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notesSlides/notesSlide2.xml" ContentType="application/vnd.openxmlformats-officedocument.presentationml.notesSlide+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tags/tag449.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ppt/tags/tag469.xml" ContentType="application/vnd.openxmlformats-officedocument.presentationml.tags+xml"/>
  <Override PartName="/ppt/tags/tag470.xml" ContentType="application/vnd.openxmlformats-officedocument.presentationml.tags+xml"/>
  <Override PartName="/ppt/tags/tag471.xml" ContentType="application/vnd.openxmlformats-officedocument.presentationml.tags+xml"/>
  <Override PartName="/ppt/tags/tag472.xml" ContentType="application/vnd.openxmlformats-officedocument.presentationml.tags+xml"/>
  <Override PartName="/ppt/tags/tag473.xml" ContentType="application/vnd.openxmlformats-officedocument.presentationml.tags+xml"/>
  <Override PartName="/ppt/tags/tag474.xml" ContentType="application/vnd.openxmlformats-officedocument.presentationml.tags+xml"/>
  <Override PartName="/ppt/tags/tag475.xml" ContentType="application/vnd.openxmlformats-officedocument.presentationml.tags+xml"/>
  <Override PartName="/ppt/tags/tag476.xml" ContentType="application/vnd.openxmlformats-officedocument.presentationml.tags+xml"/>
  <Override PartName="/ppt/tags/tag477.xml" ContentType="application/vnd.openxmlformats-officedocument.presentationml.tags+xml"/>
  <Override PartName="/ppt/tags/tag478.xml" ContentType="application/vnd.openxmlformats-officedocument.presentationml.tags+xml"/>
  <Override PartName="/ppt/tags/tag479.xml" ContentType="application/vnd.openxmlformats-officedocument.presentationml.tags+xml"/>
  <Override PartName="/ppt/tags/tag480.xml" ContentType="application/vnd.openxmlformats-officedocument.presentationml.tags+xml"/>
  <Override PartName="/ppt/tags/tag481.xml" ContentType="application/vnd.openxmlformats-officedocument.presentationml.tags+xml"/>
  <Override PartName="/ppt/tags/tag482.xml" ContentType="application/vnd.openxmlformats-officedocument.presentationml.tags+xml"/>
  <Override PartName="/ppt/tags/tag483.xml" ContentType="application/vnd.openxmlformats-officedocument.presentationml.tags+xml"/>
  <Override PartName="/ppt/tags/tag484.xml" ContentType="application/vnd.openxmlformats-officedocument.presentationml.tags+xml"/>
  <Override PartName="/ppt/tags/tag485.xml" ContentType="application/vnd.openxmlformats-officedocument.presentationml.tags+xml"/>
  <Override PartName="/ppt/tags/tag486.xml" ContentType="application/vnd.openxmlformats-officedocument.presentationml.tags+xml"/>
  <Override PartName="/ppt/tags/tag487.xml" ContentType="application/vnd.openxmlformats-officedocument.presentationml.tags+xml"/>
  <Override PartName="/ppt/tags/tag488.xml" ContentType="application/vnd.openxmlformats-officedocument.presentationml.tags+xml"/>
  <Override PartName="/ppt/tags/tag489.xml" ContentType="application/vnd.openxmlformats-officedocument.presentationml.tags+xml"/>
  <Override PartName="/ppt/tags/tag490.xml" ContentType="application/vnd.openxmlformats-officedocument.presentationml.tags+xml"/>
  <Override PartName="/ppt/tags/tag491.xml" ContentType="application/vnd.openxmlformats-officedocument.presentationml.tags+xml"/>
  <Override PartName="/ppt/tags/tag492.xml" ContentType="application/vnd.openxmlformats-officedocument.presentationml.tags+xml"/>
  <Override PartName="/ppt/tags/tag493.xml" ContentType="application/vnd.openxmlformats-officedocument.presentationml.tags+xml"/>
  <Override PartName="/ppt/tags/tag494.xml" ContentType="application/vnd.openxmlformats-officedocument.presentationml.tags+xml"/>
  <Override PartName="/ppt/tags/tag495.xml" ContentType="application/vnd.openxmlformats-officedocument.presentationml.tags+xml"/>
  <Override PartName="/ppt/tags/tag496.xml" ContentType="application/vnd.openxmlformats-officedocument.presentationml.tags+xml"/>
  <Override PartName="/ppt/tags/tag497.xml" ContentType="application/vnd.openxmlformats-officedocument.presentationml.tags+xml"/>
  <Override PartName="/ppt/tags/tag498.xml" ContentType="application/vnd.openxmlformats-officedocument.presentationml.tags+xml"/>
  <Override PartName="/ppt/tags/tag499.xml" ContentType="application/vnd.openxmlformats-officedocument.presentationml.tags+xml"/>
  <Override PartName="/ppt/tags/tag500.xml" ContentType="application/vnd.openxmlformats-officedocument.presentationml.tags+xml"/>
  <Override PartName="/ppt/tags/tag501.xml" ContentType="application/vnd.openxmlformats-officedocument.presentationml.tags+xml"/>
  <Override PartName="/ppt/tags/tag502.xml" ContentType="application/vnd.openxmlformats-officedocument.presentationml.tags+xml"/>
  <Override PartName="/ppt/tags/tag503.xml" ContentType="application/vnd.openxmlformats-officedocument.presentationml.tags+xml"/>
  <Override PartName="/ppt/tags/tag504.xml" ContentType="application/vnd.openxmlformats-officedocument.presentationml.tags+xml"/>
  <Override PartName="/ppt/tags/tag505.xml" ContentType="application/vnd.openxmlformats-officedocument.presentationml.tags+xml"/>
  <Override PartName="/ppt/tags/tag506.xml" ContentType="application/vnd.openxmlformats-officedocument.presentationml.tags+xml"/>
  <Override PartName="/ppt/tags/tag507.xml" ContentType="application/vnd.openxmlformats-officedocument.presentationml.tags+xml"/>
  <Override PartName="/ppt/tags/tag508.xml" ContentType="application/vnd.openxmlformats-officedocument.presentationml.tags+xml"/>
  <Override PartName="/ppt/tags/tag509.xml" ContentType="application/vnd.openxmlformats-officedocument.presentationml.tags+xml"/>
  <Override PartName="/ppt/tags/tag510.xml" ContentType="application/vnd.openxmlformats-officedocument.presentationml.tags+xml"/>
  <Override PartName="/ppt/tags/tag511.xml" ContentType="application/vnd.openxmlformats-officedocument.presentationml.tags+xml"/>
  <Override PartName="/ppt/tags/tag512.xml" ContentType="application/vnd.openxmlformats-officedocument.presentationml.tags+xml"/>
  <Override PartName="/ppt/tags/tag513.xml" ContentType="application/vnd.openxmlformats-officedocument.presentationml.tags+xml"/>
  <Override PartName="/ppt/tags/tag514.xml" ContentType="application/vnd.openxmlformats-officedocument.presentationml.tags+xml"/>
  <Override PartName="/ppt/tags/tag515.xml" ContentType="application/vnd.openxmlformats-officedocument.presentationml.tags+xml"/>
  <Override PartName="/ppt/tags/tag516.xml" ContentType="application/vnd.openxmlformats-officedocument.presentationml.tags+xml"/>
  <Override PartName="/ppt/tags/tag517.xml" ContentType="application/vnd.openxmlformats-officedocument.presentationml.tags+xml"/>
  <Override PartName="/ppt/tags/tag518.xml" ContentType="application/vnd.openxmlformats-officedocument.presentationml.tags+xml"/>
  <Override PartName="/ppt/tags/tag519.xml" ContentType="application/vnd.openxmlformats-officedocument.presentationml.tags+xml"/>
  <Override PartName="/ppt/tags/tag520.xml" ContentType="application/vnd.openxmlformats-officedocument.presentationml.tags+xml"/>
  <Override PartName="/ppt/tags/tag521.xml" ContentType="application/vnd.openxmlformats-officedocument.presentationml.tags+xml"/>
  <Override PartName="/ppt/tags/tag522.xml" ContentType="application/vnd.openxmlformats-officedocument.presentationml.tags+xml"/>
  <Override PartName="/ppt/tags/tag523.xml" ContentType="application/vnd.openxmlformats-officedocument.presentationml.tags+xml"/>
  <Override PartName="/ppt/tags/tag524.xml" ContentType="application/vnd.openxmlformats-officedocument.presentationml.tags+xml"/>
  <Override PartName="/ppt/tags/tag525.xml" ContentType="application/vnd.openxmlformats-officedocument.presentationml.tags+xml"/>
  <Override PartName="/ppt/tags/tag526.xml" ContentType="application/vnd.openxmlformats-officedocument.presentationml.tags+xml"/>
  <Override PartName="/ppt/tags/tag527.xml" ContentType="application/vnd.openxmlformats-officedocument.presentationml.tags+xml"/>
  <Override PartName="/ppt/tags/tag528.xml" ContentType="application/vnd.openxmlformats-officedocument.presentationml.tags+xml"/>
  <Override PartName="/ppt/tags/tag529.xml" ContentType="application/vnd.openxmlformats-officedocument.presentationml.tags+xml"/>
  <Override PartName="/ppt/tags/tag530.xml" ContentType="application/vnd.openxmlformats-officedocument.presentationml.tags+xml"/>
  <Override PartName="/ppt/tags/tag531.xml" ContentType="application/vnd.openxmlformats-officedocument.presentationml.tags+xml"/>
  <Override PartName="/ppt/tags/tag532.xml" ContentType="application/vnd.openxmlformats-officedocument.presentationml.tags+xml"/>
  <Override PartName="/ppt/tags/tag533.xml" ContentType="application/vnd.openxmlformats-officedocument.presentationml.tags+xml"/>
  <Override PartName="/ppt/tags/tag534.xml" ContentType="application/vnd.openxmlformats-officedocument.presentationml.tags+xml"/>
  <Override PartName="/ppt/tags/tag535.xml" ContentType="application/vnd.openxmlformats-officedocument.presentationml.tags+xml"/>
  <Override PartName="/ppt/tags/tag536.xml" ContentType="application/vnd.openxmlformats-officedocument.presentationml.tags+xml"/>
  <Override PartName="/ppt/tags/tag537.xml" ContentType="application/vnd.openxmlformats-officedocument.presentationml.tags+xml"/>
  <Override PartName="/ppt/tags/tag538.xml" ContentType="application/vnd.openxmlformats-officedocument.presentationml.tags+xml"/>
  <Override PartName="/ppt/tags/tag539.xml" ContentType="application/vnd.openxmlformats-officedocument.presentationml.tags+xml"/>
  <Override PartName="/ppt/tags/tag540.xml" ContentType="application/vnd.openxmlformats-officedocument.presentationml.tags+xml"/>
  <Override PartName="/ppt/tags/tag541.xml" ContentType="application/vnd.openxmlformats-officedocument.presentationml.tags+xml"/>
  <Override PartName="/ppt/tags/tag542.xml" ContentType="application/vnd.openxmlformats-officedocument.presentationml.tags+xml"/>
  <Override PartName="/ppt/tags/tag543.xml" ContentType="application/vnd.openxmlformats-officedocument.presentationml.tags+xml"/>
  <Override PartName="/ppt/tags/tag544.xml" ContentType="application/vnd.openxmlformats-officedocument.presentationml.tags+xml"/>
  <Override PartName="/ppt/tags/tag545.xml" ContentType="application/vnd.openxmlformats-officedocument.presentationml.tags+xml"/>
  <Override PartName="/ppt/tags/tag546.xml" ContentType="application/vnd.openxmlformats-officedocument.presentationml.tags+xml"/>
  <Override PartName="/ppt/tags/tag547.xml" ContentType="application/vnd.openxmlformats-officedocument.presentationml.tags+xml"/>
  <Override PartName="/ppt/tags/tag548.xml" ContentType="application/vnd.openxmlformats-officedocument.presentationml.tags+xml"/>
  <Override PartName="/ppt/tags/tag549.xml" ContentType="application/vnd.openxmlformats-officedocument.presentationml.tags+xml"/>
  <Override PartName="/ppt/tags/tag550.xml" ContentType="application/vnd.openxmlformats-officedocument.presentationml.tags+xml"/>
  <Override PartName="/ppt/tags/tag551.xml" ContentType="application/vnd.openxmlformats-officedocument.presentationml.tags+xml"/>
  <Override PartName="/ppt/tags/tag552.xml" ContentType="application/vnd.openxmlformats-officedocument.presentationml.tags+xml"/>
  <Override PartName="/ppt/tags/tag553.xml" ContentType="application/vnd.openxmlformats-officedocument.presentationml.tags+xml"/>
  <Override PartName="/ppt/tags/tag554.xml" ContentType="application/vnd.openxmlformats-officedocument.presentationml.tags+xml"/>
  <Override PartName="/ppt/tags/tag555.xml" ContentType="application/vnd.openxmlformats-officedocument.presentationml.tags+xml"/>
  <Override PartName="/ppt/tags/tag556.xml" ContentType="application/vnd.openxmlformats-officedocument.presentationml.tags+xml"/>
  <Override PartName="/ppt/tags/tag557.xml" ContentType="application/vnd.openxmlformats-officedocument.presentationml.tags+xml"/>
  <Override PartName="/ppt/tags/tag558.xml" ContentType="application/vnd.openxmlformats-officedocument.presentationml.tags+xml"/>
  <Override PartName="/ppt/tags/tag559.xml" ContentType="application/vnd.openxmlformats-officedocument.presentationml.tags+xml"/>
  <Override PartName="/ppt/tags/tag560.xml" ContentType="application/vnd.openxmlformats-officedocument.presentationml.tags+xml"/>
  <Override PartName="/ppt/tags/tag561.xml" ContentType="application/vnd.openxmlformats-officedocument.presentationml.tags+xml"/>
  <Override PartName="/ppt/tags/tag562.xml" ContentType="application/vnd.openxmlformats-officedocument.presentationml.tags+xml"/>
  <Override PartName="/ppt/tags/tag563.xml" ContentType="application/vnd.openxmlformats-officedocument.presentationml.tags+xml"/>
  <Override PartName="/ppt/tags/tag564.xml" ContentType="application/vnd.openxmlformats-officedocument.presentationml.tags+xml"/>
  <Override PartName="/ppt/tags/tag565.xml" ContentType="application/vnd.openxmlformats-officedocument.presentationml.tags+xml"/>
  <Override PartName="/ppt/tags/tag566.xml" ContentType="application/vnd.openxmlformats-officedocument.presentationml.tags+xml"/>
  <Override PartName="/ppt/tags/tag567.xml" ContentType="application/vnd.openxmlformats-officedocument.presentationml.tags+xml"/>
  <Override PartName="/ppt/tags/tag568.xml" ContentType="application/vnd.openxmlformats-officedocument.presentationml.tags+xml"/>
  <Override PartName="/ppt/tags/tag569.xml" ContentType="application/vnd.openxmlformats-officedocument.presentationml.tags+xml"/>
  <Override PartName="/ppt/tags/tag570.xml" ContentType="application/vnd.openxmlformats-officedocument.presentationml.tags+xml"/>
  <Override PartName="/ppt/tags/tag571.xml" ContentType="application/vnd.openxmlformats-officedocument.presentationml.tags+xml"/>
  <Override PartName="/ppt/tags/tag572.xml" ContentType="application/vnd.openxmlformats-officedocument.presentationml.tags+xml"/>
  <Override PartName="/ppt/tags/tag573.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5" r:id="rId2"/>
    <p:sldMasterId id="2147483659" r:id="rId3"/>
  </p:sldMasterIdLst>
  <p:notesMasterIdLst>
    <p:notesMasterId r:id="rId30"/>
  </p:notesMasterIdLst>
  <p:handoutMasterIdLst>
    <p:handoutMasterId r:id="rId31"/>
  </p:handoutMasterIdLst>
  <p:sldIdLst>
    <p:sldId id="409" r:id="rId4"/>
    <p:sldId id="410" r:id="rId5"/>
    <p:sldId id="411" r:id="rId6"/>
    <p:sldId id="412" r:id="rId7"/>
    <p:sldId id="414" r:id="rId8"/>
    <p:sldId id="415" r:id="rId9"/>
    <p:sldId id="413" r:id="rId10"/>
    <p:sldId id="416" r:id="rId11"/>
    <p:sldId id="417" r:id="rId12"/>
    <p:sldId id="420" r:id="rId13"/>
    <p:sldId id="434" r:id="rId14"/>
    <p:sldId id="418" r:id="rId15"/>
    <p:sldId id="419" r:id="rId16"/>
    <p:sldId id="421" r:id="rId17"/>
    <p:sldId id="422" r:id="rId18"/>
    <p:sldId id="423" r:id="rId19"/>
    <p:sldId id="424" r:id="rId20"/>
    <p:sldId id="427" r:id="rId21"/>
    <p:sldId id="426" r:id="rId22"/>
    <p:sldId id="430" r:id="rId23"/>
    <p:sldId id="429" r:id="rId24"/>
    <p:sldId id="431" r:id="rId25"/>
    <p:sldId id="428" r:id="rId26"/>
    <p:sldId id="432" r:id="rId27"/>
    <p:sldId id="448" r:id="rId28"/>
    <p:sldId id="449" r:id="rId29"/>
  </p:sldIdLst>
  <p:sldSz cx="12192000" cy="6858000"/>
  <p:notesSz cx="6858000" cy="9144000"/>
  <p:custDataLst>
    <p:tags r:id="rId3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65" userDrawn="1">
          <p15:clr>
            <a:srgbClr val="A4A3A4"/>
          </p15:clr>
        </p15:guide>
        <p15:guide id="2" pos="385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65C7CD"/>
    <a:srgbClr val="E3F8F8"/>
    <a:srgbClr val="8CD5D9"/>
    <a:srgbClr val="BEEDEE"/>
    <a:srgbClr val="8BD4D9"/>
    <a:srgbClr val="FA90A7"/>
    <a:srgbClr val="DC8680"/>
    <a:srgbClr val="5272A7"/>
    <a:srgbClr val="FCCF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4" autoAdjust="0"/>
    <p:restoredTop sz="96314" autoAdjust="0"/>
  </p:normalViewPr>
  <p:slideViewPr>
    <p:cSldViewPr snapToGrid="0" showGuides="1">
      <p:cViewPr varScale="1">
        <p:scale>
          <a:sx n="106" d="100"/>
          <a:sy n="106" d="100"/>
        </p:scale>
        <p:origin x="696" y="150"/>
      </p:cViewPr>
      <p:guideLst>
        <p:guide orient="horz" pos="2265"/>
        <p:guide pos="3853"/>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gs" Target="tags/tag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2.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3.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807991946006"/>
          <c:y val="3.50502680231536E-2"/>
          <c:w val="0.62237398621441797"/>
          <c:h val="0.93356097932162796"/>
        </c:manualLayout>
      </c:layout>
      <c:doughnutChart>
        <c:varyColors val="1"/>
        <c:ser>
          <c:idx val="0"/>
          <c:order val="0"/>
          <c:tx>
            <c:strRef>
              <c:f>Sheet1!$B$1</c:f>
              <c:strCache>
                <c:ptCount val="1"/>
                <c:pt idx="0">
                  <c:v>销售额</c:v>
                </c:pt>
              </c:strCache>
            </c:strRef>
          </c:tx>
          <c:spPr>
            <a:gradFill>
              <a:gsLst>
                <a:gs pos="0">
                  <a:schemeClr val="accent1"/>
                </a:gs>
                <a:gs pos="100000">
                  <a:schemeClr val="accent2"/>
                </a:gs>
              </a:gsLst>
              <a:lin ang="5400000" scaled="0"/>
            </a:gradFill>
            <a:ln w="19050">
              <a:noFill/>
            </a:ln>
          </c:spPr>
          <c:explosion val="11"/>
          <c:dPt>
            <c:idx val="0"/>
            <c:bubble3D val="0"/>
            <c:spPr>
              <a:gradFill>
                <a:gsLst>
                  <a:gs pos="0">
                    <a:schemeClr val="accent1"/>
                  </a:gs>
                  <a:gs pos="100000">
                    <a:schemeClr val="accent2"/>
                  </a:gs>
                </a:gsLst>
                <a:lin ang="5400000" scaled="0"/>
              </a:gradFill>
              <a:ln w="19050">
                <a:noFill/>
              </a:ln>
              <a:effectLst/>
            </c:spPr>
            <c:extLst xmlns:c16r2="http://schemas.microsoft.com/office/drawing/2015/06/chart">
              <c:ext xmlns:c16="http://schemas.microsoft.com/office/drawing/2014/chart" uri="{C3380CC4-5D6E-409C-BE32-E72D297353CC}">
                <c16:uniqueId val="{00000001-A894-4A8C-BDA4-F5E44A90A655}"/>
              </c:ext>
            </c:extLst>
          </c:dPt>
          <c:dPt>
            <c:idx val="1"/>
            <c:bubble3D val="0"/>
            <c:spPr>
              <a:gradFill>
                <a:gsLst>
                  <a:gs pos="0">
                    <a:schemeClr val="accent1"/>
                  </a:gs>
                  <a:gs pos="100000">
                    <a:schemeClr val="accent2"/>
                  </a:gs>
                </a:gsLst>
                <a:lin ang="5400000" scaled="0"/>
              </a:gradFill>
              <a:ln w="19050">
                <a:noFill/>
              </a:ln>
              <a:effectLst/>
            </c:spPr>
            <c:extLst xmlns:c16r2="http://schemas.microsoft.com/office/drawing/2015/06/chart">
              <c:ext xmlns:c16="http://schemas.microsoft.com/office/drawing/2014/chart" uri="{C3380CC4-5D6E-409C-BE32-E72D297353CC}">
                <c16:uniqueId val="{00000003-A894-4A8C-BDA4-F5E44A90A655}"/>
              </c:ext>
            </c:extLst>
          </c:dPt>
          <c:dPt>
            <c:idx val="2"/>
            <c:bubble3D val="0"/>
            <c:spPr>
              <a:gradFill>
                <a:gsLst>
                  <a:gs pos="0">
                    <a:schemeClr val="accent1"/>
                  </a:gs>
                  <a:gs pos="100000">
                    <a:schemeClr val="accent2"/>
                  </a:gs>
                </a:gsLst>
                <a:lin ang="5400000" scaled="0"/>
              </a:gradFill>
              <a:ln w="19050">
                <a:noFill/>
              </a:ln>
              <a:effectLst/>
            </c:spPr>
            <c:extLst xmlns:c16r2="http://schemas.microsoft.com/office/drawing/2015/06/chart">
              <c:ext xmlns:c16="http://schemas.microsoft.com/office/drawing/2014/chart" uri="{C3380CC4-5D6E-409C-BE32-E72D297353CC}">
                <c16:uniqueId val="{00000005-A894-4A8C-BDA4-F5E44A90A655}"/>
              </c:ext>
            </c:extLst>
          </c:dPt>
          <c:dPt>
            <c:idx val="3"/>
            <c:bubble3D val="0"/>
            <c:spPr>
              <a:gradFill>
                <a:gsLst>
                  <a:gs pos="0">
                    <a:schemeClr val="accent1"/>
                  </a:gs>
                  <a:gs pos="100000">
                    <a:schemeClr val="accent2"/>
                  </a:gs>
                </a:gsLst>
                <a:lin ang="5400000" scaled="0"/>
              </a:gradFill>
              <a:ln w="19050">
                <a:noFill/>
              </a:ln>
              <a:effectLst/>
            </c:spPr>
            <c:extLst xmlns:c16r2="http://schemas.microsoft.com/office/drawing/2015/06/chart">
              <c:ext xmlns:c16="http://schemas.microsoft.com/office/drawing/2014/chart" uri="{C3380CC4-5D6E-409C-BE32-E72D297353CC}">
                <c16:uniqueId val="{00000007-A894-4A8C-BDA4-F5E44A90A655}"/>
              </c:ext>
            </c:extLst>
          </c:dPt>
          <c:dPt>
            <c:idx val="4"/>
            <c:bubble3D val="0"/>
            <c:spPr>
              <a:gradFill>
                <a:gsLst>
                  <a:gs pos="0">
                    <a:schemeClr val="accent1"/>
                  </a:gs>
                  <a:gs pos="100000">
                    <a:schemeClr val="accent2"/>
                  </a:gs>
                </a:gsLst>
                <a:lin ang="5400000" scaled="0"/>
              </a:gradFill>
              <a:ln w="19050">
                <a:noFill/>
              </a:ln>
              <a:effectLst/>
            </c:spPr>
            <c:extLst xmlns:c16r2="http://schemas.microsoft.com/office/drawing/2015/06/chart">
              <c:ext xmlns:c16="http://schemas.microsoft.com/office/drawing/2014/chart" uri="{C3380CC4-5D6E-409C-BE32-E72D297353CC}">
                <c16:uniqueId val="{00000009-A894-4A8C-BDA4-F5E44A90A655}"/>
              </c:ext>
            </c:extLst>
          </c:dPt>
          <c:cat>
            <c:strRef>
              <c:f>Sheet1!$A$2:$A$6</c:f>
              <c:strCache>
                <c:ptCount val="4"/>
                <c:pt idx="0">
                  <c:v>第一季度</c:v>
                </c:pt>
                <c:pt idx="1">
                  <c:v>第二季度</c:v>
                </c:pt>
                <c:pt idx="2">
                  <c:v>第三季度</c:v>
                </c:pt>
                <c:pt idx="3">
                  <c:v>第四季度</c:v>
                </c:pt>
              </c:strCache>
            </c:strRef>
          </c:cat>
          <c:val>
            <c:numRef>
              <c:f>Sheet1!$B$2:$B$6</c:f>
              <c:numCache>
                <c:formatCode>General</c:formatCode>
                <c:ptCount val="5"/>
                <c:pt idx="0">
                  <c:v>1</c:v>
                </c:pt>
                <c:pt idx="1">
                  <c:v>1</c:v>
                </c:pt>
                <c:pt idx="2">
                  <c:v>1</c:v>
                </c:pt>
                <c:pt idx="3">
                  <c:v>1</c:v>
                </c:pt>
                <c:pt idx="4">
                  <c:v>1</c:v>
                </c:pt>
              </c:numCache>
            </c:numRef>
          </c:val>
          <c:extLst xmlns:c16r2="http://schemas.microsoft.com/office/drawing/2015/06/chart">
            <c:ext xmlns:c16="http://schemas.microsoft.com/office/drawing/2014/chart" uri="{C3380CC4-5D6E-409C-BE32-E72D297353CC}">
              <c16:uniqueId val="{0000000A-A894-4A8C-BDA4-F5E44A90A655}"/>
            </c:ext>
          </c:extLst>
        </c:ser>
        <c:dLbls>
          <c:showLegendKey val="0"/>
          <c:showVal val="0"/>
          <c:showCatName val="0"/>
          <c:showSerName val="0"/>
          <c:showPercent val="0"/>
          <c:showBubbleSize val="0"/>
          <c:showLeaderLines val="1"/>
        </c:dLbls>
        <c:firstSliceAng val="0"/>
        <c:holeSize val="82"/>
      </c:doughnutChart>
      <c:spPr>
        <a:noFill/>
        <a:ln>
          <a:noFill/>
        </a:ln>
        <a:effectLst/>
      </c:spPr>
    </c:plotArea>
    <c:plotVisOnly val="1"/>
    <c:dispBlanksAs val="gap"/>
    <c:showDLblsOverMax val="0"/>
  </c:chart>
  <c:spPr>
    <a:noFill/>
    <a:ln>
      <a:noFill/>
    </a:ln>
    <a:effectLst/>
  </c:spPr>
  <c:txPr>
    <a:bodyPr/>
    <a:lstStyle/>
    <a:p>
      <a:pPr>
        <a:defRPr lang="zh-CN">
          <a:latin typeface="Arial"/>
          <a:ea typeface="阿里巴巴普惠体 Medium"/>
          <a:cs typeface="阿里巴巴普惠体 Medium"/>
          <a:sym typeface="Arial"/>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gradFill>
              <a:gsLst>
                <a:gs pos="0">
                  <a:schemeClr val="accent1"/>
                </a:gs>
                <a:gs pos="100000">
                  <a:schemeClr val="accent2"/>
                </a:gs>
              </a:gsLst>
              <a:lin ang="5400000" scaled="0"/>
            </a:gradFill>
            <a:ln>
              <a:no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1-A234-4032-AE0D-7550D987BBBA}"/>
              </c:ext>
            </c:extLst>
          </c:dPt>
          <c:dPt>
            <c:idx val="1"/>
            <c:invertIfNegative val="0"/>
            <c:bubble3D val="0"/>
            <c:extLst xmlns:c16r2="http://schemas.microsoft.com/office/drawing/2015/06/chart">
              <c:ext xmlns:c16="http://schemas.microsoft.com/office/drawing/2014/chart" uri="{C3380CC4-5D6E-409C-BE32-E72D297353CC}">
                <c16:uniqueId val="{00000003-A234-4032-AE0D-7550D987BBBA}"/>
              </c:ext>
            </c:extLst>
          </c:dPt>
          <c:dPt>
            <c:idx val="2"/>
            <c:invertIfNegative val="0"/>
            <c:bubble3D val="0"/>
            <c:extLst xmlns:c16r2="http://schemas.microsoft.com/office/drawing/2015/06/chart">
              <c:ext xmlns:c16="http://schemas.microsoft.com/office/drawing/2014/chart" uri="{C3380CC4-5D6E-409C-BE32-E72D297353CC}">
                <c16:uniqueId val="{00000005-A234-4032-AE0D-7550D987BBBA}"/>
              </c:ext>
            </c:extLst>
          </c:dPt>
          <c:dPt>
            <c:idx val="3"/>
            <c:invertIfNegative val="0"/>
            <c:bubble3D val="0"/>
            <c:extLst xmlns:c16r2="http://schemas.microsoft.com/office/drawing/2015/06/chart">
              <c:ext xmlns:c16="http://schemas.microsoft.com/office/drawing/2014/chart" uri="{C3380CC4-5D6E-409C-BE32-E72D297353CC}">
                <c16:uniqueId val="{00000007-A234-4032-AE0D-7550D987BBBA}"/>
              </c:ext>
            </c:extLst>
          </c:dPt>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8-A234-4032-AE0D-7550D987BBBA}"/>
            </c:ext>
          </c:extLst>
        </c:ser>
        <c:dLbls>
          <c:showLegendKey val="0"/>
          <c:showVal val="0"/>
          <c:showCatName val="0"/>
          <c:showSerName val="0"/>
          <c:showPercent val="0"/>
          <c:showBubbleSize val="0"/>
        </c:dLbls>
        <c:gapWidth val="206"/>
        <c:overlap val="-100"/>
        <c:axId val="-166834256"/>
        <c:axId val="-166834800"/>
      </c:barChart>
      <c:catAx>
        <c:axId val="-16683425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zh-CN"/>
          </a:p>
        </c:txPr>
        <c:crossAx val="-166834800"/>
        <c:crosses val="autoZero"/>
        <c:auto val="1"/>
        <c:lblAlgn val="ctr"/>
        <c:lblOffset val="100"/>
        <c:noMultiLvlLbl val="0"/>
      </c:catAx>
      <c:valAx>
        <c:axId val="-166834800"/>
        <c:scaling>
          <c:orientation val="minMax"/>
        </c:scaling>
        <c:delete val="1"/>
        <c:axPos val="l"/>
        <c:numFmt formatCode="General" sourceLinked="1"/>
        <c:majorTickMark val="out"/>
        <c:minorTickMark val="none"/>
        <c:tickLblPos val="nextTo"/>
        <c:crossAx val="-166834256"/>
        <c:crosses val="autoZero"/>
        <c:crossBetween val="between"/>
      </c:valAx>
      <c:spPr>
        <a:noFill/>
        <a:ln>
          <a:noFill/>
        </a:ln>
        <a:effectLst/>
      </c:spPr>
    </c:plotArea>
    <c:plotVisOnly val="1"/>
    <c:dispBlanksAs val="gap"/>
    <c:showDLblsOverMax val="0"/>
  </c:chart>
  <c:spPr>
    <a:noFill/>
    <a:ln>
      <a:noFill/>
    </a:ln>
    <a:effectLst/>
  </c:spPr>
  <c:txPr>
    <a:bodyPr/>
    <a:lstStyle/>
    <a:p>
      <a:pPr>
        <a:defRPr lang="zh-CN">
          <a:latin typeface="Arial"/>
          <a:ea typeface="阿里巴巴普惠体 Medium"/>
          <a:cs typeface="阿里巴巴普惠体 Medium"/>
          <a:sym typeface="Arial"/>
        </a:defRPr>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ln w="19050">
              <a:noFill/>
            </a:ln>
          </c:spPr>
          <c:dPt>
            <c:idx val="0"/>
            <c:bubble3D val="0"/>
            <c:spPr>
              <a:solidFill>
                <a:schemeClr val="accent2"/>
              </a:solidFill>
              <a:ln w="19050">
                <a:noFill/>
              </a:ln>
              <a:effectLst/>
            </c:spPr>
            <c:extLst xmlns:c16r2="http://schemas.microsoft.com/office/drawing/2015/06/chart">
              <c:ext xmlns:c16="http://schemas.microsoft.com/office/drawing/2014/chart" uri="{C3380CC4-5D6E-409C-BE32-E72D297353CC}">
                <c16:uniqueId val="{00000001-9796-4D2F-9CFB-D8EAD8CFB08C}"/>
              </c:ext>
            </c:extLst>
          </c:dPt>
          <c:dPt>
            <c:idx val="1"/>
            <c:bubble3D val="0"/>
            <c:spPr>
              <a:solidFill>
                <a:schemeClr val="bg1">
                  <a:lumMod val="85000"/>
                </a:schemeClr>
              </a:solidFill>
              <a:ln w="19050">
                <a:noFill/>
              </a:ln>
              <a:effectLst/>
            </c:spPr>
            <c:extLst xmlns:c16r2="http://schemas.microsoft.com/office/drawing/2015/06/chart">
              <c:ext xmlns:c16="http://schemas.microsoft.com/office/drawing/2014/chart" uri="{C3380CC4-5D6E-409C-BE32-E72D297353CC}">
                <c16:uniqueId val="{00000003-9796-4D2F-9CFB-D8EAD8CFB08C}"/>
              </c:ext>
            </c:extLst>
          </c:dPt>
          <c:cat>
            <c:strRef>
              <c:f>Sheet1!$A$2:$A$3</c:f>
              <c:strCache>
                <c:ptCount val="2"/>
                <c:pt idx="0">
                  <c:v>第一季度</c:v>
                </c:pt>
                <c:pt idx="1">
                  <c:v>第二季度</c:v>
                </c:pt>
              </c:strCache>
            </c:strRef>
          </c:cat>
          <c:val>
            <c:numRef>
              <c:f>Sheet1!$B$2:$B$3</c:f>
              <c:numCache>
                <c:formatCode>General</c:formatCode>
                <c:ptCount val="2"/>
                <c:pt idx="0">
                  <c:v>100</c:v>
                </c:pt>
                <c:pt idx="1">
                  <c:v>70</c:v>
                </c:pt>
              </c:numCache>
            </c:numRef>
          </c:val>
          <c:extLst xmlns:c16r2="http://schemas.microsoft.com/office/drawing/2015/06/chart">
            <c:ext xmlns:c16="http://schemas.microsoft.com/office/drawing/2014/chart" uri="{C3380CC4-5D6E-409C-BE32-E72D297353CC}">
              <c16:uniqueId val="{00000004-9796-4D2F-9CFB-D8EAD8CFB08C}"/>
            </c:ext>
          </c:extLst>
        </c:ser>
        <c:dLbls>
          <c:showLegendKey val="0"/>
          <c:showVal val="0"/>
          <c:showCatName val="0"/>
          <c:showSerName val="0"/>
          <c:showPercent val="0"/>
          <c:showBubbleSize val="0"/>
          <c:showLeaderLines val="1"/>
        </c:dLbls>
        <c:firstSliceAng val="0"/>
        <c:holeSize val="79"/>
      </c:doughnutChart>
      <c:spPr>
        <a:noFill/>
        <a:ln>
          <a:noFill/>
        </a:ln>
        <a:effectLst/>
      </c:spPr>
    </c:plotArea>
    <c:plotVisOnly val="1"/>
    <c:dispBlanksAs val="gap"/>
    <c:showDLblsOverMax val="0"/>
  </c:chart>
  <c:spPr>
    <a:noFill/>
    <a:ln>
      <a:noFill/>
    </a:ln>
    <a:effectLst/>
  </c:spPr>
  <c:txPr>
    <a:bodyPr/>
    <a:lstStyle/>
    <a:p>
      <a:pPr>
        <a:defRPr lang="zh-CN">
          <a:latin typeface="Arial"/>
          <a:ea typeface="阿里巴巴普惠体 Medium"/>
          <a:cs typeface="阿里巴巴普惠体 Medium"/>
          <a:sym typeface="Arial"/>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思源黑体旧字形 Light" panose="020B0300000000000000" charset="-128"/>
              <a:ea typeface="思源黑体旧字形 Light" panose="020B0300000000000000" charset="-128"/>
              <a:cs typeface="思源黑体旧字形 Light" panose="020B0300000000000000" charset="-128"/>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思源黑体旧字形 Light" panose="020B0300000000000000" charset="-128"/>
                <a:ea typeface="思源黑体旧字形 Light" panose="020B0300000000000000" charset="-128"/>
                <a:cs typeface="思源黑体旧字形 Light" panose="020B0300000000000000" charset="-128"/>
              </a:rPr>
              <a:t>2024/9/18</a:t>
            </a:fld>
            <a:endParaRPr lang="zh-CN" altLang="en-US">
              <a:latin typeface="思源黑体旧字形 Light" panose="020B0300000000000000" charset="-128"/>
              <a:ea typeface="思源黑体旧字形 Light" panose="020B0300000000000000" charset="-128"/>
              <a:cs typeface="思源黑体旧字形 Light" panose="020B0300000000000000" charset="-128"/>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思源黑体旧字形 Light" panose="020B0300000000000000" charset="-128"/>
              <a:ea typeface="思源黑体旧字形 Light" panose="020B0300000000000000" charset="-128"/>
              <a:cs typeface="思源黑体旧字形 Light" panose="020B0300000000000000" charset="-128"/>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思源黑体旧字形 Light" panose="020B0300000000000000" charset="-128"/>
                <a:ea typeface="思源黑体旧字形 Light" panose="020B0300000000000000" charset="-128"/>
                <a:cs typeface="思源黑体旧字形 Light" panose="020B0300000000000000" charset="-128"/>
              </a:rPr>
              <a:t>‹#›</a:t>
            </a:fld>
            <a:endParaRPr lang="zh-CN" altLang="en-US">
              <a:latin typeface="思源黑体旧字形 Light" panose="020B0300000000000000" charset="-128"/>
              <a:ea typeface="思源黑体旧字形 Light" panose="020B0300000000000000" charset="-128"/>
              <a:cs typeface="思源黑体旧字形 Light" panose="020B0300000000000000" charset="-128"/>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思源黑体旧字形 Light" panose="020B0300000000000000" charset="-128"/>
                <a:ea typeface="思源黑体旧字形 Light" panose="020B0300000000000000" charset="-128"/>
                <a:cs typeface="思源黑体旧字形 Light" panose="020B0300000000000000" charset="-128"/>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思源黑体旧字形 Light" panose="020B0300000000000000" charset="-128"/>
                <a:ea typeface="思源黑体旧字形 Light" panose="020B0300000000000000" charset="-128"/>
                <a:cs typeface="思源黑体旧字形 Light" panose="020B0300000000000000" charset="-128"/>
              </a:defRPr>
            </a:lvl1pPr>
          </a:lstStyle>
          <a:p>
            <a:fld id="{D2A48B96-639E-45A3-A0BA-2464DFDB1FAA}" type="datetimeFigureOut">
              <a:rPr lang="zh-CN" altLang="en-US" smtClean="0"/>
              <a:t>2024/9/18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思源黑体旧字形 Light" panose="020B0300000000000000" charset="-128"/>
                <a:ea typeface="思源黑体旧字形 Light" panose="020B0300000000000000" charset="-128"/>
                <a:cs typeface="思源黑体旧字形 Light" panose="020B0300000000000000" charset="-128"/>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思源黑体旧字形 Light" panose="020B0300000000000000" charset="-128"/>
                <a:ea typeface="思源黑体旧字形 Light" panose="020B0300000000000000" charset="-128"/>
                <a:cs typeface="思源黑体旧字形 Light" panose="020B0300000000000000" charset="-128"/>
              </a:defRPr>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2717320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思源黑体旧字形 Light" panose="020B0300000000000000" charset="-128"/>
        <a:ea typeface="思源黑体旧字形 Light" panose="020B0300000000000000" charset="-128"/>
        <a:cs typeface="思源黑体旧字形 Light" panose="020B0300000000000000" charset="-128"/>
      </a:defRPr>
    </a:lvl1pPr>
    <a:lvl2pPr marL="457200" algn="l" defTabSz="914400" rtl="0" eaLnBrk="1" latinLnBrk="0" hangingPunct="1">
      <a:defRPr sz="1200" kern="1200">
        <a:solidFill>
          <a:schemeClr val="tx1"/>
        </a:solidFill>
        <a:latin typeface="思源黑体旧字形 Light" panose="020B0300000000000000" charset="-128"/>
        <a:ea typeface="思源黑体旧字形 Light" panose="020B0300000000000000" charset="-128"/>
        <a:cs typeface="思源黑体旧字形 Light" panose="020B0300000000000000" charset="-128"/>
      </a:defRPr>
    </a:lvl2pPr>
    <a:lvl3pPr marL="914400" algn="l" defTabSz="914400" rtl="0" eaLnBrk="1" latinLnBrk="0" hangingPunct="1">
      <a:defRPr sz="1200" kern="1200">
        <a:solidFill>
          <a:schemeClr val="tx1"/>
        </a:solidFill>
        <a:latin typeface="思源黑体旧字形 Light" panose="020B0300000000000000" charset="-128"/>
        <a:ea typeface="思源黑体旧字形 Light" panose="020B0300000000000000" charset="-128"/>
        <a:cs typeface="思源黑体旧字形 Light" panose="020B0300000000000000" charset="-128"/>
      </a:defRPr>
    </a:lvl3pPr>
    <a:lvl4pPr marL="1371600" algn="l" defTabSz="914400" rtl="0" eaLnBrk="1" latinLnBrk="0" hangingPunct="1">
      <a:defRPr sz="1200" kern="1200">
        <a:solidFill>
          <a:schemeClr val="tx1"/>
        </a:solidFill>
        <a:latin typeface="思源黑体旧字形 Light" panose="020B0300000000000000" charset="-128"/>
        <a:ea typeface="思源黑体旧字形 Light" panose="020B0300000000000000" charset="-128"/>
        <a:cs typeface="思源黑体旧字形 Light" panose="020B0300000000000000" charset="-128"/>
      </a:defRPr>
    </a:lvl4pPr>
    <a:lvl5pPr marL="1828800" algn="l" defTabSz="914400" rtl="0" eaLnBrk="1" latinLnBrk="0" hangingPunct="1">
      <a:defRPr sz="1200" kern="1200">
        <a:solidFill>
          <a:schemeClr val="tx1"/>
        </a:solidFill>
        <a:latin typeface="思源黑体旧字形 Light" panose="020B0300000000000000" charset="-128"/>
        <a:ea typeface="思源黑体旧字形 Light" panose="020B0300000000000000" charset="-128"/>
        <a:cs typeface="思源黑体旧字形 Light" panose="020B0300000000000000"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1909720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12</a:t>
            </a:fld>
            <a:endParaRPr lang="zh-CN" altLang="en-US"/>
          </a:p>
        </p:txBody>
      </p:sp>
    </p:spTree>
    <p:extLst>
      <p:ext uri="{BB962C8B-B14F-4D97-AF65-F5344CB8AC3E}">
        <p14:creationId xmlns:p14="http://schemas.microsoft.com/office/powerpoint/2010/main" val="1929107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26</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876640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slideMaster" Target="../slideMasters/slideMaster1.xml"/><Relationship Id="rId5" Type="http://schemas.openxmlformats.org/officeDocument/2006/relationships/tags" Target="../tags/tag7.xml"/><Relationship Id="rId4" Type="http://schemas.openxmlformats.org/officeDocument/2006/relationships/tags" Target="../tags/tag6.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1.xml"/><Relationship Id="rId5" Type="http://schemas.openxmlformats.org/officeDocument/2006/relationships/tags" Target="../tags/tag12.xml"/><Relationship Id="rId4" Type="http://schemas.openxmlformats.org/officeDocument/2006/relationships/tags" Target="../tags/tag1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Master" Target="../slideMasters/slideMaster1.xml"/><Relationship Id="rId5" Type="http://schemas.openxmlformats.org/officeDocument/2006/relationships/tags" Target="../tags/tag17.xml"/><Relationship Id="rId4" Type="http://schemas.openxmlformats.org/officeDocument/2006/relationships/tags" Target="../tags/tag16.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slideMaster" Target="../slideMasters/slideMaster1.xml"/><Relationship Id="rId5" Type="http://schemas.openxmlformats.org/officeDocument/2006/relationships/tags" Target="../tags/tag22.xml"/><Relationship Id="rId4" Type="http://schemas.openxmlformats.org/officeDocument/2006/relationships/tags" Target="../tags/tag2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hangye/"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Tree>
  </p:cSld>
  <p:clrMapOvr>
    <a:masterClrMapping/>
  </p:clrMapOvr>
  <p:transition advTm="2000">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2024/9/18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11527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2024/9/18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53883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2024/9/18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975216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2024/9/18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373551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2024/9/18</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282336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2024/9/18</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043948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2024/9/18</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518650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2024/9/18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340596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2024/9/18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672306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2024/9/18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50262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4" name="图形"/>
          <p:cNvSpPr/>
          <p:nvPr userDrawn="1">
            <p:custDataLst>
              <p:tags r:id="rId1"/>
            </p:custDataLst>
          </p:nvPr>
        </p:nvSpPr>
        <p:spPr>
          <a:xfrm>
            <a:off x="0" y="635"/>
            <a:ext cx="12192000" cy="6857365"/>
          </a:xfrm>
          <a:prstGeom prst="rect">
            <a:avLst/>
          </a:prstGeom>
          <a:gradFill>
            <a:gsLst>
              <a:gs pos="15000">
                <a:schemeClr val="bg1">
                  <a:alpha val="0"/>
                </a:schemeClr>
              </a:gs>
              <a:gs pos="0">
                <a:srgbClr val="BEEDEE"/>
              </a:gs>
              <a:gs pos="100000">
                <a:srgbClr val="BEEDEE"/>
              </a:gs>
              <a:gs pos="78000">
                <a:schemeClr val="bg1">
                  <a:alpha val="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cs typeface="思源黑体旧字形 Light" panose="020B0300000000000000" charset="-128"/>
            </a:endParaRPr>
          </a:p>
        </p:txBody>
      </p:sp>
      <p:sp>
        <p:nvSpPr>
          <p:cNvPr id="21" name="图形"/>
          <p:cNvSpPr/>
          <p:nvPr userDrawn="1">
            <p:custDataLst>
              <p:tags r:id="rId2"/>
            </p:custDataLst>
          </p:nvPr>
        </p:nvSpPr>
        <p:spPr>
          <a:xfrm rot="5400000" flipH="1">
            <a:off x="-808355" y="-796290"/>
            <a:ext cx="1802765" cy="1802765"/>
          </a:xfrm>
          <a:prstGeom prst="ellipse">
            <a:avLst/>
          </a:prstGeom>
          <a:gradFill>
            <a:gsLst>
              <a:gs pos="0">
                <a:srgbClr val="BEEDEE">
                  <a:alpha val="0"/>
                </a:srgbClr>
              </a:gs>
              <a:gs pos="100000">
                <a:srgbClr val="8BD4D9"/>
              </a:gs>
            </a:gsLst>
            <a:lin ang="2700000" scaled="0"/>
          </a:gradFill>
          <a:ln>
            <a:noFill/>
          </a:ln>
          <a:effectLst>
            <a:softEdge rad="279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cs typeface="思源黑体旧字形 Light" panose="020B0300000000000000" charset="-128"/>
            </a:endParaRPr>
          </a:p>
        </p:txBody>
      </p:sp>
      <p:sp>
        <p:nvSpPr>
          <p:cNvPr id="2" name="文本框 1"/>
          <p:cNvSpPr txBox="1"/>
          <p:nvPr userDrawn="1">
            <p:custDataLst>
              <p:tags r:id="rId3"/>
            </p:custDataLst>
          </p:nvPr>
        </p:nvSpPr>
        <p:spPr>
          <a:xfrm>
            <a:off x="905511" y="301626"/>
            <a:ext cx="2857500" cy="584775"/>
          </a:xfrm>
          <a:prstGeom prst="rect">
            <a:avLst/>
          </a:prstGeom>
          <a:noFill/>
        </p:spPr>
        <p:txBody>
          <a:bodyPr wrap="square" rtlCol="0" anchor="t">
            <a:spAutoFit/>
          </a:bodyPr>
          <a:lstStyle/>
          <a:p>
            <a:pPr algn="dist"/>
            <a:r>
              <a:rPr lang="zh-CN" altLang="en-US" sz="3200">
                <a:solidFill>
                  <a:schemeClr val="tx1">
                    <a:lumMod val="75000"/>
                    <a:lumOff val="25000"/>
                  </a:schemeClr>
                </a:solidFill>
                <a:latin typeface="思源宋体 CN Heavy" pitchFamily="18" charset="-122"/>
                <a:ea typeface="思源宋体 CN Heavy" pitchFamily="18" charset="-122"/>
                <a:cs typeface="思源黑体 Heavy" panose="020B0A00000000000000" charset="-122"/>
                <a:sym typeface="+mn-ea"/>
              </a:rPr>
              <a:t>医护工作概述</a:t>
            </a:r>
          </a:p>
        </p:txBody>
      </p:sp>
      <p:grpSp>
        <p:nvGrpSpPr>
          <p:cNvPr id="8" name="图形"/>
          <p:cNvGrpSpPr/>
          <p:nvPr userDrawn="1"/>
        </p:nvGrpSpPr>
        <p:grpSpPr>
          <a:xfrm>
            <a:off x="323217" y="302897"/>
            <a:ext cx="582295" cy="582295"/>
            <a:chOff x="8069" y="1615"/>
            <a:chExt cx="3063" cy="3063"/>
          </a:xfrm>
        </p:grpSpPr>
        <p:sp>
          <p:nvSpPr>
            <p:cNvPr id="3" name="图形"/>
            <p:cNvSpPr/>
            <p:nvPr>
              <p:custDataLst>
                <p:tags r:id="rId4"/>
              </p:custDataLst>
            </p:nvPr>
          </p:nvSpPr>
          <p:spPr>
            <a:xfrm rot="16200000">
              <a:off x="8069" y="1615"/>
              <a:ext cx="3063" cy="3063"/>
            </a:xfrm>
            <a:prstGeom prst="ellipse">
              <a:avLst/>
            </a:prstGeom>
            <a:gradFill>
              <a:gsLst>
                <a:gs pos="0">
                  <a:srgbClr val="8BD4D9"/>
                </a:gs>
                <a:gs pos="88000">
                  <a:srgbClr val="65C7CD"/>
                </a:gs>
              </a:gsLst>
              <a:lin ang="2700000" scaled="0"/>
            </a:gradFill>
            <a:ln w="31750" cap="flat" cmpd="sng" algn="ctr">
              <a:gradFill>
                <a:gsLst>
                  <a:gs pos="62000">
                    <a:srgbClr val="A4D0FF">
                      <a:alpha val="0"/>
                    </a:srgbClr>
                  </a:gs>
                  <a:gs pos="100000">
                    <a:schemeClr val="bg1"/>
                  </a:gs>
                </a:gsLst>
                <a:lin ang="5400000" scaled="1"/>
              </a:gradFill>
              <a:prstDash val="solid"/>
              <a:miter lim="800000"/>
            </a:ln>
            <a:effectLst>
              <a:outerShdw blurRad="317500" dist="38100" dir="2700000" algn="tl" rotWithShape="0">
                <a:srgbClr val="65C7CD">
                  <a:alpha val="4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Heavy" panose="020B0A00000000000000" charset="-122"/>
                <a:ea typeface="思源黑体 CN Heavy" panose="020B0A00000000000000" charset="-122"/>
                <a:cs typeface="思源黑体旧字形 Light" panose="020B0300000000000000" charset="-128"/>
              </a:endParaRPr>
            </a:p>
          </p:txBody>
        </p:sp>
        <p:sp>
          <p:nvSpPr>
            <p:cNvPr id="20" name="图形"/>
            <p:cNvSpPr>
              <a:spLocks noEditPoints="1"/>
            </p:cNvSpPr>
            <p:nvPr>
              <p:custDataLst>
                <p:tags r:id="rId5"/>
              </p:custDataLst>
            </p:nvPr>
          </p:nvSpPr>
          <p:spPr bwMode="auto">
            <a:xfrm>
              <a:off x="8675" y="2324"/>
              <a:ext cx="1643" cy="1546"/>
            </a:xfrm>
            <a:custGeom>
              <a:avLst/>
              <a:gdLst>
                <a:gd name="T0" fmla="*/ 8 w 97"/>
                <a:gd name="T1" fmla="*/ 10 h 91"/>
                <a:gd name="T2" fmla="*/ 28 w 97"/>
                <a:gd name="T3" fmla="*/ 10 h 91"/>
                <a:gd name="T4" fmla="*/ 41 w 97"/>
                <a:gd name="T5" fmla="*/ 45 h 91"/>
                <a:gd name="T6" fmla="*/ 51 w 97"/>
                <a:gd name="T7" fmla="*/ 41 h 91"/>
                <a:gd name="T8" fmla="*/ 59 w 97"/>
                <a:gd name="T9" fmla="*/ 46 h 91"/>
                <a:gd name="T10" fmla="*/ 66 w 97"/>
                <a:gd name="T11" fmla="*/ 27 h 91"/>
                <a:gd name="T12" fmla="*/ 73 w 97"/>
                <a:gd name="T13" fmla="*/ 34 h 91"/>
                <a:gd name="T14" fmla="*/ 83 w 97"/>
                <a:gd name="T15" fmla="*/ 23 h 91"/>
                <a:gd name="T16" fmla="*/ 73 w 97"/>
                <a:gd name="T17" fmla="*/ 40 h 91"/>
                <a:gd name="T18" fmla="*/ 67 w 97"/>
                <a:gd name="T19" fmla="*/ 33 h 91"/>
                <a:gd name="T20" fmla="*/ 61 w 97"/>
                <a:gd name="T21" fmla="*/ 51 h 91"/>
                <a:gd name="T22" fmla="*/ 51 w 97"/>
                <a:gd name="T23" fmla="*/ 45 h 91"/>
                <a:gd name="T24" fmla="*/ 41 w 97"/>
                <a:gd name="T25" fmla="*/ 45 h 91"/>
                <a:gd name="T26" fmla="*/ 74 w 97"/>
                <a:gd name="T27" fmla="*/ 86 h 91"/>
                <a:gd name="T28" fmla="*/ 43 w 97"/>
                <a:gd name="T29" fmla="*/ 91 h 91"/>
                <a:gd name="T30" fmla="*/ 63 w 97"/>
                <a:gd name="T31" fmla="*/ 68 h 91"/>
                <a:gd name="T32" fmla="*/ 97 w 97"/>
                <a:gd name="T33" fmla="*/ 68 h 91"/>
                <a:gd name="T34" fmla="*/ 97 w 97"/>
                <a:gd name="T35" fmla="*/ 6 h 91"/>
                <a:gd name="T36" fmla="*/ 93 w 97"/>
                <a:gd name="T37" fmla="*/ 3 h 91"/>
                <a:gd name="T38" fmla="*/ 34 w 97"/>
                <a:gd name="T39" fmla="*/ 9 h 91"/>
                <a:gd name="T40" fmla="*/ 90 w 97"/>
                <a:gd name="T41" fmla="*/ 61 h 91"/>
                <a:gd name="T42" fmla="*/ 36 w 97"/>
                <a:gd name="T43" fmla="*/ 68 h 91"/>
                <a:gd name="T44" fmla="*/ 54 w 97"/>
                <a:gd name="T45" fmla="*/ 84 h 91"/>
                <a:gd name="T46" fmla="*/ 63 w 97"/>
                <a:gd name="T47" fmla="*/ 68 h 91"/>
                <a:gd name="T48" fmla="*/ 7 w 97"/>
                <a:gd name="T49" fmla="*/ 55 h 91"/>
                <a:gd name="T50" fmla="*/ 14 w 97"/>
                <a:gd name="T51" fmla="*/ 91 h 91"/>
                <a:gd name="T52" fmla="*/ 20 w 97"/>
                <a:gd name="T53" fmla="*/ 60 h 91"/>
                <a:gd name="T54" fmla="*/ 31 w 97"/>
                <a:gd name="T55" fmla="*/ 91 h 91"/>
                <a:gd name="T56" fmla="*/ 28 w 97"/>
                <a:gd name="T57" fmla="*/ 33 h 91"/>
                <a:gd name="T58" fmla="*/ 55 w 97"/>
                <a:gd name="T59" fmla="*/ 24 h 91"/>
                <a:gd name="T60" fmla="*/ 20 w 97"/>
                <a:gd name="T61" fmla="*/ 23 h 91"/>
                <a:gd name="T62" fmla="*/ 19 w 97"/>
                <a:gd name="T63" fmla="*/ 27 h 91"/>
                <a:gd name="T64" fmla="*/ 18 w 97"/>
                <a:gd name="T65" fmla="*/ 47 h 91"/>
                <a:gd name="T66" fmla="*/ 18 w 97"/>
                <a:gd name="T67" fmla="*/ 47 h 91"/>
                <a:gd name="T68" fmla="*/ 18 w 97"/>
                <a:gd name="T69" fmla="*/ 47 h 91"/>
                <a:gd name="T70" fmla="*/ 16 w 97"/>
                <a:gd name="T71" fmla="*/ 27 h 91"/>
                <a:gd name="T72" fmla="*/ 16 w 97"/>
                <a:gd name="T73" fmla="*/ 23 h 91"/>
                <a:gd name="T74" fmla="*/ 0 w 97"/>
                <a:gd name="T75" fmla="*/ 5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7" h="91">
                  <a:moveTo>
                    <a:pt x="18" y="0"/>
                  </a:moveTo>
                  <a:cubicBezTo>
                    <a:pt x="12" y="0"/>
                    <a:pt x="8" y="4"/>
                    <a:pt x="8" y="10"/>
                  </a:cubicBezTo>
                  <a:cubicBezTo>
                    <a:pt x="8" y="16"/>
                    <a:pt x="12" y="20"/>
                    <a:pt x="18" y="20"/>
                  </a:cubicBezTo>
                  <a:cubicBezTo>
                    <a:pt x="24" y="20"/>
                    <a:pt x="28" y="16"/>
                    <a:pt x="28" y="10"/>
                  </a:cubicBezTo>
                  <a:cubicBezTo>
                    <a:pt x="28" y="4"/>
                    <a:pt x="24" y="0"/>
                    <a:pt x="18" y="0"/>
                  </a:cubicBezTo>
                  <a:close/>
                  <a:moveTo>
                    <a:pt x="41" y="45"/>
                  </a:moveTo>
                  <a:cubicBezTo>
                    <a:pt x="50" y="42"/>
                    <a:pt x="50" y="42"/>
                    <a:pt x="50" y="42"/>
                  </a:cubicBezTo>
                  <a:cubicBezTo>
                    <a:pt x="51" y="41"/>
                    <a:pt x="51" y="41"/>
                    <a:pt x="51" y="41"/>
                  </a:cubicBezTo>
                  <a:cubicBezTo>
                    <a:pt x="52" y="42"/>
                    <a:pt x="52" y="42"/>
                    <a:pt x="52" y="42"/>
                  </a:cubicBezTo>
                  <a:cubicBezTo>
                    <a:pt x="59" y="46"/>
                    <a:pt x="59" y="46"/>
                    <a:pt x="59" y="46"/>
                  </a:cubicBezTo>
                  <a:cubicBezTo>
                    <a:pt x="65" y="29"/>
                    <a:pt x="65" y="29"/>
                    <a:pt x="65" y="29"/>
                  </a:cubicBezTo>
                  <a:cubicBezTo>
                    <a:pt x="66" y="27"/>
                    <a:pt x="66" y="27"/>
                    <a:pt x="66" y="27"/>
                  </a:cubicBezTo>
                  <a:cubicBezTo>
                    <a:pt x="67" y="29"/>
                    <a:pt x="67" y="29"/>
                    <a:pt x="67" y="29"/>
                  </a:cubicBezTo>
                  <a:cubicBezTo>
                    <a:pt x="73" y="34"/>
                    <a:pt x="73" y="34"/>
                    <a:pt x="73" y="34"/>
                  </a:cubicBezTo>
                  <a:cubicBezTo>
                    <a:pt x="81" y="21"/>
                    <a:pt x="81" y="21"/>
                    <a:pt x="81" y="21"/>
                  </a:cubicBezTo>
                  <a:cubicBezTo>
                    <a:pt x="83" y="23"/>
                    <a:pt x="83" y="23"/>
                    <a:pt x="83" y="23"/>
                  </a:cubicBezTo>
                  <a:cubicBezTo>
                    <a:pt x="75" y="38"/>
                    <a:pt x="75" y="38"/>
                    <a:pt x="75" y="38"/>
                  </a:cubicBezTo>
                  <a:cubicBezTo>
                    <a:pt x="73" y="40"/>
                    <a:pt x="73" y="40"/>
                    <a:pt x="73" y="40"/>
                  </a:cubicBezTo>
                  <a:cubicBezTo>
                    <a:pt x="72" y="38"/>
                    <a:pt x="72" y="38"/>
                    <a:pt x="72" y="38"/>
                  </a:cubicBezTo>
                  <a:cubicBezTo>
                    <a:pt x="67" y="33"/>
                    <a:pt x="67" y="33"/>
                    <a:pt x="67" y="33"/>
                  </a:cubicBezTo>
                  <a:cubicBezTo>
                    <a:pt x="61" y="49"/>
                    <a:pt x="61" y="49"/>
                    <a:pt x="61" y="49"/>
                  </a:cubicBezTo>
                  <a:cubicBezTo>
                    <a:pt x="61" y="51"/>
                    <a:pt x="61" y="51"/>
                    <a:pt x="61" y="51"/>
                  </a:cubicBezTo>
                  <a:cubicBezTo>
                    <a:pt x="59" y="50"/>
                    <a:pt x="59" y="50"/>
                    <a:pt x="59" y="50"/>
                  </a:cubicBezTo>
                  <a:cubicBezTo>
                    <a:pt x="51" y="45"/>
                    <a:pt x="51" y="45"/>
                    <a:pt x="51" y="45"/>
                  </a:cubicBezTo>
                  <a:cubicBezTo>
                    <a:pt x="42" y="48"/>
                    <a:pt x="42" y="48"/>
                    <a:pt x="42" y="48"/>
                  </a:cubicBezTo>
                  <a:cubicBezTo>
                    <a:pt x="41" y="45"/>
                    <a:pt x="41" y="45"/>
                    <a:pt x="41" y="45"/>
                  </a:cubicBezTo>
                  <a:close/>
                  <a:moveTo>
                    <a:pt x="43" y="86"/>
                  </a:moveTo>
                  <a:cubicBezTo>
                    <a:pt x="74" y="86"/>
                    <a:pt x="74" y="86"/>
                    <a:pt x="74" y="86"/>
                  </a:cubicBezTo>
                  <a:cubicBezTo>
                    <a:pt x="74" y="91"/>
                    <a:pt x="74" y="91"/>
                    <a:pt x="74" y="91"/>
                  </a:cubicBezTo>
                  <a:cubicBezTo>
                    <a:pt x="43" y="91"/>
                    <a:pt x="43" y="91"/>
                    <a:pt x="43" y="91"/>
                  </a:cubicBezTo>
                  <a:cubicBezTo>
                    <a:pt x="43" y="86"/>
                    <a:pt x="43" y="86"/>
                    <a:pt x="43" y="86"/>
                  </a:cubicBezTo>
                  <a:close/>
                  <a:moveTo>
                    <a:pt x="63" y="68"/>
                  </a:moveTo>
                  <a:cubicBezTo>
                    <a:pt x="93" y="68"/>
                    <a:pt x="93" y="68"/>
                    <a:pt x="93" y="68"/>
                  </a:cubicBezTo>
                  <a:cubicBezTo>
                    <a:pt x="97" y="68"/>
                    <a:pt x="97" y="68"/>
                    <a:pt x="97" y="68"/>
                  </a:cubicBezTo>
                  <a:cubicBezTo>
                    <a:pt x="97" y="64"/>
                    <a:pt x="97" y="64"/>
                    <a:pt x="97" y="64"/>
                  </a:cubicBezTo>
                  <a:cubicBezTo>
                    <a:pt x="97" y="6"/>
                    <a:pt x="97" y="6"/>
                    <a:pt x="97" y="6"/>
                  </a:cubicBezTo>
                  <a:cubicBezTo>
                    <a:pt x="97" y="3"/>
                    <a:pt x="97" y="3"/>
                    <a:pt x="97" y="3"/>
                  </a:cubicBezTo>
                  <a:cubicBezTo>
                    <a:pt x="93" y="3"/>
                    <a:pt x="93" y="3"/>
                    <a:pt x="93" y="3"/>
                  </a:cubicBezTo>
                  <a:cubicBezTo>
                    <a:pt x="34" y="3"/>
                    <a:pt x="34" y="3"/>
                    <a:pt x="34" y="3"/>
                  </a:cubicBezTo>
                  <a:cubicBezTo>
                    <a:pt x="34" y="9"/>
                    <a:pt x="34" y="9"/>
                    <a:pt x="34" y="9"/>
                  </a:cubicBezTo>
                  <a:cubicBezTo>
                    <a:pt x="90" y="9"/>
                    <a:pt x="90" y="9"/>
                    <a:pt x="90" y="9"/>
                  </a:cubicBezTo>
                  <a:cubicBezTo>
                    <a:pt x="90" y="61"/>
                    <a:pt x="90" y="61"/>
                    <a:pt x="90" y="61"/>
                  </a:cubicBezTo>
                  <a:cubicBezTo>
                    <a:pt x="36" y="61"/>
                    <a:pt x="36" y="61"/>
                    <a:pt x="36" y="61"/>
                  </a:cubicBezTo>
                  <a:cubicBezTo>
                    <a:pt x="36" y="68"/>
                    <a:pt x="36" y="68"/>
                    <a:pt x="36" y="68"/>
                  </a:cubicBezTo>
                  <a:cubicBezTo>
                    <a:pt x="54" y="68"/>
                    <a:pt x="54" y="68"/>
                    <a:pt x="54" y="68"/>
                  </a:cubicBezTo>
                  <a:cubicBezTo>
                    <a:pt x="54" y="84"/>
                    <a:pt x="54" y="84"/>
                    <a:pt x="54" y="84"/>
                  </a:cubicBezTo>
                  <a:cubicBezTo>
                    <a:pt x="63" y="84"/>
                    <a:pt x="63" y="84"/>
                    <a:pt x="63" y="84"/>
                  </a:cubicBezTo>
                  <a:cubicBezTo>
                    <a:pt x="63" y="68"/>
                    <a:pt x="63" y="68"/>
                    <a:pt x="63" y="68"/>
                  </a:cubicBezTo>
                  <a:close/>
                  <a:moveTo>
                    <a:pt x="0" y="50"/>
                  </a:moveTo>
                  <a:cubicBezTo>
                    <a:pt x="7" y="55"/>
                    <a:pt x="7" y="55"/>
                    <a:pt x="7" y="55"/>
                  </a:cubicBezTo>
                  <a:cubicBezTo>
                    <a:pt x="5" y="91"/>
                    <a:pt x="5" y="91"/>
                    <a:pt x="5" y="91"/>
                  </a:cubicBezTo>
                  <a:cubicBezTo>
                    <a:pt x="14" y="91"/>
                    <a:pt x="14" y="91"/>
                    <a:pt x="14" y="91"/>
                  </a:cubicBezTo>
                  <a:cubicBezTo>
                    <a:pt x="16" y="60"/>
                    <a:pt x="16" y="60"/>
                    <a:pt x="16" y="60"/>
                  </a:cubicBezTo>
                  <a:cubicBezTo>
                    <a:pt x="20" y="60"/>
                    <a:pt x="20" y="60"/>
                    <a:pt x="20" y="60"/>
                  </a:cubicBezTo>
                  <a:cubicBezTo>
                    <a:pt x="22" y="91"/>
                    <a:pt x="22" y="91"/>
                    <a:pt x="22" y="91"/>
                  </a:cubicBezTo>
                  <a:cubicBezTo>
                    <a:pt x="31" y="91"/>
                    <a:pt x="31" y="91"/>
                    <a:pt x="31" y="91"/>
                  </a:cubicBezTo>
                  <a:cubicBezTo>
                    <a:pt x="29" y="55"/>
                    <a:pt x="29" y="55"/>
                    <a:pt x="29" y="55"/>
                  </a:cubicBezTo>
                  <a:cubicBezTo>
                    <a:pt x="28" y="33"/>
                    <a:pt x="28" y="33"/>
                    <a:pt x="28" y="33"/>
                  </a:cubicBezTo>
                  <a:cubicBezTo>
                    <a:pt x="50" y="32"/>
                    <a:pt x="50" y="32"/>
                    <a:pt x="50" y="32"/>
                  </a:cubicBezTo>
                  <a:cubicBezTo>
                    <a:pt x="55" y="24"/>
                    <a:pt x="55" y="24"/>
                    <a:pt x="55" y="24"/>
                  </a:cubicBezTo>
                  <a:cubicBezTo>
                    <a:pt x="30" y="23"/>
                    <a:pt x="30" y="23"/>
                    <a:pt x="30" y="23"/>
                  </a:cubicBezTo>
                  <a:cubicBezTo>
                    <a:pt x="20" y="23"/>
                    <a:pt x="20" y="23"/>
                    <a:pt x="20" y="23"/>
                  </a:cubicBezTo>
                  <a:cubicBezTo>
                    <a:pt x="20" y="24"/>
                    <a:pt x="20" y="24"/>
                    <a:pt x="20" y="24"/>
                  </a:cubicBezTo>
                  <a:cubicBezTo>
                    <a:pt x="19" y="27"/>
                    <a:pt x="19" y="27"/>
                    <a:pt x="19" y="27"/>
                  </a:cubicBezTo>
                  <a:cubicBezTo>
                    <a:pt x="22" y="43"/>
                    <a:pt x="22" y="43"/>
                    <a:pt x="22" y="43"/>
                  </a:cubicBezTo>
                  <a:cubicBezTo>
                    <a:pt x="18" y="47"/>
                    <a:pt x="18" y="47"/>
                    <a:pt x="18" y="47"/>
                  </a:cubicBezTo>
                  <a:cubicBezTo>
                    <a:pt x="18" y="47"/>
                    <a:pt x="18" y="47"/>
                    <a:pt x="18" y="47"/>
                  </a:cubicBezTo>
                  <a:cubicBezTo>
                    <a:pt x="18" y="47"/>
                    <a:pt x="18" y="47"/>
                    <a:pt x="18" y="47"/>
                  </a:cubicBezTo>
                  <a:cubicBezTo>
                    <a:pt x="18" y="47"/>
                    <a:pt x="18" y="47"/>
                    <a:pt x="18" y="47"/>
                  </a:cubicBezTo>
                  <a:cubicBezTo>
                    <a:pt x="18" y="47"/>
                    <a:pt x="18" y="47"/>
                    <a:pt x="18" y="47"/>
                  </a:cubicBezTo>
                  <a:cubicBezTo>
                    <a:pt x="14" y="43"/>
                    <a:pt x="14" y="43"/>
                    <a:pt x="14" y="43"/>
                  </a:cubicBezTo>
                  <a:cubicBezTo>
                    <a:pt x="16" y="27"/>
                    <a:pt x="16" y="27"/>
                    <a:pt x="16" y="27"/>
                  </a:cubicBezTo>
                  <a:cubicBezTo>
                    <a:pt x="15" y="24"/>
                    <a:pt x="15" y="24"/>
                    <a:pt x="15" y="24"/>
                  </a:cubicBezTo>
                  <a:cubicBezTo>
                    <a:pt x="16" y="23"/>
                    <a:pt x="16" y="23"/>
                    <a:pt x="16" y="23"/>
                  </a:cubicBezTo>
                  <a:cubicBezTo>
                    <a:pt x="5" y="23"/>
                    <a:pt x="5" y="23"/>
                    <a:pt x="5" y="23"/>
                  </a:cubicBezTo>
                  <a:lnTo>
                    <a:pt x="0" y="50"/>
                  </a:ln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思源黑体 CN Heavy" panose="020B0A00000000000000" charset="-122"/>
                <a:ea typeface="思源黑体 CN Heavy" panose="020B0A00000000000000" charset="-122"/>
                <a:cs typeface="思源黑体旧字形 Light" panose="020B0300000000000000" charset="-128"/>
              </a:endParaRPr>
            </a:p>
          </p:txBody>
        </p:sp>
      </p:grpSp>
    </p:spTree>
  </p:cSld>
  <p:clrMapOvr>
    <a:masterClrMapping/>
  </p:clrMapOvr>
  <p:transition advTm="2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nimBg="1"/>
      <p:bldP spid="21" grpId="1" animBg="1"/>
    </p:bld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2024/9/18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55976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4" name="图形"/>
          <p:cNvSpPr/>
          <p:nvPr userDrawn="1">
            <p:custDataLst>
              <p:tags r:id="rId1"/>
            </p:custDataLst>
          </p:nvPr>
        </p:nvSpPr>
        <p:spPr>
          <a:xfrm>
            <a:off x="0" y="635"/>
            <a:ext cx="12192000" cy="6857365"/>
          </a:xfrm>
          <a:prstGeom prst="rect">
            <a:avLst/>
          </a:prstGeom>
          <a:gradFill>
            <a:gsLst>
              <a:gs pos="15000">
                <a:schemeClr val="bg1">
                  <a:alpha val="0"/>
                </a:schemeClr>
              </a:gs>
              <a:gs pos="0">
                <a:srgbClr val="BEEDEE"/>
              </a:gs>
              <a:gs pos="100000">
                <a:srgbClr val="BEEDEE"/>
              </a:gs>
              <a:gs pos="78000">
                <a:schemeClr val="bg1">
                  <a:alpha val="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cs typeface="思源黑体旧字形 Light" panose="020B0300000000000000" charset="-128"/>
            </a:endParaRPr>
          </a:p>
        </p:txBody>
      </p:sp>
      <p:sp>
        <p:nvSpPr>
          <p:cNvPr id="21" name="图形"/>
          <p:cNvSpPr/>
          <p:nvPr userDrawn="1">
            <p:custDataLst>
              <p:tags r:id="rId2"/>
            </p:custDataLst>
          </p:nvPr>
        </p:nvSpPr>
        <p:spPr>
          <a:xfrm rot="5400000" flipH="1">
            <a:off x="-808355" y="-796290"/>
            <a:ext cx="1802765" cy="1802765"/>
          </a:xfrm>
          <a:prstGeom prst="ellipse">
            <a:avLst/>
          </a:prstGeom>
          <a:gradFill>
            <a:gsLst>
              <a:gs pos="0">
                <a:srgbClr val="BEEDEE">
                  <a:alpha val="0"/>
                </a:srgbClr>
              </a:gs>
              <a:gs pos="100000">
                <a:srgbClr val="8BD4D9"/>
              </a:gs>
            </a:gsLst>
            <a:lin ang="2700000" scaled="0"/>
          </a:gradFill>
          <a:ln>
            <a:noFill/>
          </a:ln>
          <a:effectLst>
            <a:softEdge rad="279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cs typeface="思源黑体旧字形 Light" panose="020B0300000000000000" charset="-128"/>
            </a:endParaRPr>
          </a:p>
        </p:txBody>
      </p:sp>
      <p:sp>
        <p:nvSpPr>
          <p:cNvPr id="2" name="文本框 1"/>
          <p:cNvSpPr txBox="1"/>
          <p:nvPr userDrawn="1">
            <p:custDataLst>
              <p:tags r:id="rId3"/>
            </p:custDataLst>
          </p:nvPr>
        </p:nvSpPr>
        <p:spPr>
          <a:xfrm>
            <a:off x="905511" y="301626"/>
            <a:ext cx="2857500" cy="584775"/>
          </a:xfrm>
          <a:prstGeom prst="rect">
            <a:avLst/>
          </a:prstGeom>
          <a:noFill/>
        </p:spPr>
        <p:txBody>
          <a:bodyPr wrap="square" rtlCol="0" anchor="t">
            <a:spAutoFit/>
          </a:bodyPr>
          <a:lstStyle>
            <a:defPPr>
              <a:defRPr lang="zh-CN"/>
            </a:defPPr>
            <a:lvl1pPr algn="dist">
              <a:defRPr sz="3200">
                <a:solidFill>
                  <a:schemeClr val="tx1">
                    <a:lumMod val="75000"/>
                    <a:lumOff val="25000"/>
                  </a:schemeClr>
                </a:solidFill>
                <a:latin typeface="思源宋体 CN Heavy" pitchFamily="18" charset="-122"/>
                <a:ea typeface="思源宋体 CN Heavy" pitchFamily="18" charset="-122"/>
                <a:cs typeface="思源黑体 Heavy" panose="020B0A00000000000000" charset="-122"/>
              </a:defRPr>
            </a:lvl1pPr>
          </a:lstStyle>
          <a:p>
            <a:pPr lvl="0"/>
            <a:r>
              <a:rPr lang="zh-CN" altLang="en-US" dirty="0">
                <a:sym typeface="+mn-ea"/>
              </a:rPr>
              <a:t>工作问题不足</a:t>
            </a:r>
          </a:p>
        </p:txBody>
      </p:sp>
      <p:grpSp>
        <p:nvGrpSpPr>
          <p:cNvPr id="8" name="图形"/>
          <p:cNvGrpSpPr/>
          <p:nvPr userDrawn="1"/>
        </p:nvGrpSpPr>
        <p:grpSpPr>
          <a:xfrm>
            <a:off x="323217" y="302897"/>
            <a:ext cx="582295" cy="582295"/>
            <a:chOff x="8069" y="1615"/>
            <a:chExt cx="3063" cy="3063"/>
          </a:xfrm>
        </p:grpSpPr>
        <p:sp>
          <p:nvSpPr>
            <p:cNvPr id="3" name="图形"/>
            <p:cNvSpPr/>
            <p:nvPr>
              <p:custDataLst>
                <p:tags r:id="rId4"/>
              </p:custDataLst>
            </p:nvPr>
          </p:nvSpPr>
          <p:spPr>
            <a:xfrm rot="16200000">
              <a:off x="8069" y="1615"/>
              <a:ext cx="3063" cy="3063"/>
            </a:xfrm>
            <a:prstGeom prst="ellipse">
              <a:avLst/>
            </a:prstGeom>
            <a:gradFill>
              <a:gsLst>
                <a:gs pos="0">
                  <a:srgbClr val="8BD4D9"/>
                </a:gs>
                <a:gs pos="88000">
                  <a:srgbClr val="65C7CD"/>
                </a:gs>
              </a:gsLst>
              <a:lin ang="2700000" scaled="0"/>
            </a:gradFill>
            <a:ln w="31750" cap="flat" cmpd="sng" algn="ctr">
              <a:gradFill>
                <a:gsLst>
                  <a:gs pos="62000">
                    <a:srgbClr val="A4D0FF">
                      <a:alpha val="0"/>
                    </a:srgbClr>
                  </a:gs>
                  <a:gs pos="100000">
                    <a:schemeClr val="bg1"/>
                  </a:gs>
                </a:gsLst>
                <a:lin ang="5400000" scaled="1"/>
              </a:gradFill>
              <a:prstDash val="solid"/>
              <a:miter lim="800000"/>
            </a:ln>
            <a:effectLst>
              <a:outerShdw blurRad="317500" dist="38100" dir="2700000" algn="tl" rotWithShape="0">
                <a:srgbClr val="65C7CD">
                  <a:alpha val="4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Heavy" panose="020B0A00000000000000" charset="-122"/>
                <a:ea typeface="思源黑体 CN Heavy" panose="020B0A00000000000000" charset="-122"/>
                <a:cs typeface="思源黑体旧字形 Light" panose="020B0300000000000000" charset="-128"/>
              </a:endParaRPr>
            </a:p>
          </p:txBody>
        </p:sp>
        <p:sp>
          <p:nvSpPr>
            <p:cNvPr id="20" name="图形"/>
            <p:cNvSpPr>
              <a:spLocks noEditPoints="1"/>
            </p:cNvSpPr>
            <p:nvPr>
              <p:custDataLst>
                <p:tags r:id="rId5"/>
              </p:custDataLst>
            </p:nvPr>
          </p:nvSpPr>
          <p:spPr bwMode="auto">
            <a:xfrm>
              <a:off x="8675" y="2324"/>
              <a:ext cx="1643" cy="1546"/>
            </a:xfrm>
            <a:custGeom>
              <a:avLst/>
              <a:gdLst>
                <a:gd name="T0" fmla="*/ 8 w 97"/>
                <a:gd name="T1" fmla="*/ 10 h 91"/>
                <a:gd name="T2" fmla="*/ 28 w 97"/>
                <a:gd name="T3" fmla="*/ 10 h 91"/>
                <a:gd name="T4" fmla="*/ 41 w 97"/>
                <a:gd name="T5" fmla="*/ 45 h 91"/>
                <a:gd name="T6" fmla="*/ 51 w 97"/>
                <a:gd name="T7" fmla="*/ 41 h 91"/>
                <a:gd name="T8" fmla="*/ 59 w 97"/>
                <a:gd name="T9" fmla="*/ 46 h 91"/>
                <a:gd name="T10" fmla="*/ 66 w 97"/>
                <a:gd name="T11" fmla="*/ 27 h 91"/>
                <a:gd name="T12" fmla="*/ 73 w 97"/>
                <a:gd name="T13" fmla="*/ 34 h 91"/>
                <a:gd name="T14" fmla="*/ 83 w 97"/>
                <a:gd name="T15" fmla="*/ 23 h 91"/>
                <a:gd name="T16" fmla="*/ 73 w 97"/>
                <a:gd name="T17" fmla="*/ 40 h 91"/>
                <a:gd name="T18" fmla="*/ 67 w 97"/>
                <a:gd name="T19" fmla="*/ 33 h 91"/>
                <a:gd name="T20" fmla="*/ 61 w 97"/>
                <a:gd name="T21" fmla="*/ 51 h 91"/>
                <a:gd name="T22" fmla="*/ 51 w 97"/>
                <a:gd name="T23" fmla="*/ 45 h 91"/>
                <a:gd name="T24" fmla="*/ 41 w 97"/>
                <a:gd name="T25" fmla="*/ 45 h 91"/>
                <a:gd name="T26" fmla="*/ 74 w 97"/>
                <a:gd name="T27" fmla="*/ 86 h 91"/>
                <a:gd name="T28" fmla="*/ 43 w 97"/>
                <a:gd name="T29" fmla="*/ 91 h 91"/>
                <a:gd name="T30" fmla="*/ 63 w 97"/>
                <a:gd name="T31" fmla="*/ 68 h 91"/>
                <a:gd name="T32" fmla="*/ 97 w 97"/>
                <a:gd name="T33" fmla="*/ 68 h 91"/>
                <a:gd name="T34" fmla="*/ 97 w 97"/>
                <a:gd name="T35" fmla="*/ 6 h 91"/>
                <a:gd name="T36" fmla="*/ 93 w 97"/>
                <a:gd name="T37" fmla="*/ 3 h 91"/>
                <a:gd name="T38" fmla="*/ 34 w 97"/>
                <a:gd name="T39" fmla="*/ 9 h 91"/>
                <a:gd name="T40" fmla="*/ 90 w 97"/>
                <a:gd name="T41" fmla="*/ 61 h 91"/>
                <a:gd name="T42" fmla="*/ 36 w 97"/>
                <a:gd name="T43" fmla="*/ 68 h 91"/>
                <a:gd name="T44" fmla="*/ 54 w 97"/>
                <a:gd name="T45" fmla="*/ 84 h 91"/>
                <a:gd name="T46" fmla="*/ 63 w 97"/>
                <a:gd name="T47" fmla="*/ 68 h 91"/>
                <a:gd name="T48" fmla="*/ 7 w 97"/>
                <a:gd name="T49" fmla="*/ 55 h 91"/>
                <a:gd name="T50" fmla="*/ 14 w 97"/>
                <a:gd name="T51" fmla="*/ 91 h 91"/>
                <a:gd name="T52" fmla="*/ 20 w 97"/>
                <a:gd name="T53" fmla="*/ 60 h 91"/>
                <a:gd name="T54" fmla="*/ 31 w 97"/>
                <a:gd name="T55" fmla="*/ 91 h 91"/>
                <a:gd name="T56" fmla="*/ 28 w 97"/>
                <a:gd name="T57" fmla="*/ 33 h 91"/>
                <a:gd name="T58" fmla="*/ 55 w 97"/>
                <a:gd name="T59" fmla="*/ 24 h 91"/>
                <a:gd name="T60" fmla="*/ 20 w 97"/>
                <a:gd name="T61" fmla="*/ 23 h 91"/>
                <a:gd name="T62" fmla="*/ 19 w 97"/>
                <a:gd name="T63" fmla="*/ 27 h 91"/>
                <a:gd name="T64" fmla="*/ 18 w 97"/>
                <a:gd name="T65" fmla="*/ 47 h 91"/>
                <a:gd name="T66" fmla="*/ 18 w 97"/>
                <a:gd name="T67" fmla="*/ 47 h 91"/>
                <a:gd name="T68" fmla="*/ 18 w 97"/>
                <a:gd name="T69" fmla="*/ 47 h 91"/>
                <a:gd name="T70" fmla="*/ 16 w 97"/>
                <a:gd name="T71" fmla="*/ 27 h 91"/>
                <a:gd name="T72" fmla="*/ 16 w 97"/>
                <a:gd name="T73" fmla="*/ 23 h 91"/>
                <a:gd name="T74" fmla="*/ 0 w 97"/>
                <a:gd name="T75" fmla="*/ 5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7" h="91">
                  <a:moveTo>
                    <a:pt x="18" y="0"/>
                  </a:moveTo>
                  <a:cubicBezTo>
                    <a:pt x="12" y="0"/>
                    <a:pt x="8" y="4"/>
                    <a:pt x="8" y="10"/>
                  </a:cubicBezTo>
                  <a:cubicBezTo>
                    <a:pt x="8" y="16"/>
                    <a:pt x="12" y="20"/>
                    <a:pt x="18" y="20"/>
                  </a:cubicBezTo>
                  <a:cubicBezTo>
                    <a:pt x="24" y="20"/>
                    <a:pt x="28" y="16"/>
                    <a:pt x="28" y="10"/>
                  </a:cubicBezTo>
                  <a:cubicBezTo>
                    <a:pt x="28" y="4"/>
                    <a:pt x="24" y="0"/>
                    <a:pt x="18" y="0"/>
                  </a:cubicBezTo>
                  <a:close/>
                  <a:moveTo>
                    <a:pt x="41" y="45"/>
                  </a:moveTo>
                  <a:cubicBezTo>
                    <a:pt x="50" y="42"/>
                    <a:pt x="50" y="42"/>
                    <a:pt x="50" y="42"/>
                  </a:cubicBezTo>
                  <a:cubicBezTo>
                    <a:pt x="51" y="41"/>
                    <a:pt x="51" y="41"/>
                    <a:pt x="51" y="41"/>
                  </a:cubicBezTo>
                  <a:cubicBezTo>
                    <a:pt x="52" y="42"/>
                    <a:pt x="52" y="42"/>
                    <a:pt x="52" y="42"/>
                  </a:cubicBezTo>
                  <a:cubicBezTo>
                    <a:pt x="59" y="46"/>
                    <a:pt x="59" y="46"/>
                    <a:pt x="59" y="46"/>
                  </a:cubicBezTo>
                  <a:cubicBezTo>
                    <a:pt x="65" y="29"/>
                    <a:pt x="65" y="29"/>
                    <a:pt x="65" y="29"/>
                  </a:cubicBezTo>
                  <a:cubicBezTo>
                    <a:pt x="66" y="27"/>
                    <a:pt x="66" y="27"/>
                    <a:pt x="66" y="27"/>
                  </a:cubicBezTo>
                  <a:cubicBezTo>
                    <a:pt x="67" y="29"/>
                    <a:pt x="67" y="29"/>
                    <a:pt x="67" y="29"/>
                  </a:cubicBezTo>
                  <a:cubicBezTo>
                    <a:pt x="73" y="34"/>
                    <a:pt x="73" y="34"/>
                    <a:pt x="73" y="34"/>
                  </a:cubicBezTo>
                  <a:cubicBezTo>
                    <a:pt x="81" y="21"/>
                    <a:pt x="81" y="21"/>
                    <a:pt x="81" y="21"/>
                  </a:cubicBezTo>
                  <a:cubicBezTo>
                    <a:pt x="83" y="23"/>
                    <a:pt x="83" y="23"/>
                    <a:pt x="83" y="23"/>
                  </a:cubicBezTo>
                  <a:cubicBezTo>
                    <a:pt x="75" y="38"/>
                    <a:pt x="75" y="38"/>
                    <a:pt x="75" y="38"/>
                  </a:cubicBezTo>
                  <a:cubicBezTo>
                    <a:pt x="73" y="40"/>
                    <a:pt x="73" y="40"/>
                    <a:pt x="73" y="40"/>
                  </a:cubicBezTo>
                  <a:cubicBezTo>
                    <a:pt x="72" y="38"/>
                    <a:pt x="72" y="38"/>
                    <a:pt x="72" y="38"/>
                  </a:cubicBezTo>
                  <a:cubicBezTo>
                    <a:pt x="67" y="33"/>
                    <a:pt x="67" y="33"/>
                    <a:pt x="67" y="33"/>
                  </a:cubicBezTo>
                  <a:cubicBezTo>
                    <a:pt x="61" y="49"/>
                    <a:pt x="61" y="49"/>
                    <a:pt x="61" y="49"/>
                  </a:cubicBezTo>
                  <a:cubicBezTo>
                    <a:pt x="61" y="51"/>
                    <a:pt x="61" y="51"/>
                    <a:pt x="61" y="51"/>
                  </a:cubicBezTo>
                  <a:cubicBezTo>
                    <a:pt x="59" y="50"/>
                    <a:pt x="59" y="50"/>
                    <a:pt x="59" y="50"/>
                  </a:cubicBezTo>
                  <a:cubicBezTo>
                    <a:pt x="51" y="45"/>
                    <a:pt x="51" y="45"/>
                    <a:pt x="51" y="45"/>
                  </a:cubicBezTo>
                  <a:cubicBezTo>
                    <a:pt x="42" y="48"/>
                    <a:pt x="42" y="48"/>
                    <a:pt x="42" y="48"/>
                  </a:cubicBezTo>
                  <a:cubicBezTo>
                    <a:pt x="41" y="45"/>
                    <a:pt x="41" y="45"/>
                    <a:pt x="41" y="45"/>
                  </a:cubicBezTo>
                  <a:close/>
                  <a:moveTo>
                    <a:pt x="43" y="86"/>
                  </a:moveTo>
                  <a:cubicBezTo>
                    <a:pt x="74" y="86"/>
                    <a:pt x="74" y="86"/>
                    <a:pt x="74" y="86"/>
                  </a:cubicBezTo>
                  <a:cubicBezTo>
                    <a:pt x="74" y="91"/>
                    <a:pt x="74" y="91"/>
                    <a:pt x="74" y="91"/>
                  </a:cubicBezTo>
                  <a:cubicBezTo>
                    <a:pt x="43" y="91"/>
                    <a:pt x="43" y="91"/>
                    <a:pt x="43" y="91"/>
                  </a:cubicBezTo>
                  <a:cubicBezTo>
                    <a:pt x="43" y="86"/>
                    <a:pt x="43" y="86"/>
                    <a:pt x="43" y="86"/>
                  </a:cubicBezTo>
                  <a:close/>
                  <a:moveTo>
                    <a:pt x="63" y="68"/>
                  </a:moveTo>
                  <a:cubicBezTo>
                    <a:pt x="93" y="68"/>
                    <a:pt x="93" y="68"/>
                    <a:pt x="93" y="68"/>
                  </a:cubicBezTo>
                  <a:cubicBezTo>
                    <a:pt x="97" y="68"/>
                    <a:pt x="97" y="68"/>
                    <a:pt x="97" y="68"/>
                  </a:cubicBezTo>
                  <a:cubicBezTo>
                    <a:pt x="97" y="64"/>
                    <a:pt x="97" y="64"/>
                    <a:pt x="97" y="64"/>
                  </a:cubicBezTo>
                  <a:cubicBezTo>
                    <a:pt x="97" y="6"/>
                    <a:pt x="97" y="6"/>
                    <a:pt x="97" y="6"/>
                  </a:cubicBezTo>
                  <a:cubicBezTo>
                    <a:pt x="97" y="3"/>
                    <a:pt x="97" y="3"/>
                    <a:pt x="97" y="3"/>
                  </a:cubicBezTo>
                  <a:cubicBezTo>
                    <a:pt x="93" y="3"/>
                    <a:pt x="93" y="3"/>
                    <a:pt x="93" y="3"/>
                  </a:cubicBezTo>
                  <a:cubicBezTo>
                    <a:pt x="34" y="3"/>
                    <a:pt x="34" y="3"/>
                    <a:pt x="34" y="3"/>
                  </a:cubicBezTo>
                  <a:cubicBezTo>
                    <a:pt x="34" y="9"/>
                    <a:pt x="34" y="9"/>
                    <a:pt x="34" y="9"/>
                  </a:cubicBezTo>
                  <a:cubicBezTo>
                    <a:pt x="90" y="9"/>
                    <a:pt x="90" y="9"/>
                    <a:pt x="90" y="9"/>
                  </a:cubicBezTo>
                  <a:cubicBezTo>
                    <a:pt x="90" y="61"/>
                    <a:pt x="90" y="61"/>
                    <a:pt x="90" y="61"/>
                  </a:cubicBezTo>
                  <a:cubicBezTo>
                    <a:pt x="36" y="61"/>
                    <a:pt x="36" y="61"/>
                    <a:pt x="36" y="61"/>
                  </a:cubicBezTo>
                  <a:cubicBezTo>
                    <a:pt x="36" y="68"/>
                    <a:pt x="36" y="68"/>
                    <a:pt x="36" y="68"/>
                  </a:cubicBezTo>
                  <a:cubicBezTo>
                    <a:pt x="54" y="68"/>
                    <a:pt x="54" y="68"/>
                    <a:pt x="54" y="68"/>
                  </a:cubicBezTo>
                  <a:cubicBezTo>
                    <a:pt x="54" y="84"/>
                    <a:pt x="54" y="84"/>
                    <a:pt x="54" y="84"/>
                  </a:cubicBezTo>
                  <a:cubicBezTo>
                    <a:pt x="63" y="84"/>
                    <a:pt x="63" y="84"/>
                    <a:pt x="63" y="84"/>
                  </a:cubicBezTo>
                  <a:cubicBezTo>
                    <a:pt x="63" y="68"/>
                    <a:pt x="63" y="68"/>
                    <a:pt x="63" y="68"/>
                  </a:cubicBezTo>
                  <a:close/>
                  <a:moveTo>
                    <a:pt x="0" y="50"/>
                  </a:moveTo>
                  <a:cubicBezTo>
                    <a:pt x="7" y="55"/>
                    <a:pt x="7" y="55"/>
                    <a:pt x="7" y="55"/>
                  </a:cubicBezTo>
                  <a:cubicBezTo>
                    <a:pt x="5" y="91"/>
                    <a:pt x="5" y="91"/>
                    <a:pt x="5" y="91"/>
                  </a:cubicBezTo>
                  <a:cubicBezTo>
                    <a:pt x="14" y="91"/>
                    <a:pt x="14" y="91"/>
                    <a:pt x="14" y="91"/>
                  </a:cubicBezTo>
                  <a:cubicBezTo>
                    <a:pt x="16" y="60"/>
                    <a:pt x="16" y="60"/>
                    <a:pt x="16" y="60"/>
                  </a:cubicBezTo>
                  <a:cubicBezTo>
                    <a:pt x="20" y="60"/>
                    <a:pt x="20" y="60"/>
                    <a:pt x="20" y="60"/>
                  </a:cubicBezTo>
                  <a:cubicBezTo>
                    <a:pt x="22" y="91"/>
                    <a:pt x="22" y="91"/>
                    <a:pt x="22" y="91"/>
                  </a:cubicBezTo>
                  <a:cubicBezTo>
                    <a:pt x="31" y="91"/>
                    <a:pt x="31" y="91"/>
                    <a:pt x="31" y="91"/>
                  </a:cubicBezTo>
                  <a:cubicBezTo>
                    <a:pt x="29" y="55"/>
                    <a:pt x="29" y="55"/>
                    <a:pt x="29" y="55"/>
                  </a:cubicBezTo>
                  <a:cubicBezTo>
                    <a:pt x="28" y="33"/>
                    <a:pt x="28" y="33"/>
                    <a:pt x="28" y="33"/>
                  </a:cubicBezTo>
                  <a:cubicBezTo>
                    <a:pt x="50" y="32"/>
                    <a:pt x="50" y="32"/>
                    <a:pt x="50" y="32"/>
                  </a:cubicBezTo>
                  <a:cubicBezTo>
                    <a:pt x="55" y="24"/>
                    <a:pt x="55" y="24"/>
                    <a:pt x="55" y="24"/>
                  </a:cubicBezTo>
                  <a:cubicBezTo>
                    <a:pt x="30" y="23"/>
                    <a:pt x="30" y="23"/>
                    <a:pt x="30" y="23"/>
                  </a:cubicBezTo>
                  <a:cubicBezTo>
                    <a:pt x="20" y="23"/>
                    <a:pt x="20" y="23"/>
                    <a:pt x="20" y="23"/>
                  </a:cubicBezTo>
                  <a:cubicBezTo>
                    <a:pt x="20" y="24"/>
                    <a:pt x="20" y="24"/>
                    <a:pt x="20" y="24"/>
                  </a:cubicBezTo>
                  <a:cubicBezTo>
                    <a:pt x="19" y="27"/>
                    <a:pt x="19" y="27"/>
                    <a:pt x="19" y="27"/>
                  </a:cubicBezTo>
                  <a:cubicBezTo>
                    <a:pt x="22" y="43"/>
                    <a:pt x="22" y="43"/>
                    <a:pt x="22" y="43"/>
                  </a:cubicBezTo>
                  <a:cubicBezTo>
                    <a:pt x="18" y="47"/>
                    <a:pt x="18" y="47"/>
                    <a:pt x="18" y="47"/>
                  </a:cubicBezTo>
                  <a:cubicBezTo>
                    <a:pt x="18" y="47"/>
                    <a:pt x="18" y="47"/>
                    <a:pt x="18" y="47"/>
                  </a:cubicBezTo>
                  <a:cubicBezTo>
                    <a:pt x="18" y="47"/>
                    <a:pt x="18" y="47"/>
                    <a:pt x="18" y="47"/>
                  </a:cubicBezTo>
                  <a:cubicBezTo>
                    <a:pt x="18" y="47"/>
                    <a:pt x="18" y="47"/>
                    <a:pt x="18" y="47"/>
                  </a:cubicBezTo>
                  <a:cubicBezTo>
                    <a:pt x="18" y="47"/>
                    <a:pt x="18" y="47"/>
                    <a:pt x="18" y="47"/>
                  </a:cubicBezTo>
                  <a:cubicBezTo>
                    <a:pt x="14" y="43"/>
                    <a:pt x="14" y="43"/>
                    <a:pt x="14" y="43"/>
                  </a:cubicBezTo>
                  <a:cubicBezTo>
                    <a:pt x="16" y="27"/>
                    <a:pt x="16" y="27"/>
                    <a:pt x="16" y="27"/>
                  </a:cubicBezTo>
                  <a:cubicBezTo>
                    <a:pt x="15" y="24"/>
                    <a:pt x="15" y="24"/>
                    <a:pt x="15" y="24"/>
                  </a:cubicBezTo>
                  <a:cubicBezTo>
                    <a:pt x="16" y="23"/>
                    <a:pt x="16" y="23"/>
                    <a:pt x="16" y="23"/>
                  </a:cubicBezTo>
                  <a:cubicBezTo>
                    <a:pt x="5" y="23"/>
                    <a:pt x="5" y="23"/>
                    <a:pt x="5" y="23"/>
                  </a:cubicBezTo>
                  <a:lnTo>
                    <a:pt x="0" y="50"/>
                  </a:ln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思源黑体 CN Heavy" panose="020B0A00000000000000" charset="-122"/>
                <a:ea typeface="思源黑体 CN Heavy" panose="020B0A00000000000000" charset="-122"/>
                <a:cs typeface="思源黑体旧字形 Light" panose="020B0300000000000000" charset="-128"/>
              </a:endParaRPr>
            </a:p>
          </p:txBody>
        </p:sp>
      </p:grpSp>
    </p:spTree>
  </p:cSld>
  <p:clrMapOvr>
    <a:masterClrMapping/>
  </p:clrMapOvr>
  <p:transition advTm="2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nimBg="1"/>
      <p:bldP spid="21" grpId="1" animBg="1"/>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4" name="图形"/>
          <p:cNvSpPr/>
          <p:nvPr userDrawn="1">
            <p:custDataLst>
              <p:tags r:id="rId1"/>
            </p:custDataLst>
          </p:nvPr>
        </p:nvSpPr>
        <p:spPr>
          <a:xfrm>
            <a:off x="0" y="635"/>
            <a:ext cx="12192000" cy="6857365"/>
          </a:xfrm>
          <a:prstGeom prst="rect">
            <a:avLst/>
          </a:prstGeom>
          <a:gradFill>
            <a:gsLst>
              <a:gs pos="15000">
                <a:schemeClr val="bg1">
                  <a:alpha val="0"/>
                </a:schemeClr>
              </a:gs>
              <a:gs pos="0">
                <a:srgbClr val="BEEDEE"/>
              </a:gs>
              <a:gs pos="100000">
                <a:srgbClr val="BEEDEE"/>
              </a:gs>
              <a:gs pos="78000">
                <a:schemeClr val="bg1">
                  <a:alpha val="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cs typeface="思源黑体旧字形 Light" panose="020B0300000000000000" charset="-128"/>
            </a:endParaRPr>
          </a:p>
        </p:txBody>
      </p:sp>
      <p:sp>
        <p:nvSpPr>
          <p:cNvPr id="21" name="图形"/>
          <p:cNvSpPr/>
          <p:nvPr userDrawn="1">
            <p:custDataLst>
              <p:tags r:id="rId2"/>
            </p:custDataLst>
          </p:nvPr>
        </p:nvSpPr>
        <p:spPr>
          <a:xfrm rot="5400000" flipH="1">
            <a:off x="-808355" y="-796290"/>
            <a:ext cx="1802765" cy="1802765"/>
          </a:xfrm>
          <a:prstGeom prst="ellipse">
            <a:avLst/>
          </a:prstGeom>
          <a:gradFill>
            <a:gsLst>
              <a:gs pos="0">
                <a:srgbClr val="BEEDEE">
                  <a:alpha val="0"/>
                </a:srgbClr>
              </a:gs>
              <a:gs pos="100000">
                <a:srgbClr val="8BD4D9"/>
              </a:gs>
            </a:gsLst>
            <a:lin ang="2700000" scaled="0"/>
          </a:gradFill>
          <a:ln>
            <a:noFill/>
          </a:ln>
          <a:effectLst>
            <a:softEdge rad="279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cs typeface="思源黑体旧字形 Light" panose="020B0300000000000000" charset="-128"/>
            </a:endParaRPr>
          </a:p>
        </p:txBody>
      </p:sp>
      <p:sp>
        <p:nvSpPr>
          <p:cNvPr id="2" name="文本框 1"/>
          <p:cNvSpPr txBox="1"/>
          <p:nvPr userDrawn="1">
            <p:custDataLst>
              <p:tags r:id="rId3"/>
            </p:custDataLst>
          </p:nvPr>
        </p:nvSpPr>
        <p:spPr>
          <a:xfrm>
            <a:off x="905511" y="301626"/>
            <a:ext cx="2857500" cy="584775"/>
          </a:xfrm>
          <a:prstGeom prst="rect">
            <a:avLst/>
          </a:prstGeom>
          <a:noFill/>
        </p:spPr>
        <p:txBody>
          <a:bodyPr wrap="square" rtlCol="0" anchor="t">
            <a:spAutoFit/>
          </a:bodyPr>
          <a:lstStyle>
            <a:defPPr>
              <a:defRPr lang="zh-CN"/>
            </a:defPPr>
            <a:lvl1pPr algn="dist">
              <a:defRPr sz="3200">
                <a:solidFill>
                  <a:schemeClr val="tx1">
                    <a:lumMod val="75000"/>
                    <a:lumOff val="25000"/>
                  </a:schemeClr>
                </a:solidFill>
                <a:latin typeface="思源宋体 CN Heavy" pitchFamily="18" charset="-122"/>
                <a:ea typeface="思源宋体 CN Heavy" pitchFamily="18" charset="-122"/>
                <a:cs typeface="思源黑体 Heavy" panose="020B0A00000000000000" charset="-122"/>
              </a:defRPr>
            </a:lvl1pPr>
          </a:lstStyle>
          <a:p>
            <a:pPr lvl="0"/>
            <a:r>
              <a:rPr lang="zh-CN" altLang="en-US" dirty="0">
                <a:sym typeface="+mn-ea"/>
              </a:rPr>
              <a:t>医护经验总结</a:t>
            </a:r>
          </a:p>
        </p:txBody>
      </p:sp>
      <p:grpSp>
        <p:nvGrpSpPr>
          <p:cNvPr id="8" name="图形"/>
          <p:cNvGrpSpPr/>
          <p:nvPr userDrawn="1"/>
        </p:nvGrpSpPr>
        <p:grpSpPr>
          <a:xfrm>
            <a:off x="323217" y="302897"/>
            <a:ext cx="582295" cy="582295"/>
            <a:chOff x="8069" y="1615"/>
            <a:chExt cx="3063" cy="3063"/>
          </a:xfrm>
        </p:grpSpPr>
        <p:sp>
          <p:nvSpPr>
            <p:cNvPr id="3" name="图形"/>
            <p:cNvSpPr/>
            <p:nvPr>
              <p:custDataLst>
                <p:tags r:id="rId4"/>
              </p:custDataLst>
            </p:nvPr>
          </p:nvSpPr>
          <p:spPr>
            <a:xfrm rot="16200000">
              <a:off x="8069" y="1615"/>
              <a:ext cx="3063" cy="3063"/>
            </a:xfrm>
            <a:prstGeom prst="ellipse">
              <a:avLst/>
            </a:prstGeom>
            <a:gradFill>
              <a:gsLst>
                <a:gs pos="0">
                  <a:srgbClr val="8BD4D9"/>
                </a:gs>
                <a:gs pos="88000">
                  <a:srgbClr val="65C7CD"/>
                </a:gs>
              </a:gsLst>
              <a:lin ang="2700000" scaled="0"/>
            </a:gradFill>
            <a:ln w="31750" cap="flat" cmpd="sng" algn="ctr">
              <a:gradFill>
                <a:gsLst>
                  <a:gs pos="62000">
                    <a:srgbClr val="A4D0FF">
                      <a:alpha val="0"/>
                    </a:srgbClr>
                  </a:gs>
                  <a:gs pos="100000">
                    <a:schemeClr val="bg1"/>
                  </a:gs>
                </a:gsLst>
                <a:lin ang="5400000" scaled="1"/>
              </a:gradFill>
              <a:prstDash val="solid"/>
              <a:miter lim="800000"/>
            </a:ln>
            <a:effectLst>
              <a:outerShdw blurRad="317500" dist="38100" dir="2700000" algn="tl" rotWithShape="0">
                <a:srgbClr val="65C7CD">
                  <a:alpha val="4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Heavy" panose="020B0A00000000000000" charset="-122"/>
                <a:ea typeface="思源黑体 CN Heavy" panose="020B0A00000000000000" charset="-122"/>
                <a:cs typeface="思源黑体旧字形 Light" panose="020B0300000000000000" charset="-128"/>
              </a:endParaRPr>
            </a:p>
          </p:txBody>
        </p:sp>
        <p:sp>
          <p:nvSpPr>
            <p:cNvPr id="20" name="图形"/>
            <p:cNvSpPr>
              <a:spLocks noEditPoints="1"/>
            </p:cNvSpPr>
            <p:nvPr>
              <p:custDataLst>
                <p:tags r:id="rId5"/>
              </p:custDataLst>
            </p:nvPr>
          </p:nvSpPr>
          <p:spPr bwMode="auto">
            <a:xfrm>
              <a:off x="8675" y="2324"/>
              <a:ext cx="1643" cy="1546"/>
            </a:xfrm>
            <a:custGeom>
              <a:avLst/>
              <a:gdLst>
                <a:gd name="T0" fmla="*/ 8 w 97"/>
                <a:gd name="T1" fmla="*/ 10 h 91"/>
                <a:gd name="T2" fmla="*/ 28 w 97"/>
                <a:gd name="T3" fmla="*/ 10 h 91"/>
                <a:gd name="T4" fmla="*/ 41 w 97"/>
                <a:gd name="T5" fmla="*/ 45 h 91"/>
                <a:gd name="T6" fmla="*/ 51 w 97"/>
                <a:gd name="T7" fmla="*/ 41 h 91"/>
                <a:gd name="T8" fmla="*/ 59 w 97"/>
                <a:gd name="T9" fmla="*/ 46 h 91"/>
                <a:gd name="T10" fmla="*/ 66 w 97"/>
                <a:gd name="T11" fmla="*/ 27 h 91"/>
                <a:gd name="T12" fmla="*/ 73 w 97"/>
                <a:gd name="T13" fmla="*/ 34 h 91"/>
                <a:gd name="T14" fmla="*/ 83 w 97"/>
                <a:gd name="T15" fmla="*/ 23 h 91"/>
                <a:gd name="T16" fmla="*/ 73 w 97"/>
                <a:gd name="T17" fmla="*/ 40 h 91"/>
                <a:gd name="T18" fmla="*/ 67 w 97"/>
                <a:gd name="T19" fmla="*/ 33 h 91"/>
                <a:gd name="T20" fmla="*/ 61 w 97"/>
                <a:gd name="T21" fmla="*/ 51 h 91"/>
                <a:gd name="T22" fmla="*/ 51 w 97"/>
                <a:gd name="T23" fmla="*/ 45 h 91"/>
                <a:gd name="T24" fmla="*/ 41 w 97"/>
                <a:gd name="T25" fmla="*/ 45 h 91"/>
                <a:gd name="T26" fmla="*/ 74 w 97"/>
                <a:gd name="T27" fmla="*/ 86 h 91"/>
                <a:gd name="T28" fmla="*/ 43 w 97"/>
                <a:gd name="T29" fmla="*/ 91 h 91"/>
                <a:gd name="T30" fmla="*/ 63 w 97"/>
                <a:gd name="T31" fmla="*/ 68 h 91"/>
                <a:gd name="T32" fmla="*/ 97 w 97"/>
                <a:gd name="T33" fmla="*/ 68 h 91"/>
                <a:gd name="T34" fmla="*/ 97 w 97"/>
                <a:gd name="T35" fmla="*/ 6 h 91"/>
                <a:gd name="T36" fmla="*/ 93 w 97"/>
                <a:gd name="T37" fmla="*/ 3 h 91"/>
                <a:gd name="T38" fmla="*/ 34 w 97"/>
                <a:gd name="T39" fmla="*/ 9 h 91"/>
                <a:gd name="T40" fmla="*/ 90 w 97"/>
                <a:gd name="T41" fmla="*/ 61 h 91"/>
                <a:gd name="T42" fmla="*/ 36 w 97"/>
                <a:gd name="T43" fmla="*/ 68 h 91"/>
                <a:gd name="T44" fmla="*/ 54 w 97"/>
                <a:gd name="T45" fmla="*/ 84 h 91"/>
                <a:gd name="T46" fmla="*/ 63 w 97"/>
                <a:gd name="T47" fmla="*/ 68 h 91"/>
                <a:gd name="T48" fmla="*/ 7 w 97"/>
                <a:gd name="T49" fmla="*/ 55 h 91"/>
                <a:gd name="T50" fmla="*/ 14 w 97"/>
                <a:gd name="T51" fmla="*/ 91 h 91"/>
                <a:gd name="T52" fmla="*/ 20 w 97"/>
                <a:gd name="T53" fmla="*/ 60 h 91"/>
                <a:gd name="T54" fmla="*/ 31 w 97"/>
                <a:gd name="T55" fmla="*/ 91 h 91"/>
                <a:gd name="T56" fmla="*/ 28 w 97"/>
                <a:gd name="T57" fmla="*/ 33 h 91"/>
                <a:gd name="T58" fmla="*/ 55 w 97"/>
                <a:gd name="T59" fmla="*/ 24 h 91"/>
                <a:gd name="T60" fmla="*/ 20 w 97"/>
                <a:gd name="T61" fmla="*/ 23 h 91"/>
                <a:gd name="T62" fmla="*/ 19 w 97"/>
                <a:gd name="T63" fmla="*/ 27 h 91"/>
                <a:gd name="T64" fmla="*/ 18 w 97"/>
                <a:gd name="T65" fmla="*/ 47 h 91"/>
                <a:gd name="T66" fmla="*/ 18 w 97"/>
                <a:gd name="T67" fmla="*/ 47 h 91"/>
                <a:gd name="T68" fmla="*/ 18 w 97"/>
                <a:gd name="T69" fmla="*/ 47 h 91"/>
                <a:gd name="T70" fmla="*/ 16 w 97"/>
                <a:gd name="T71" fmla="*/ 27 h 91"/>
                <a:gd name="T72" fmla="*/ 16 w 97"/>
                <a:gd name="T73" fmla="*/ 23 h 91"/>
                <a:gd name="T74" fmla="*/ 0 w 97"/>
                <a:gd name="T75" fmla="*/ 5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7" h="91">
                  <a:moveTo>
                    <a:pt x="18" y="0"/>
                  </a:moveTo>
                  <a:cubicBezTo>
                    <a:pt x="12" y="0"/>
                    <a:pt x="8" y="4"/>
                    <a:pt x="8" y="10"/>
                  </a:cubicBezTo>
                  <a:cubicBezTo>
                    <a:pt x="8" y="16"/>
                    <a:pt x="12" y="20"/>
                    <a:pt x="18" y="20"/>
                  </a:cubicBezTo>
                  <a:cubicBezTo>
                    <a:pt x="24" y="20"/>
                    <a:pt x="28" y="16"/>
                    <a:pt x="28" y="10"/>
                  </a:cubicBezTo>
                  <a:cubicBezTo>
                    <a:pt x="28" y="4"/>
                    <a:pt x="24" y="0"/>
                    <a:pt x="18" y="0"/>
                  </a:cubicBezTo>
                  <a:close/>
                  <a:moveTo>
                    <a:pt x="41" y="45"/>
                  </a:moveTo>
                  <a:cubicBezTo>
                    <a:pt x="50" y="42"/>
                    <a:pt x="50" y="42"/>
                    <a:pt x="50" y="42"/>
                  </a:cubicBezTo>
                  <a:cubicBezTo>
                    <a:pt x="51" y="41"/>
                    <a:pt x="51" y="41"/>
                    <a:pt x="51" y="41"/>
                  </a:cubicBezTo>
                  <a:cubicBezTo>
                    <a:pt x="52" y="42"/>
                    <a:pt x="52" y="42"/>
                    <a:pt x="52" y="42"/>
                  </a:cubicBezTo>
                  <a:cubicBezTo>
                    <a:pt x="59" y="46"/>
                    <a:pt x="59" y="46"/>
                    <a:pt x="59" y="46"/>
                  </a:cubicBezTo>
                  <a:cubicBezTo>
                    <a:pt x="65" y="29"/>
                    <a:pt x="65" y="29"/>
                    <a:pt x="65" y="29"/>
                  </a:cubicBezTo>
                  <a:cubicBezTo>
                    <a:pt x="66" y="27"/>
                    <a:pt x="66" y="27"/>
                    <a:pt x="66" y="27"/>
                  </a:cubicBezTo>
                  <a:cubicBezTo>
                    <a:pt x="67" y="29"/>
                    <a:pt x="67" y="29"/>
                    <a:pt x="67" y="29"/>
                  </a:cubicBezTo>
                  <a:cubicBezTo>
                    <a:pt x="73" y="34"/>
                    <a:pt x="73" y="34"/>
                    <a:pt x="73" y="34"/>
                  </a:cubicBezTo>
                  <a:cubicBezTo>
                    <a:pt x="81" y="21"/>
                    <a:pt x="81" y="21"/>
                    <a:pt x="81" y="21"/>
                  </a:cubicBezTo>
                  <a:cubicBezTo>
                    <a:pt x="83" y="23"/>
                    <a:pt x="83" y="23"/>
                    <a:pt x="83" y="23"/>
                  </a:cubicBezTo>
                  <a:cubicBezTo>
                    <a:pt x="75" y="38"/>
                    <a:pt x="75" y="38"/>
                    <a:pt x="75" y="38"/>
                  </a:cubicBezTo>
                  <a:cubicBezTo>
                    <a:pt x="73" y="40"/>
                    <a:pt x="73" y="40"/>
                    <a:pt x="73" y="40"/>
                  </a:cubicBezTo>
                  <a:cubicBezTo>
                    <a:pt x="72" y="38"/>
                    <a:pt x="72" y="38"/>
                    <a:pt x="72" y="38"/>
                  </a:cubicBezTo>
                  <a:cubicBezTo>
                    <a:pt x="67" y="33"/>
                    <a:pt x="67" y="33"/>
                    <a:pt x="67" y="33"/>
                  </a:cubicBezTo>
                  <a:cubicBezTo>
                    <a:pt x="61" y="49"/>
                    <a:pt x="61" y="49"/>
                    <a:pt x="61" y="49"/>
                  </a:cubicBezTo>
                  <a:cubicBezTo>
                    <a:pt x="61" y="51"/>
                    <a:pt x="61" y="51"/>
                    <a:pt x="61" y="51"/>
                  </a:cubicBezTo>
                  <a:cubicBezTo>
                    <a:pt x="59" y="50"/>
                    <a:pt x="59" y="50"/>
                    <a:pt x="59" y="50"/>
                  </a:cubicBezTo>
                  <a:cubicBezTo>
                    <a:pt x="51" y="45"/>
                    <a:pt x="51" y="45"/>
                    <a:pt x="51" y="45"/>
                  </a:cubicBezTo>
                  <a:cubicBezTo>
                    <a:pt x="42" y="48"/>
                    <a:pt x="42" y="48"/>
                    <a:pt x="42" y="48"/>
                  </a:cubicBezTo>
                  <a:cubicBezTo>
                    <a:pt x="41" y="45"/>
                    <a:pt x="41" y="45"/>
                    <a:pt x="41" y="45"/>
                  </a:cubicBezTo>
                  <a:close/>
                  <a:moveTo>
                    <a:pt x="43" y="86"/>
                  </a:moveTo>
                  <a:cubicBezTo>
                    <a:pt x="74" y="86"/>
                    <a:pt x="74" y="86"/>
                    <a:pt x="74" y="86"/>
                  </a:cubicBezTo>
                  <a:cubicBezTo>
                    <a:pt x="74" y="91"/>
                    <a:pt x="74" y="91"/>
                    <a:pt x="74" y="91"/>
                  </a:cubicBezTo>
                  <a:cubicBezTo>
                    <a:pt x="43" y="91"/>
                    <a:pt x="43" y="91"/>
                    <a:pt x="43" y="91"/>
                  </a:cubicBezTo>
                  <a:cubicBezTo>
                    <a:pt x="43" y="86"/>
                    <a:pt x="43" y="86"/>
                    <a:pt x="43" y="86"/>
                  </a:cubicBezTo>
                  <a:close/>
                  <a:moveTo>
                    <a:pt x="63" y="68"/>
                  </a:moveTo>
                  <a:cubicBezTo>
                    <a:pt x="93" y="68"/>
                    <a:pt x="93" y="68"/>
                    <a:pt x="93" y="68"/>
                  </a:cubicBezTo>
                  <a:cubicBezTo>
                    <a:pt x="97" y="68"/>
                    <a:pt x="97" y="68"/>
                    <a:pt x="97" y="68"/>
                  </a:cubicBezTo>
                  <a:cubicBezTo>
                    <a:pt x="97" y="64"/>
                    <a:pt x="97" y="64"/>
                    <a:pt x="97" y="64"/>
                  </a:cubicBezTo>
                  <a:cubicBezTo>
                    <a:pt x="97" y="6"/>
                    <a:pt x="97" y="6"/>
                    <a:pt x="97" y="6"/>
                  </a:cubicBezTo>
                  <a:cubicBezTo>
                    <a:pt x="97" y="3"/>
                    <a:pt x="97" y="3"/>
                    <a:pt x="97" y="3"/>
                  </a:cubicBezTo>
                  <a:cubicBezTo>
                    <a:pt x="93" y="3"/>
                    <a:pt x="93" y="3"/>
                    <a:pt x="93" y="3"/>
                  </a:cubicBezTo>
                  <a:cubicBezTo>
                    <a:pt x="34" y="3"/>
                    <a:pt x="34" y="3"/>
                    <a:pt x="34" y="3"/>
                  </a:cubicBezTo>
                  <a:cubicBezTo>
                    <a:pt x="34" y="9"/>
                    <a:pt x="34" y="9"/>
                    <a:pt x="34" y="9"/>
                  </a:cubicBezTo>
                  <a:cubicBezTo>
                    <a:pt x="90" y="9"/>
                    <a:pt x="90" y="9"/>
                    <a:pt x="90" y="9"/>
                  </a:cubicBezTo>
                  <a:cubicBezTo>
                    <a:pt x="90" y="61"/>
                    <a:pt x="90" y="61"/>
                    <a:pt x="90" y="61"/>
                  </a:cubicBezTo>
                  <a:cubicBezTo>
                    <a:pt x="36" y="61"/>
                    <a:pt x="36" y="61"/>
                    <a:pt x="36" y="61"/>
                  </a:cubicBezTo>
                  <a:cubicBezTo>
                    <a:pt x="36" y="68"/>
                    <a:pt x="36" y="68"/>
                    <a:pt x="36" y="68"/>
                  </a:cubicBezTo>
                  <a:cubicBezTo>
                    <a:pt x="54" y="68"/>
                    <a:pt x="54" y="68"/>
                    <a:pt x="54" y="68"/>
                  </a:cubicBezTo>
                  <a:cubicBezTo>
                    <a:pt x="54" y="84"/>
                    <a:pt x="54" y="84"/>
                    <a:pt x="54" y="84"/>
                  </a:cubicBezTo>
                  <a:cubicBezTo>
                    <a:pt x="63" y="84"/>
                    <a:pt x="63" y="84"/>
                    <a:pt x="63" y="84"/>
                  </a:cubicBezTo>
                  <a:cubicBezTo>
                    <a:pt x="63" y="68"/>
                    <a:pt x="63" y="68"/>
                    <a:pt x="63" y="68"/>
                  </a:cubicBezTo>
                  <a:close/>
                  <a:moveTo>
                    <a:pt x="0" y="50"/>
                  </a:moveTo>
                  <a:cubicBezTo>
                    <a:pt x="7" y="55"/>
                    <a:pt x="7" y="55"/>
                    <a:pt x="7" y="55"/>
                  </a:cubicBezTo>
                  <a:cubicBezTo>
                    <a:pt x="5" y="91"/>
                    <a:pt x="5" y="91"/>
                    <a:pt x="5" y="91"/>
                  </a:cubicBezTo>
                  <a:cubicBezTo>
                    <a:pt x="14" y="91"/>
                    <a:pt x="14" y="91"/>
                    <a:pt x="14" y="91"/>
                  </a:cubicBezTo>
                  <a:cubicBezTo>
                    <a:pt x="16" y="60"/>
                    <a:pt x="16" y="60"/>
                    <a:pt x="16" y="60"/>
                  </a:cubicBezTo>
                  <a:cubicBezTo>
                    <a:pt x="20" y="60"/>
                    <a:pt x="20" y="60"/>
                    <a:pt x="20" y="60"/>
                  </a:cubicBezTo>
                  <a:cubicBezTo>
                    <a:pt x="22" y="91"/>
                    <a:pt x="22" y="91"/>
                    <a:pt x="22" y="91"/>
                  </a:cubicBezTo>
                  <a:cubicBezTo>
                    <a:pt x="31" y="91"/>
                    <a:pt x="31" y="91"/>
                    <a:pt x="31" y="91"/>
                  </a:cubicBezTo>
                  <a:cubicBezTo>
                    <a:pt x="29" y="55"/>
                    <a:pt x="29" y="55"/>
                    <a:pt x="29" y="55"/>
                  </a:cubicBezTo>
                  <a:cubicBezTo>
                    <a:pt x="28" y="33"/>
                    <a:pt x="28" y="33"/>
                    <a:pt x="28" y="33"/>
                  </a:cubicBezTo>
                  <a:cubicBezTo>
                    <a:pt x="50" y="32"/>
                    <a:pt x="50" y="32"/>
                    <a:pt x="50" y="32"/>
                  </a:cubicBezTo>
                  <a:cubicBezTo>
                    <a:pt x="55" y="24"/>
                    <a:pt x="55" y="24"/>
                    <a:pt x="55" y="24"/>
                  </a:cubicBezTo>
                  <a:cubicBezTo>
                    <a:pt x="30" y="23"/>
                    <a:pt x="30" y="23"/>
                    <a:pt x="30" y="23"/>
                  </a:cubicBezTo>
                  <a:cubicBezTo>
                    <a:pt x="20" y="23"/>
                    <a:pt x="20" y="23"/>
                    <a:pt x="20" y="23"/>
                  </a:cubicBezTo>
                  <a:cubicBezTo>
                    <a:pt x="20" y="24"/>
                    <a:pt x="20" y="24"/>
                    <a:pt x="20" y="24"/>
                  </a:cubicBezTo>
                  <a:cubicBezTo>
                    <a:pt x="19" y="27"/>
                    <a:pt x="19" y="27"/>
                    <a:pt x="19" y="27"/>
                  </a:cubicBezTo>
                  <a:cubicBezTo>
                    <a:pt x="22" y="43"/>
                    <a:pt x="22" y="43"/>
                    <a:pt x="22" y="43"/>
                  </a:cubicBezTo>
                  <a:cubicBezTo>
                    <a:pt x="18" y="47"/>
                    <a:pt x="18" y="47"/>
                    <a:pt x="18" y="47"/>
                  </a:cubicBezTo>
                  <a:cubicBezTo>
                    <a:pt x="18" y="47"/>
                    <a:pt x="18" y="47"/>
                    <a:pt x="18" y="47"/>
                  </a:cubicBezTo>
                  <a:cubicBezTo>
                    <a:pt x="18" y="47"/>
                    <a:pt x="18" y="47"/>
                    <a:pt x="18" y="47"/>
                  </a:cubicBezTo>
                  <a:cubicBezTo>
                    <a:pt x="18" y="47"/>
                    <a:pt x="18" y="47"/>
                    <a:pt x="18" y="47"/>
                  </a:cubicBezTo>
                  <a:cubicBezTo>
                    <a:pt x="18" y="47"/>
                    <a:pt x="18" y="47"/>
                    <a:pt x="18" y="47"/>
                  </a:cubicBezTo>
                  <a:cubicBezTo>
                    <a:pt x="14" y="43"/>
                    <a:pt x="14" y="43"/>
                    <a:pt x="14" y="43"/>
                  </a:cubicBezTo>
                  <a:cubicBezTo>
                    <a:pt x="16" y="27"/>
                    <a:pt x="16" y="27"/>
                    <a:pt x="16" y="27"/>
                  </a:cubicBezTo>
                  <a:cubicBezTo>
                    <a:pt x="15" y="24"/>
                    <a:pt x="15" y="24"/>
                    <a:pt x="15" y="24"/>
                  </a:cubicBezTo>
                  <a:cubicBezTo>
                    <a:pt x="16" y="23"/>
                    <a:pt x="16" y="23"/>
                    <a:pt x="16" y="23"/>
                  </a:cubicBezTo>
                  <a:cubicBezTo>
                    <a:pt x="5" y="23"/>
                    <a:pt x="5" y="23"/>
                    <a:pt x="5" y="23"/>
                  </a:cubicBezTo>
                  <a:lnTo>
                    <a:pt x="0" y="50"/>
                  </a:ln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思源黑体 CN Heavy" panose="020B0A00000000000000" charset="-122"/>
                <a:ea typeface="思源黑体 CN Heavy" panose="020B0A00000000000000" charset="-122"/>
                <a:cs typeface="思源黑体旧字形 Light" panose="020B0300000000000000" charset="-128"/>
              </a:endParaRPr>
            </a:p>
          </p:txBody>
        </p:sp>
      </p:grpSp>
    </p:spTree>
  </p:cSld>
  <p:clrMapOvr>
    <a:masterClrMapping/>
  </p:clrMapOvr>
  <p:transition advTm="2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nimBg="1"/>
      <p:bldP spid="21" grpId="1" animBg="1"/>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4" name="图形"/>
          <p:cNvSpPr/>
          <p:nvPr userDrawn="1">
            <p:custDataLst>
              <p:tags r:id="rId1"/>
            </p:custDataLst>
          </p:nvPr>
        </p:nvSpPr>
        <p:spPr>
          <a:xfrm>
            <a:off x="0" y="635"/>
            <a:ext cx="12192000" cy="6857365"/>
          </a:xfrm>
          <a:prstGeom prst="rect">
            <a:avLst/>
          </a:prstGeom>
          <a:gradFill>
            <a:gsLst>
              <a:gs pos="15000">
                <a:schemeClr val="bg1">
                  <a:alpha val="0"/>
                </a:schemeClr>
              </a:gs>
              <a:gs pos="0">
                <a:srgbClr val="BEEDEE"/>
              </a:gs>
              <a:gs pos="100000">
                <a:srgbClr val="BEEDEE"/>
              </a:gs>
              <a:gs pos="78000">
                <a:schemeClr val="bg1">
                  <a:alpha val="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cs typeface="思源黑体旧字形 Light" panose="020B0300000000000000" charset="-128"/>
            </a:endParaRPr>
          </a:p>
        </p:txBody>
      </p:sp>
      <p:sp>
        <p:nvSpPr>
          <p:cNvPr id="21" name="图形"/>
          <p:cNvSpPr/>
          <p:nvPr userDrawn="1">
            <p:custDataLst>
              <p:tags r:id="rId2"/>
            </p:custDataLst>
          </p:nvPr>
        </p:nvSpPr>
        <p:spPr>
          <a:xfrm rot="5400000" flipH="1">
            <a:off x="-808355" y="-796290"/>
            <a:ext cx="1802765" cy="1802765"/>
          </a:xfrm>
          <a:prstGeom prst="ellipse">
            <a:avLst/>
          </a:prstGeom>
          <a:gradFill>
            <a:gsLst>
              <a:gs pos="0">
                <a:srgbClr val="BEEDEE">
                  <a:alpha val="0"/>
                </a:srgbClr>
              </a:gs>
              <a:gs pos="100000">
                <a:srgbClr val="8BD4D9"/>
              </a:gs>
            </a:gsLst>
            <a:lin ang="2700000" scaled="0"/>
          </a:gradFill>
          <a:ln>
            <a:noFill/>
          </a:ln>
          <a:effectLst>
            <a:softEdge rad="279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cs typeface="思源黑体旧字形 Light" panose="020B0300000000000000" charset="-128"/>
            </a:endParaRPr>
          </a:p>
        </p:txBody>
      </p:sp>
      <p:sp>
        <p:nvSpPr>
          <p:cNvPr id="2" name="文本框 1"/>
          <p:cNvSpPr txBox="1"/>
          <p:nvPr userDrawn="1">
            <p:custDataLst>
              <p:tags r:id="rId3"/>
            </p:custDataLst>
          </p:nvPr>
        </p:nvSpPr>
        <p:spPr>
          <a:xfrm>
            <a:off x="905511" y="301626"/>
            <a:ext cx="2857500" cy="584775"/>
          </a:xfrm>
          <a:prstGeom prst="rect">
            <a:avLst/>
          </a:prstGeom>
          <a:noFill/>
        </p:spPr>
        <p:txBody>
          <a:bodyPr wrap="square" rtlCol="0" anchor="t">
            <a:spAutoFit/>
          </a:bodyPr>
          <a:lstStyle>
            <a:defPPr>
              <a:defRPr lang="zh-CN"/>
            </a:defPPr>
            <a:lvl1pPr algn="dist">
              <a:defRPr sz="3200">
                <a:solidFill>
                  <a:schemeClr val="tx1">
                    <a:lumMod val="75000"/>
                    <a:lumOff val="25000"/>
                  </a:schemeClr>
                </a:solidFill>
                <a:latin typeface="思源宋体 CN Heavy" pitchFamily="18" charset="-122"/>
                <a:ea typeface="思源宋体 CN Heavy" pitchFamily="18" charset="-122"/>
                <a:cs typeface="思源黑体 Heavy" panose="020B0A00000000000000" charset="-122"/>
              </a:defRPr>
            </a:lvl1pPr>
          </a:lstStyle>
          <a:p>
            <a:pPr lvl="0"/>
            <a:r>
              <a:rPr lang="zh-CN" altLang="en-US" dirty="0">
                <a:sym typeface="+mn-ea"/>
              </a:rPr>
              <a:t>未来工作计划</a:t>
            </a:r>
          </a:p>
        </p:txBody>
      </p:sp>
      <p:grpSp>
        <p:nvGrpSpPr>
          <p:cNvPr id="8" name="图形"/>
          <p:cNvGrpSpPr/>
          <p:nvPr userDrawn="1"/>
        </p:nvGrpSpPr>
        <p:grpSpPr>
          <a:xfrm>
            <a:off x="323217" y="302897"/>
            <a:ext cx="582295" cy="582295"/>
            <a:chOff x="8069" y="1615"/>
            <a:chExt cx="3063" cy="3063"/>
          </a:xfrm>
        </p:grpSpPr>
        <p:sp>
          <p:nvSpPr>
            <p:cNvPr id="3" name="图形"/>
            <p:cNvSpPr/>
            <p:nvPr>
              <p:custDataLst>
                <p:tags r:id="rId4"/>
              </p:custDataLst>
            </p:nvPr>
          </p:nvSpPr>
          <p:spPr>
            <a:xfrm rot="16200000">
              <a:off x="8069" y="1615"/>
              <a:ext cx="3063" cy="3063"/>
            </a:xfrm>
            <a:prstGeom prst="ellipse">
              <a:avLst/>
            </a:prstGeom>
            <a:gradFill>
              <a:gsLst>
                <a:gs pos="0">
                  <a:srgbClr val="8BD4D9"/>
                </a:gs>
                <a:gs pos="88000">
                  <a:srgbClr val="65C7CD"/>
                </a:gs>
              </a:gsLst>
              <a:lin ang="2700000" scaled="0"/>
            </a:gradFill>
            <a:ln w="31750" cap="flat" cmpd="sng" algn="ctr">
              <a:gradFill>
                <a:gsLst>
                  <a:gs pos="62000">
                    <a:srgbClr val="A4D0FF">
                      <a:alpha val="0"/>
                    </a:srgbClr>
                  </a:gs>
                  <a:gs pos="100000">
                    <a:schemeClr val="bg1"/>
                  </a:gs>
                </a:gsLst>
                <a:lin ang="5400000" scaled="1"/>
              </a:gradFill>
              <a:prstDash val="solid"/>
              <a:miter lim="800000"/>
            </a:ln>
            <a:effectLst>
              <a:outerShdw blurRad="317500" dist="38100" dir="2700000" algn="tl" rotWithShape="0">
                <a:srgbClr val="65C7CD">
                  <a:alpha val="4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Heavy" panose="020B0A00000000000000" charset="-122"/>
                <a:ea typeface="思源黑体 CN Heavy" panose="020B0A00000000000000" charset="-122"/>
                <a:cs typeface="思源黑体旧字形 Light" panose="020B0300000000000000" charset="-128"/>
              </a:endParaRPr>
            </a:p>
          </p:txBody>
        </p:sp>
        <p:sp>
          <p:nvSpPr>
            <p:cNvPr id="20" name="图形"/>
            <p:cNvSpPr>
              <a:spLocks noEditPoints="1"/>
            </p:cNvSpPr>
            <p:nvPr>
              <p:custDataLst>
                <p:tags r:id="rId5"/>
              </p:custDataLst>
            </p:nvPr>
          </p:nvSpPr>
          <p:spPr bwMode="auto">
            <a:xfrm>
              <a:off x="8675" y="2324"/>
              <a:ext cx="1643" cy="1546"/>
            </a:xfrm>
            <a:custGeom>
              <a:avLst/>
              <a:gdLst>
                <a:gd name="T0" fmla="*/ 8 w 97"/>
                <a:gd name="T1" fmla="*/ 10 h 91"/>
                <a:gd name="T2" fmla="*/ 28 w 97"/>
                <a:gd name="T3" fmla="*/ 10 h 91"/>
                <a:gd name="T4" fmla="*/ 41 w 97"/>
                <a:gd name="T5" fmla="*/ 45 h 91"/>
                <a:gd name="T6" fmla="*/ 51 w 97"/>
                <a:gd name="T7" fmla="*/ 41 h 91"/>
                <a:gd name="T8" fmla="*/ 59 w 97"/>
                <a:gd name="T9" fmla="*/ 46 h 91"/>
                <a:gd name="T10" fmla="*/ 66 w 97"/>
                <a:gd name="T11" fmla="*/ 27 h 91"/>
                <a:gd name="T12" fmla="*/ 73 w 97"/>
                <a:gd name="T13" fmla="*/ 34 h 91"/>
                <a:gd name="T14" fmla="*/ 83 w 97"/>
                <a:gd name="T15" fmla="*/ 23 h 91"/>
                <a:gd name="T16" fmla="*/ 73 w 97"/>
                <a:gd name="T17" fmla="*/ 40 h 91"/>
                <a:gd name="T18" fmla="*/ 67 w 97"/>
                <a:gd name="T19" fmla="*/ 33 h 91"/>
                <a:gd name="T20" fmla="*/ 61 w 97"/>
                <a:gd name="T21" fmla="*/ 51 h 91"/>
                <a:gd name="T22" fmla="*/ 51 w 97"/>
                <a:gd name="T23" fmla="*/ 45 h 91"/>
                <a:gd name="T24" fmla="*/ 41 w 97"/>
                <a:gd name="T25" fmla="*/ 45 h 91"/>
                <a:gd name="T26" fmla="*/ 74 w 97"/>
                <a:gd name="T27" fmla="*/ 86 h 91"/>
                <a:gd name="T28" fmla="*/ 43 w 97"/>
                <a:gd name="T29" fmla="*/ 91 h 91"/>
                <a:gd name="T30" fmla="*/ 63 w 97"/>
                <a:gd name="T31" fmla="*/ 68 h 91"/>
                <a:gd name="T32" fmla="*/ 97 w 97"/>
                <a:gd name="T33" fmla="*/ 68 h 91"/>
                <a:gd name="T34" fmla="*/ 97 w 97"/>
                <a:gd name="T35" fmla="*/ 6 h 91"/>
                <a:gd name="T36" fmla="*/ 93 w 97"/>
                <a:gd name="T37" fmla="*/ 3 h 91"/>
                <a:gd name="T38" fmla="*/ 34 w 97"/>
                <a:gd name="T39" fmla="*/ 9 h 91"/>
                <a:gd name="T40" fmla="*/ 90 w 97"/>
                <a:gd name="T41" fmla="*/ 61 h 91"/>
                <a:gd name="T42" fmla="*/ 36 w 97"/>
                <a:gd name="T43" fmla="*/ 68 h 91"/>
                <a:gd name="T44" fmla="*/ 54 w 97"/>
                <a:gd name="T45" fmla="*/ 84 h 91"/>
                <a:gd name="T46" fmla="*/ 63 w 97"/>
                <a:gd name="T47" fmla="*/ 68 h 91"/>
                <a:gd name="T48" fmla="*/ 7 w 97"/>
                <a:gd name="T49" fmla="*/ 55 h 91"/>
                <a:gd name="T50" fmla="*/ 14 w 97"/>
                <a:gd name="T51" fmla="*/ 91 h 91"/>
                <a:gd name="T52" fmla="*/ 20 w 97"/>
                <a:gd name="T53" fmla="*/ 60 h 91"/>
                <a:gd name="T54" fmla="*/ 31 w 97"/>
                <a:gd name="T55" fmla="*/ 91 h 91"/>
                <a:gd name="T56" fmla="*/ 28 w 97"/>
                <a:gd name="T57" fmla="*/ 33 h 91"/>
                <a:gd name="T58" fmla="*/ 55 w 97"/>
                <a:gd name="T59" fmla="*/ 24 h 91"/>
                <a:gd name="T60" fmla="*/ 20 w 97"/>
                <a:gd name="T61" fmla="*/ 23 h 91"/>
                <a:gd name="T62" fmla="*/ 19 w 97"/>
                <a:gd name="T63" fmla="*/ 27 h 91"/>
                <a:gd name="T64" fmla="*/ 18 w 97"/>
                <a:gd name="T65" fmla="*/ 47 h 91"/>
                <a:gd name="T66" fmla="*/ 18 w 97"/>
                <a:gd name="T67" fmla="*/ 47 h 91"/>
                <a:gd name="T68" fmla="*/ 18 w 97"/>
                <a:gd name="T69" fmla="*/ 47 h 91"/>
                <a:gd name="T70" fmla="*/ 16 w 97"/>
                <a:gd name="T71" fmla="*/ 27 h 91"/>
                <a:gd name="T72" fmla="*/ 16 w 97"/>
                <a:gd name="T73" fmla="*/ 23 h 91"/>
                <a:gd name="T74" fmla="*/ 0 w 97"/>
                <a:gd name="T75" fmla="*/ 5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7" h="91">
                  <a:moveTo>
                    <a:pt x="18" y="0"/>
                  </a:moveTo>
                  <a:cubicBezTo>
                    <a:pt x="12" y="0"/>
                    <a:pt x="8" y="4"/>
                    <a:pt x="8" y="10"/>
                  </a:cubicBezTo>
                  <a:cubicBezTo>
                    <a:pt x="8" y="16"/>
                    <a:pt x="12" y="20"/>
                    <a:pt x="18" y="20"/>
                  </a:cubicBezTo>
                  <a:cubicBezTo>
                    <a:pt x="24" y="20"/>
                    <a:pt x="28" y="16"/>
                    <a:pt x="28" y="10"/>
                  </a:cubicBezTo>
                  <a:cubicBezTo>
                    <a:pt x="28" y="4"/>
                    <a:pt x="24" y="0"/>
                    <a:pt x="18" y="0"/>
                  </a:cubicBezTo>
                  <a:close/>
                  <a:moveTo>
                    <a:pt x="41" y="45"/>
                  </a:moveTo>
                  <a:cubicBezTo>
                    <a:pt x="50" y="42"/>
                    <a:pt x="50" y="42"/>
                    <a:pt x="50" y="42"/>
                  </a:cubicBezTo>
                  <a:cubicBezTo>
                    <a:pt x="51" y="41"/>
                    <a:pt x="51" y="41"/>
                    <a:pt x="51" y="41"/>
                  </a:cubicBezTo>
                  <a:cubicBezTo>
                    <a:pt x="52" y="42"/>
                    <a:pt x="52" y="42"/>
                    <a:pt x="52" y="42"/>
                  </a:cubicBezTo>
                  <a:cubicBezTo>
                    <a:pt x="59" y="46"/>
                    <a:pt x="59" y="46"/>
                    <a:pt x="59" y="46"/>
                  </a:cubicBezTo>
                  <a:cubicBezTo>
                    <a:pt x="65" y="29"/>
                    <a:pt x="65" y="29"/>
                    <a:pt x="65" y="29"/>
                  </a:cubicBezTo>
                  <a:cubicBezTo>
                    <a:pt x="66" y="27"/>
                    <a:pt x="66" y="27"/>
                    <a:pt x="66" y="27"/>
                  </a:cubicBezTo>
                  <a:cubicBezTo>
                    <a:pt x="67" y="29"/>
                    <a:pt x="67" y="29"/>
                    <a:pt x="67" y="29"/>
                  </a:cubicBezTo>
                  <a:cubicBezTo>
                    <a:pt x="73" y="34"/>
                    <a:pt x="73" y="34"/>
                    <a:pt x="73" y="34"/>
                  </a:cubicBezTo>
                  <a:cubicBezTo>
                    <a:pt x="81" y="21"/>
                    <a:pt x="81" y="21"/>
                    <a:pt x="81" y="21"/>
                  </a:cubicBezTo>
                  <a:cubicBezTo>
                    <a:pt x="83" y="23"/>
                    <a:pt x="83" y="23"/>
                    <a:pt x="83" y="23"/>
                  </a:cubicBezTo>
                  <a:cubicBezTo>
                    <a:pt x="75" y="38"/>
                    <a:pt x="75" y="38"/>
                    <a:pt x="75" y="38"/>
                  </a:cubicBezTo>
                  <a:cubicBezTo>
                    <a:pt x="73" y="40"/>
                    <a:pt x="73" y="40"/>
                    <a:pt x="73" y="40"/>
                  </a:cubicBezTo>
                  <a:cubicBezTo>
                    <a:pt x="72" y="38"/>
                    <a:pt x="72" y="38"/>
                    <a:pt x="72" y="38"/>
                  </a:cubicBezTo>
                  <a:cubicBezTo>
                    <a:pt x="67" y="33"/>
                    <a:pt x="67" y="33"/>
                    <a:pt x="67" y="33"/>
                  </a:cubicBezTo>
                  <a:cubicBezTo>
                    <a:pt x="61" y="49"/>
                    <a:pt x="61" y="49"/>
                    <a:pt x="61" y="49"/>
                  </a:cubicBezTo>
                  <a:cubicBezTo>
                    <a:pt x="61" y="51"/>
                    <a:pt x="61" y="51"/>
                    <a:pt x="61" y="51"/>
                  </a:cubicBezTo>
                  <a:cubicBezTo>
                    <a:pt x="59" y="50"/>
                    <a:pt x="59" y="50"/>
                    <a:pt x="59" y="50"/>
                  </a:cubicBezTo>
                  <a:cubicBezTo>
                    <a:pt x="51" y="45"/>
                    <a:pt x="51" y="45"/>
                    <a:pt x="51" y="45"/>
                  </a:cubicBezTo>
                  <a:cubicBezTo>
                    <a:pt x="42" y="48"/>
                    <a:pt x="42" y="48"/>
                    <a:pt x="42" y="48"/>
                  </a:cubicBezTo>
                  <a:cubicBezTo>
                    <a:pt x="41" y="45"/>
                    <a:pt x="41" y="45"/>
                    <a:pt x="41" y="45"/>
                  </a:cubicBezTo>
                  <a:close/>
                  <a:moveTo>
                    <a:pt x="43" y="86"/>
                  </a:moveTo>
                  <a:cubicBezTo>
                    <a:pt x="74" y="86"/>
                    <a:pt x="74" y="86"/>
                    <a:pt x="74" y="86"/>
                  </a:cubicBezTo>
                  <a:cubicBezTo>
                    <a:pt x="74" y="91"/>
                    <a:pt x="74" y="91"/>
                    <a:pt x="74" y="91"/>
                  </a:cubicBezTo>
                  <a:cubicBezTo>
                    <a:pt x="43" y="91"/>
                    <a:pt x="43" y="91"/>
                    <a:pt x="43" y="91"/>
                  </a:cubicBezTo>
                  <a:cubicBezTo>
                    <a:pt x="43" y="86"/>
                    <a:pt x="43" y="86"/>
                    <a:pt x="43" y="86"/>
                  </a:cubicBezTo>
                  <a:close/>
                  <a:moveTo>
                    <a:pt x="63" y="68"/>
                  </a:moveTo>
                  <a:cubicBezTo>
                    <a:pt x="93" y="68"/>
                    <a:pt x="93" y="68"/>
                    <a:pt x="93" y="68"/>
                  </a:cubicBezTo>
                  <a:cubicBezTo>
                    <a:pt x="97" y="68"/>
                    <a:pt x="97" y="68"/>
                    <a:pt x="97" y="68"/>
                  </a:cubicBezTo>
                  <a:cubicBezTo>
                    <a:pt x="97" y="64"/>
                    <a:pt x="97" y="64"/>
                    <a:pt x="97" y="64"/>
                  </a:cubicBezTo>
                  <a:cubicBezTo>
                    <a:pt x="97" y="6"/>
                    <a:pt x="97" y="6"/>
                    <a:pt x="97" y="6"/>
                  </a:cubicBezTo>
                  <a:cubicBezTo>
                    <a:pt x="97" y="3"/>
                    <a:pt x="97" y="3"/>
                    <a:pt x="97" y="3"/>
                  </a:cubicBezTo>
                  <a:cubicBezTo>
                    <a:pt x="93" y="3"/>
                    <a:pt x="93" y="3"/>
                    <a:pt x="93" y="3"/>
                  </a:cubicBezTo>
                  <a:cubicBezTo>
                    <a:pt x="34" y="3"/>
                    <a:pt x="34" y="3"/>
                    <a:pt x="34" y="3"/>
                  </a:cubicBezTo>
                  <a:cubicBezTo>
                    <a:pt x="34" y="9"/>
                    <a:pt x="34" y="9"/>
                    <a:pt x="34" y="9"/>
                  </a:cubicBezTo>
                  <a:cubicBezTo>
                    <a:pt x="90" y="9"/>
                    <a:pt x="90" y="9"/>
                    <a:pt x="90" y="9"/>
                  </a:cubicBezTo>
                  <a:cubicBezTo>
                    <a:pt x="90" y="61"/>
                    <a:pt x="90" y="61"/>
                    <a:pt x="90" y="61"/>
                  </a:cubicBezTo>
                  <a:cubicBezTo>
                    <a:pt x="36" y="61"/>
                    <a:pt x="36" y="61"/>
                    <a:pt x="36" y="61"/>
                  </a:cubicBezTo>
                  <a:cubicBezTo>
                    <a:pt x="36" y="68"/>
                    <a:pt x="36" y="68"/>
                    <a:pt x="36" y="68"/>
                  </a:cubicBezTo>
                  <a:cubicBezTo>
                    <a:pt x="54" y="68"/>
                    <a:pt x="54" y="68"/>
                    <a:pt x="54" y="68"/>
                  </a:cubicBezTo>
                  <a:cubicBezTo>
                    <a:pt x="54" y="84"/>
                    <a:pt x="54" y="84"/>
                    <a:pt x="54" y="84"/>
                  </a:cubicBezTo>
                  <a:cubicBezTo>
                    <a:pt x="63" y="84"/>
                    <a:pt x="63" y="84"/>
                    <a:pt x="63" y="84"/>
                  </a:cubicBezTo>
                  <a:cubicBezTo>
                    <a:pt x="63" y="68"/>
                    <a:pt x="63" y="68"/>
                    <a:pt x="63" y="68"/>
                  </a:cubicBezTo>
                  <a:close/>
                  <a:moveTo>
                    <a:pt x="0" y="50"/>
                  </a:moveTo>
                  <a:cubicBezTo>
                    <a:pt x="7" y="55"/>
                    <a:pt x="7" y="55"/>
                    <a:pt x="7" y="55"/>
                  </a:cubicBezTo>
                  <a:cubicBezTo>
                    <a:pt x="5" y="91"/>
                    <a:pt x="5" y="91"/>
                    <a:pt x="5" y="91"/>
                  </a:cubicBezTo>
                  <a:cubicBezTo>
                    <a:pt x="14" y="91"/>
                    <a:pt x="14" y="91"/>
                    <a:pt x="14" y="91"/>
                  </a:cubicBezTo>
                  <a:cubicBezTo>
                    <a:pt x="16" y="60"/>
                    <a:pt x="16" y="60"/>
                    <a:pt x="16" y="60"/>
                  </a:cubicBezTo>
                  <a:cubicBezTo>
                    <a:pt x="20" y="60"/>
                    <a:pt x="20" y="60"/>
                    <a:pt x="20" y="60"/>
                  </a:cubicBezTo>
                  <a:cubicBezTo>
                    <a:pt x="22" y="91"/>
                    <a:pt x="22" y="91"/>
                    <a:pt x="22" y="91"/>
                  </a:cubicBezTo>
                  <a:cubicBezTo>
                    <a:pt x="31" y="91"/>
                    <a:pt x="31" y="91"/>
                    <a:pt x="31" y="91"/>
                  </a:cubicBezTo>
                  <a:cubicBezTo>
                    <a:pt x="29" y="55"/>
                    <a:pt x="29" y="55"/>
                    <a:pt x="29" y="55"/>
                  </a:cubicBezTo>
                  <a:cubicBezTo>
                    <a:pt x="28" y="33"/>
                    <a:pt x="28" y="33"/>
                    <a:pt x="28" y="33"/>
                  </a:cubicBezTo>
                  <a:cubicBezTo>
                    <a:pt x="50" y="32"/>
                    <a:pt x="50" y="32"/>
                    <a:pt x="50" y="32"/>
                  </a:cubicBezTo>
                  <a:cubicBezTo>
                    <a:pt x="55" y="24"/>
                    <a:pt x="55" y="24"/>
                    <a:pt x="55" y="24"/>
                  </a:cubicBezTo>
                  <a:cubicBezTo>
                    <a:pt x="30" y="23"/>
                    <a:pt x="30" y="23"/>
                    <a:pt x="30" y="23"/>
                  </a:cubicBezTo>
                  <a:cubicBezTo>
                    <a:pt x="20" y="23"/>
                    <a:pt x="20" y="23"/>
                    <a:pt x="20" y="23"/>
                  </a:cubicBezTo>
                  <a:cubicBezTo>
                    <a:pt x="20" y="24"/>
                    <a:pt x="20" y="24"/>
                    <a:pt x="20" y="24"/>
                  </a:cubicBezTo>
                  <a:cubicBezTo>
                    <a:pt x="19" y="27"/>
                    <a:pt x="19" y="27"/>
                    <a:pt x="19" y="27"/>
                  </a:cubicBezTo>
                  <a:cubicBezTo>
                    <a:pt x="22" y="43"/>
                    <a:pt x="22" y="43"/>
                    <a:pt x="22" y="43"/>
                  </a:cubicBezTo>
                  <a:cubicBezTo>
                    <a:pt x="18" y="47"/>
                    <a:pt x="18" y="47"/>
                    <a:pt x="18" y="47"/>
                  </a:cubicBezTo>
                  <a:cubicBezTo>
                    <a:pt x="18" y="47"/>
                    <a:pt x="18" y="47"/>
                    <a:pt x="18" y="47"/>
                  </a:cubicBezTo>
                  <a:cubicBezTo>
                    <a:pt x="18" y="47"/>
                    <a:pt x="18" y="47"/>
                    <a:pt x="18" y="47"/>
                  </a:cubicBezTo>
                  <a:cubicBezTo>
                    <a:pt x="18" y="47"/>
                    <a:pt x="18" y="47"/>
                    <a:pt x="18" y="47"/>
                  </a:cubicBezTo>
                  <a:cubicBezTo>
                    <a:pt x="18" y="47"/>
                    <a:pt x="18" y="47"/>
                    <a:pt x="18" y="47"/>
                  </a:cubicBezTo>
                  <a:cubicBezTo>
                    <a:pt x="14" y="43"/>
                    <a:pt x="14" y="43"/>
                    <a:pt x="14" y="43"/>
                  </a:cubicBezTo>
                  <a:cubicBezTo>
                    <a:pt x="16" y="27"/>
                    <a:pt x="16" y="27"/>
                    <a:pt x="16" y="27"/>
                  </a:cubicBezTo>
                  <a:cubicBezTo>
                    <a:pt x="15" y="24"/>
                    <a:pt x="15" y="24"/>
                    <a:pt x="15" y="24"/>
                  </a:cubicBezTo>
                  <a:cubicBezTo>
                    <a:pt x="16" y="23"/>
                    <a:pt x="16" y="23"/>
                    <a:pt x="16" y="23"/>
                  </a:cubicBezTo>
                  <a:cubicBezTo>
                    <a:pt x="5" y="23"/>
                    <a:pt x="5" y="23"/>
                    <a:pt x="5" y="23"/>
                  </a:cubicBezTo>
                  <a:lnTo>
                    <a:pt x="0" y="50"/>
                  </a:ln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思源黑体 CN Heavy" panose="020B0A00000000000000" charset="-122"/>
                <a:ea typeface="思源黑体 CN Heavy" panose="020B0A00000000000000" charset="-122"/>
                <a:cs typeface="思源黑体旧字形 Light" panose="020B0300000000000000" charset="-128"/>
              </a:endParaRPr>
            </a:p>
          </p:txBody>
        </p:sp>
      </p:grpSp>
    </p:spTree>
  </p:cSld>
  <p:clrMapOvr>
    <a:masterClrMapping/>
  </p:clrMapOvr>
  <p:transition advTm="2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nimBg="1"/>
      <p:bldP spid="21" grpId="1" animBg="1"/>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标题幻灯片">
    <p:spTree>
      <p:nvGrpSpPr>
        <p:cNvPr id="1" name=""/>
        <p:cNvGrpSpPr/>
        <p:nvPr/>
      </p:nvGrpSpPr>
      <p:grpSpPr>
        <a:xfrm>
          <a:off x="0" y="0"/>
          <a:ext cx="0" cy="0"/>
          <a:chOff x="0" y="0"/>
          <a:chExt cx="0" cy="0"/>
        </a:xfrm>
      </p:grpSpPr>
      <p:sp>
        <p:nvSpPr>
          <p:cNvPr id="2" name="TextBox 1"/>
          <p:cNvSpPr txBox="1"/>
          <p:nvPr userDrawn="1"/>
        </p:nvSpPr>
        <p:spPr>
          <a:xfrm>
            <a:off x="11651941" y="0"/>
            <a:ext cx="540060" cy="123111"/>
          </a:xfrm>
          <a:prstGeom prst="rect">
            <a:avLst/>
          </a:prstGeom>
          <a:noFill/>
        </p:spPr>
        <p:txBody>
          <a:bodyPr wrap="square" rtlCol="0">
            <a:spAutoFit/>
          </a:bodyPr>
          <a:lstStyle/>
          <a:p>
            <a:pPr>
              <a:lnSpc>
                <a:spcPct val="200000"/>
              </a:lnSpc>
            </a:pPr>
            <a:r>
              <a:rPr lang="zh-CN" altLang="en-US" sz="100" dirty="0">
                <a:latin typeface="微软雅黑" panose="020B0503020204020204" pitchFamily="34" charset="-122"/>
                <a:ea typeface="微软雅黑" panose="020B0503020204020204" pitchFamily="34" charset="-122"/>
                <a:hlinkClick r:id="rId2"/>
              </a:rPr>
              <a:t>行业</a:t>
            </a:r>
            <a:r>
              <a:rPr lang="en-US" altLang="zh-CN" sz="100" dirty="0">
                <a:latin typeface="微软雅黑" panose="020B0503020204020204" pitchFamily="34" charset="-122"/>
                <a:ea typeface="微软雅黑" panose="020B0503020204020204" pitchFamily="34" charset="-122"/>
                <a:hlinkClick r:id="rId2"/>
              </a:rPr>
              <a:t>PPT</a:t>
            </a:r>
            <a:r>
              <a:rPr lang="zh-CN" altLang="en-US" sz="100" dirty="0">
                <a:latin typeface="微软雅黑" panose="020B0503020204020204" pitchFamily="34" charset="-122"/>
                <a:ea typeface="微软雅黑" panose="020B0503020204020204" pitchFamily="34" charset="-122"/>
                <a:hlinkClick r:id="rId2"/>
              </a:rPr>
              <a:t>模板</a:t>
            </a:r>
            <a:r>
              <a:rPr lang="en-US" altLang="zh-CN" sz="100" dirty="0">
                <a:latin typeface="微软雅黑" panose="020B0503020204020204" pitchFamily="34" charset="-122"/>
                <a:ea typeface="微软雅黑" panose="020B0503020204020204" pitchFamily="34" charset="-122"/>
              </a:rPr>
              <a:t>http://www.1ppt.com/hangye/</a:t>
            </a:r>
          </a:p>
        </p:txBody>
      </p:sp>
    </p:spTree>
    <p:extLst>
      <p:ext uri="{BB962C8B-B14F-4D97-AF65-F5344CB8AC3E}">
        <p14:creationId xmlns:p14="http://schemas.microsoft.com/office/powerpoint/2010/main" val="2054248326"/>
      </p:ext>
    </p:extLst>
  </p:cSld>
  <p:clrMapOvr>
    <a:masterClrMapping/>
  </p:clrMapOvr>
  <p:transition advTm="2000">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09600" y="1600203"/>
            <a:ext cx="109728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3"/>
            <a:ext cx="2844800" cy="365125"/>
          </a:xfrm>
          <a:prstGeom prst="rect">
            <a:avLst/>
          </a:prstGeom>
        </p:spPr>
        <p:txBody>
          <a:bodyPr/>
          <a:lstStyle/>
          <a:p>
            <a:fld id="{2E3AAC11-D570-4EA9-AFC0-30FB72BA45EB}" type="datetimeFigureOut">
              <a:rPr lang="zh-CN" altLang="en-US" smtClean="0">
                <a:solidFill>
                  <a:prstClr val="black"/>
                </a:solidFill>
              </a:rPr>
              <a:pPr/>
              <a:t>2024/9/18</a:t>
            </a:fld>
            <a:endParaRPr lang="zh-CN" altLang="en-US">
              <a:solidFill>
                <a:prstClr val="black"/>
              </a:solidFill>
            </a:endParaRPr>
          </a:p>
        </p:txBody>
      </p:sp>
      <p:sp>
        <p:nvSpPr>
          <p:cNvPr id="5" name="页脚占位符 4"/>
          <p:cNvSpPr>
            <a:spLocks noGrp="1"/>
          </p:cNvSpPr>
          <p:nvPr>
            <p:ph type="ftr" sz="quarter" idx="11"/>
          </p:nvPr>
        </p:nvSpPr>
        <p:spPr>
          <a:xfrm>
            <a:off x="4165600" y="6356353"/>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3"/>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779604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3"/>
            <a:ext cx="2844800" cy="365125"/>
          </a:xfrm>
          <a:prstGeom prst="rect">
            <a:avLst/>
          </a:prstGeom>
        </p:spPr>
        <p:txBody>
          <a:bodyPr/>
          <a:lstStyle/>
          <a:p>
            <a:fld id="{2E3AAC11-D570-4EA9-AFC0-30FB72BA45EB}" type="datetimeFigureOut">
              <a:rPr lang="zh-CN" altLang="en-US" smtClean="0">
                <a:solidFill>
                  <a:prstClr val="black"/>
                </a:solidFill>
              </a:rPr>
              <a:pPr/>
              <a:t>2024/9/18</a:t>
            </a:fld>
            <a:endParaRPr lang="zh-CN" altLang="en-US">
              <a:solidFill>
                <a:prstClr val="black"/>
              </a:solidFill>
            </a:endParaRPr>
          </a:p>
        </p:txBody>
      </p:sp>
      <p:sp>
        <p:nvSpPr>
          <p:cNvPr id="5" name="页脚占位符 4"/>
          <p:cNvSpPr>
            <a:spLocks noGrp="1"/>
          </p:cNvSpPr>
          <p:nvPr>
            <p:ph type="ftr" sz="quarter" idx="11"/>
          </p:nvPr>
        </p:nvSpPr>
        <p:spPr>
          <a:xfrm>
            <a:off x="4165600" y="6356353"/>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3"/>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3571534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567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3.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ustDataLst>
      <p:tags r:id="rId8"/>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advTm="2000">
    <p:wedge/>
  </p:transition>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4888731"/>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2024/9/18</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94918448"/>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30.xml"/><Relationship Id="rId13" Type="http://schemas.openxmlformats.org/officeDocument/2006/relationships/tags" Target="../tags/tag35.xml"/><Relationship Id="rId18" Type="http://schemas.openxmlformats.org/officeDocument/2006/relationships/tags" Target="../tags/tag40.xml"/><Relationship Id="rId26" Type="http://schemas.openxmlformats.org/officeDocument/2006/relationships/tags" Target="../tags/tag48.xml"/><Relationship Id="rId3" Type="http://schemas.openxmlformats.org/officeDocument/2006/relationships/tags" Target="../tags/tag25.xml"/><Relationship Id="rId21" Type="http://schemas.openxmlformats.org/officeDocument/2006/relationships/tags" Target="../tags/tag43.xml"/><Relationship Id="rId7" Type="http://schemas.openxmlformats.org/officeDocument/2006/relationships/tags" Target="../tags/tag29.xml"/><Relationship Id="rId12" Type="http://schemas.openxmlformats.org/officeDocument/2006/relationships/tags" Target="../tags/tag34.xml"/><Relationship Id="rId17" Type="http://schemas.openxmlformats.org/officeDocument/2006/relationships/tags" Target="../tags/tag39.xml"/><Relationship Id="rId25" Type="http://schemas.openxmlformats.org/officeDocument/2006/relationships/tags" Target="../tags/tag47.xml"/><Relationship Id="rId2" Type="http://schemas.openxmlformats.org/officeDocument/2006/relationships/tags" Target="../tags/tag24.xml"/><Relationship Id="rId16" Type="http://schemas.openxmlformats.org/officeDocument/2006/relationships/tags" Target="../tags/tag38.xml"/><Relationship Id="rId20" Type="http://schemas.openxmlformats.org/officeDocument/2006/relationships/tags" Target="../tags/tag42.xml"/><Relationship Id="rId29" Type="http://schemas.openxmlformats.org/officeDocument/2006/relationships/image" Target="../media/image2.png"/><Relationship Id="rId1" Type="http://schemas.openxmlformats.org/officeDocument/2006/relationships/tags" Target="../tags/tag23.xml"/><Relationship Id="rId6" Type="http://schemas.openxmlformats.org/officeDocument/2006/relationships/tags" Target="../tags/tag28.xml"/><Relationship Id="rId11" Type="http://schemas.openxmlformats.org/officeDocument/2006/relationships/tags" Target="../tags/tag33.xml"/><Relationship Id="rId24" Type="http://schemas.openxmlformats.org/officeDocument/2006/relationships/tags" Target="../tags/tag46.xml"/><Relationship Id="rId5" Type="http://schemas.openxmlformats.org/officeDocument/2006/relationships/tags" Target="../tags/tag27.xml"/><Relationship Id="rId15" Type="http://schemas.openxmlformats.org/officeDocument/2006/relationships/tags" Target="../tags/tag37.xml"/><Relationship Id="rId23" Type="http://schemas.openxmlformats.org/officeDocument/2006/relationships/tags" Target="../tags/tag45.xml"/><Relationship Id="rId28" Type="http://schemas.openxmlformats.org/officeDocument/2006/relationships/image" Target="../media/image1.png"/><Relationship Id="rId10" Type="http://schemas.openxmlformats.org/officeDocument/2006/relationships/tags" Target="../tags/tag32.xml"/><Relationship Id="rId19" Type="http://schemas.openxmlformats.org/officeDocument/2006/relationships/tags" Target="../tags/tag41.xml"/><Relationship Id="rId4" Type="http://schemas.openxmlformats.org/officeDocument/2006/relationships/tags" Target="../tags/tag26.xml"/><Relationship Id="rId9" Type="http://schemas.openxmlformats.org/officeDocument/2006/relationships/tags" Target="../tags/tag31.xml"/><Relationship Id="rId14" Type="http://schemas.openxmlformats.org/officeDocument/2006/relationships/tags" Target="../tags/tag36.xml"/><Relationship Id="rId22" Type="http://schemas.openxmlformats.org/officeDocument/2006/relationships/tags" Target="../tags/tag44.xml"/><Relationship Id="rId27" Type="http://schemas.openxmlformats.org/officeDocument/2006/relationships/slideLayout" Target="../slideLayouts/slideLayout1.xml"/><Relationship Id="rId30" Type="http://schemas.openxmlformats.org/officeDocument/2006/relationships/image" Target="../media/image3.svg"/></Relationships>
</file>

<file path=ppt/slides/_rels/slide10.xml.rels><?xml version="1.0" encoding="UTF-8" standalone="yes"?>
<Relationships xmlns="http://schemas.openxmlformats.org/package/2006/relationships"><Relationship Id="rId8" Type="http://schemas.openxmlformats.org/officeDocument/2006/relationships/tags" Target="../tags/tag249.xml"/><Relationship Id="rId13" Type="http://schemas.openxmlformats.org/officeDocument/2006/relationships/slideLayout" Target="../slideLayouts/slideLayout3.xml"/><Relationship Id="rId3" Type="http://schemas.openxmlformats.org/officeDocument/2006/relationships/tags" Target="../tags/tag244.xml"/><Relationship Id="rId7" Type="http://schemas.openxmlformats.org/officeDocument/2006/relationships/tags" Target="../tags/tag248.xml"/><Relationship Id="rId12" Type="http://schemas.openxmlformats.org/officeDocument/2006/relationships/tags" Target="../tags/tag253.xml"/><Relationship Id="rId2" Type="http://schemas.openxmlformats.org/officeDocument/2006/relationships/tags" Target="../tags/tag243.xml"/><Relationship Id="rId1" Type="http://schemas.openxmlformats.org/officeDocument/2006/relationships/tags" Target="../tags/tag242.xml"/><Relationship Id="rId6" Type="http://schemas.openxmlformats.org/officeDocument/2006/relationships/tags" Target="../tags/tag247.xml"/><Relationship Id="rId11" Type="http://schemas.openxmlformats.org/officeDocument/2006/relationships/tags" Target="../tags/tag252.xml"/><Relationship Id="rId5" Type="http://schemas.openxmlformats.org/officeDocument/2006/relationships/tags" Target="../tags/tag246.xml"/><Relationship Id="rId10" Type="http://schemas.openxmlformats.org/officeDocument/2006/relationships/tags" Target="../tags/tag251.xml"/><Relationship Id="rId4" Type="http://schemas.openxmlformats.org/officeDocument/2006/relationships/tags" Target="../tags/tag245.xml"/><Relationship Id="rId9" Type="http://schemas.openxmlformats.org/officeDocument/2006/relationships/tags" Target="../tags/tag250.xml"/><Relationship Id="rId14" Type="http://schemas.openxmlformats.org/officeDocument/2006/relationships/image" Target="../media/image1.png"/></Relationships>
</file>

<file path=ppt/slides/_rels/slide11.xml.rels><?xml version="1.0" encoding="UTF-8" standalone="yes"?>
<Relationships xmlns="http://schemas.openxmlformats.org/package/2006/relationships"><Relationship Id="rId8" Type="http://schemas.openxmlformats.org/officeDocument/2006/relationships/tags" Target="../tags/tag261.xml"/><Relationship Id="rId13" Type="http://schemas.openxmlformats.org/officeDocument/2006/relationships/tags" Target="../tags/tag266.xml"/><Relationship Id="rId3" Type="http://schemas.openxmlformats.org/officeDocument/2006/relationships/tags" Target="../tags/tag256.xml"/><Relationship Id="rId7" Type="http://schemas.openxmlformats.org/officeDocument/2006/relationships/tags" Target="../tags/tag260.xml"/><Relationship Id="rId12" Type="http://schemas.openxmlformats.org/officeDocument/2006/relationships/tags" Target="../tags/tag265.xml"/><Relationship Id="rId2" Type="http://schemas.openxmlformats.org/officeDocument/2006/relationships/tags" Target="../tags/tag255.xml"/><Relationship Id="rId16" Type="http://schemas.openxmlformats.org/officeDocument/2006/relationships/image" Target="../media/image6.png"/><Relationship Id="rId1" Type="http://schemas.openxmlformats.org/officeDocument/2006/relationships/tags" Target="../tags/tag254.xml"/><Relationship Id="rId6" Type="http://schemas.openxmlformats.org/officeDocument/2006/relationships/tags" Target="../tags/tag259.xml"/><Relationship Id="rId11" Type="http://schemas.openxmlformats.org/officeDocument/2006/relationships/tags" Target="../tags/tag264.xml"/><Relationship Id="rId5" Type="http://schemas.openxmlformats.org/officeDocument/2006/relationships/tags" Target="../tags/tag258.xml"/><Relationship Id="rId15" Type="http://schemas.openxmlformats.org/officeDocument/2006/relationships/slideLayout" Target="../slideLayouts/slideLayout3.xml"/><Relationship Id="rId10" Type="http://schemas.openxmlformats.org/officeDocument/2006/relationships/tags" Target="../tags/tag263.xml"/><Relationship Id="rId4" Type="http://schemas.openxmlformats.org/officeDocument/2006/relationships/tags" Target="../tags/tag257.xml"/><Relationship Id="rId9" Type="http://schemas.openxmlformats.org/officeDocument/2006/relationships/tags" Target="../tags/tag262.xml"/><Relationship Id="rId14" Type="http://schemas.openxmlformats.org/officeDocument/2006/relationships/tags" Target="../tags/tag267.xml"/></Relationships>
</file>

<file path=ppt/slides/_rels/slide12.xml.rels><?xml version="1.0" encoding="UTF-8" standalone="yes"?>
<Relationships xmlns="http://schemas.openxmlformats.org/package/2006/relationships"><Relationship Id="rId8" Type="http://schemas.openxmlformats.org/officeDocument/2006/relationships/tags" Target="../tags/tag275.xml"/><Relationship Id="rId13" Type="http://schemas.openxmlformats.org/officeDocument/2006/relationships/tags" Target="../tags/tag280.xml"/><Relationship Id="rId18" Type="http://schemas.openxmlformats.org/officeDocument/2006/relationships/tags" Target="../tags/tag285.xml"/><Relationship Id="rId3" Type="http://schemas.openxmlformats.org/officeDocument/2006/relationships/tags" Target="../tags/tag270.xml"/><Relationship Id="rId21" Type="http://schemas.openxmlformats.org/officeDocument/2006/relationships/tags" Target="../tags/tag288.xml"/><Relationship Id="rId7" Type="http://schemas.openxmlformats.org/officeDocument/2006/relationships/tags" Target="../tags/tag274.xml"/><Relationship Id="rId12" Type="http://schemas.openxmlformats.org/officeDocument/2006/relationships/tags" Target="../tags/tag279.xml"/><Relationship Id="rId17" Type="http://schemas.openxmlformats.org/officeDocument/2006/relationships/tags" Target="../tags/tag284.xml"/><Relationship Id="rId2" Type="http://schemas.openxmlformats.org/officeDocument/2006/relationships/tags" Target="../tags/tag269.xml"/><Relationship Id="rId16" Type="http://schemas.openxmlformats.org/officeDocument/2006/relationships/tags" Target="../tags/tag283.xml"/><Relationship Id="rId20" Type="http://schemas.openxmlformats.org/officeDocument/2006/relationships/tags" Target="../tags/tag287.xml"/><Relationship Id="rId1" Type="http://schemas.openxmlformats.org/officeDocument/2006/relationships/tags" Target="../tags/tag268.xml"/><Relationship Id="rId6" Type="http://schemas.openxmlformats.org/officeDocument/2006/relationships/tags" Target="../tags/tag273.xml"/><Relationship Id="rId11" Type="http://schemas.openxmlformats.org/officeDocument/2006/relationships/tags" Target="../tags/tag278.xml"/><Relationship Id="rId24" Type="http://schemas.openxmlformats.org/officeDocument/2006/relationships/notesSlide" Target="../notesSlides/notesSlide2.xml"/><Relationship Id="rId5" Type="http://schemas.openxmlformats.org/officeDocument/2006/relationships/tags" Target="../tags/tag272.xml"/><Relationship Id="rId15" Type="http://schemas.openxmlformats.org/officeDocument/2006/relationships/tags" Target="../tags/tag282.xml"/><Relationship Id="rId23" Type="http://schemas.openxmlformats.org/officeDocument/2006/relationships/slideLayout" Target="../slideLayouts/slideLayout3.xml"/><Relationship Id="rId10" Type="http://schemas.openxmlformats.org/officeDocument/2006/relationships/tags" Target="../tags/tag277.xml"/><Relationship Id="rId19" Type="http://schemas.openxmlformats.org/officeDocument/2006/relationships/tags" Target="../tags/tag286.xml"/><Relationship Id="rId4" Type="http://schemas.openxmlformats.org/officeDocument/2006/relationships/tags" Target="../tags/tag271.xml"/><Relationship Id="rId9" Type="http://schemas.openxmlformats.org/officeDocument/2006/relationships/tags" Target="../tags/tag276.xml"/><Relationship Id="rId14" Type="http://schemas.openxmlformats.org/officeDocument/2006/relationships/tags" Target="../tags/tag281.xml"/><Relationship Id="rId22" Type="http://schemas.openxmlformats.org/officeDocument/2006/relationships/tags" Target="../tags/tag289.xml"/></Relationships>
</file>

<file path=ppt/slides/_rels/slide13.xml.rels><?xml version="1.0" encoding="UTF-8" standalone="yes"?>
<Relationships xmlns="http://schemas.openxmlformats.org/package/2006/relationships"><Relationship Id="rId8" Type="http://schemas.openxmlformats.org/officeDocument/2006/relationships/tags" Target="../tags/tag297.xml"/><Relationship Id="rId13" Type="http://schemas.openxmlformats.org/officeDocument/2006/relationships/tags" Target="../tags/tag302.xml"/><Relationship Id="rId18" Type="http://schemas.openxmlformats.org/officeDocument/2006/relationships/image" Target="../media/image3.png"/><Relationship Id="rId3" Type="http://schemas.openxmlformats.org/officeDocument/2006/relationships/tags" Target="../tags/tag292.xml"/><Relationship Id="rId7" Type="http://schemas.openxmlformats.org/officeDocument/2006/relationships/tags" Target="../tags/tag296.xml"/><Relationship Id="rId12" Type="http://schemas.openxmlformats.org/officeDocument/2006/relationships/tags" Target="../tags/tag301.xml"/><Relationship Id="rId17" Type="http://schemas.openxmlformats.org/officeDocument/2006/relationships/slideLayout" Target="../slideLayouts/slideLayout1.xml"/><Relationship Id="rId2" Type="http://schemas.openxmlformats.org/officeDocument/2006/relationships/tags" Target="../tags/tag291.xml"/><Relationship Id="rId16" Type="http://schemas.openxmlformats.org/officeDocument/2006/relationships/tags" Target="../tags/tag305.xml"/><Relationship Id="rId1" Type="http://schemas.openxmlformats.org/officeDocument/2006/relationships/tags" Target="../tags/tag290.xml"/><Relationship Id="rId6" Type="http://schemas.openxmlformats.org/officeDocument/2006/relationships/tags" Target="../tags/tag295.xml"/><Relationship Id="rId11" Type="http://schemas.openxmlformats.org/officeDocument/2006/relationships/tags" Target="../tags/tag300.xml"/><Relationship Id="rId5" Type="http://schemas.openxmlformats.org/officeDocument/2006/relationships/tags" Target="../tags/tag294.xml"/><Relationship Id="rId15" Type="http://schemas.openxmlformats.org/officeDocument/2006/relationships/tags" Target="../tags/tag304.xml"/><Relationship Id="rId10" Type="http://schemas.openxmlformats.org/officeDocument/2006/relationships/tags" Target="../tags/tag299.xml"/><Relationship Id="rId4" Type="http://schemas.openxmlformats.org/officeDocument/2006/relationships/tags" Target="../tags/tag293.xml"/><Relationship Id="rId9" Type="http://schemas.openxmlformats.org/officeDocument/2006/relationships/tags" Target="../tags/tag298.xml"/><Relationship Id="rId14" Type="http://schemas.openxmlformats.org/officeDocument/2006/relationships/tags" Target="../tags/tag303.xml"/></Relationships>
</file>

<file path=ppt/slides/_rels/slide14.xml.rels><?xml version="1.0" encoding="UTF-8" standalone="yes"?>
<Relationships xmlns="http://schemas.openxmlformats.org/package/2006/relationships"><Relationship Id="rId8" Type="http://schemas.openxmlformats.org/officeDocument/2006/relationships/tags" Target="../tags/tag313.xml"/><Relationship Id="rId13" Type="http://schemas.openxmlformats.org/officeDocument/2006/relationships/tags" Target="../tags/tag318.xml"/><Relationship Id="rId18" Type="http://schemas.openxmlformats.org/officeDocument/2006/relationships/tags" Target="../tags/tag323.xml"/><Relationship Id="rId3" Type="http://schemas.openxmlformats.org/officeDocument/2006/relationships/tags" Target="../tags/tag308.xml"/><Relationship Id="rId21" Type="http://schemas.openxmlformats.org/officeDocument/2006/relationships/tags" Target="../tags/tag326.xml"/><Relationship Id="rId7" Type="http://schemas.openxmlformats.org/officeDocument/2006/relationships/tags" Target="../tags/tag312.xml"/><Relationship Id="rId12" Type="http://schemas.openxmlformats.org/officeDocument/2006/relationships/tags" Target="../tags/tag317.xml"/><Relationship Id="rId17" Type="http://schemas.openxmlformats.org/officeDocument/2006/relationships/tags" Target="../tags/tag322.xml"/><Relationship Id="rId25" Type="http://schemas.openxmlformats.org/officeDocument/2006/relationships/slideLayout" Target="../slideLayouts/slideLayout4.xml"/><Relationship Id="rId2" Type="http://schemas.openxmlformats.org/officeDocument/2006/relationships/tags" Target="../tags/tag307.xml"/><Relationship Id="rId16" Type="http://schemas.openxmlformats.org/officeDocument/2006/relationships/tags" Target="../tags/tag321.xml"/><Relationship Id="rId20" Type="http://schemas.openxmlformats.org/officeDocument/2006/relationships/tags" Target="../tags/tag325.xml"/><Relationship Id="rId1" Type="http://schemas.openxmlformats.org/officeDocument/2006/relationships/tags" Target="../tags/tag306.xml"/><Relationship Id="rId6" Type="http://schemas.openxmlformats.org/officeDocument/2006/relationships/tags" Target="../tags/tag311.xml"/><Relationship Id="rId11" Type="http://schemas.openxmlformats.org/officeDocument/2006/relationships/tags" Target="../tags/tag316.xml"/><Relationship Id="rId24" Type="http://schemas.openxmlformats.org/officeDocument/2006/relationships/tags" Target="../tags/tag329.xml"/><Relationship Id="rId5" Type="http://schemas.openxmlformats.org/officeDocument/2006/relationships/tags" Target="../tags/tag310.xml"/><Relationship Id="rId15" Type="http://schemas.openxmlformats.org/officeDocument/2006/relationships/tags" Target="../tags/tag320.xml"/><Relationship Id="rId23" Type="http://schemas.openxmlformats.org/officeDocument/2006/relationships/tags" Target="../tags/tag328.xml"/><Relationship Id="rId10" Type="http://schemas.openxmlformats.org/officeDocument/2006/relationships/tags" Target="../tags/tag315.xml"/><Relationship Id="rId19" Type="http://schemas.openxmlformats.org/officeDocument/2006/relationships/tags" Target="../tags/tag324.xml"/><Relationship Id="rId4" Type="http://schemas.openxmlformats.org/officeDocument/2006/relationships/tags" Target="../tags/tag309.xml"/><Relationship Id="rId9" Type="http://schemas.openxmlformats.org/officeDocument/2006/relationships/tags" Target="../tags/tag314.xml"/><Relationship Id="rId14" Type="http://schemas.openxmlformats.org/officeDocument/2006/relationships/tags" Target="../tags/tag319.xml"/><Relationship Id="rId22" Type="http://schemas.openxmlformats.org/officeDocument/2006/relationships/tags" Target="../tags/tag327.xml"/></Relationships>
</file>

<file path=ppt/slides/_rels/slide15.xml.rels><?xml version="1.0" encoding="UTF-8" standalone="yes"?>
<Relationships xmlns="http://schemas.openxmlformats.org/package/2006/relationships"><Relationship Id="rId8" Type="http://schemas.openxmlformats.org/officeDocument/2006/relationships/tags" Target="../tags/tag337.xml"/><Relationship Id="rId13" Type="http://schemas.openxmlformats.org/officeDocument/2006/relationships/tags" Target="../tags/tag342.xml"/><Relationship Id="rId18" Type="http://schemas.openxmlformats.org/officeDocument/2006/relationships/tags" Target="../tags/tag347.xml"/><Relationship Id="rId26" Type="http://schemas.openxmlformats.org/officeDocument/2006/relationships/tags" Target="../tags/tag355.xml"/><Relationship Id="rId3" Type="http://schemas.openxmlformats.org/officeDocument/2006/relationships/tags" Target="../tags/tag332.xml"/><Relationship Id="rId21" Type="http://schemas.openxmlformats.org/officeDocument/2006/relationships/tags" Target="../tags/tag350.xml"/><Relationship Id="rId7" Type="http://schemas.openxmlformats.org/officeDocument/2006/relationships/tags" Target="../tags/tag336.xml"/><Relationship Id="rId12" Type="http://schemas.openxmlformats.org/officeDocument/2006/relationships/tags" Target="../tags/tag341.xml"/><Relationship Id="rId17" Type="http://schemas.openxmlformats.org/officeDocument/2006/relationships/tags" Target="../tags/tag346.xml"/><Relationship Id="rId25" Type="http://schemas.openxmlformats.org/officeDocument/2006/relationships/tags" Target="../tags/tag354.xml"/><Relationship Id="rId2" Type="http://schemas.openxmlformats.org/officeDocument/2006/relationships/tags" Target="../tags/tag331.xml"/><Relationship Id="rId16" Type="http://schemas.openxmlformats.org/officeDocument/2006/relationships/tags" Target="../tags/tag345.xml"/><Relationship Id="rId20" Type="http://schemas.openxmlformats.org/officeDocument/2006/relationships/tags" Target="../tags/tag349.xml"/><Relationship Id="rId1" Type="http://schemas.openxmlformats.org/officeDocument/2006/relationships/tags" Target="../tags/tag330.xml"/><Relationship Id="rId6" Type="http://schemas.openxmlformats.org/officeDocument/2006/relationships/tags" Target="../tags/tag335.xml"/><Relationship Id="rId11" Type="http://schemas.openxmlformats.org/officeDocument/2006/relationships/tags" Target="../tags/tag340.xml"/><Relationship Id="rId24" Type="http://schemas.openxmlformats.org/officeDocument/2006/relationships/tags" Target="../tags/tag353.xml"/><Relationship Id="rId5" Type="http://schemas.openxmlformats.org/officeDocument/2006/relationships/tags" Target="../tags/tag334.xml"/><Relationship Id="rId15" Type="http://schemas.openxmlformats.org/officeDocument/2006/relationships/tags" Target="../tags/tag344.xml"/><Relationship Id="rId23" Type="http://schemas.openxmlformats.org/officeDocument/2006/relationships/tags" Target="../tags/tag352.xml"/><Relationship Id="rId28" Type="http://schemas.openxmlformats.org/officeDocument/2006/relationships/slideLayout" Target="../slideLayouts/slideLayout4.xml"/><Relationship Id="rId10" Type="http://schemas.openxmlformats.org/officeDocument/2006/relationships/tags" Target="../tags/tag339.xml"/><Relationship Id="rId19" Type="http://schemas.openxmlformats.org/officeDocument/2006/relationships/tags" Target="../tags/tag348.xml"/><Relationship Id="rId4" Type="http://schemas.openxmlformats.org/officeDocument/2006/relationships/tags" Target="../tags/tag333.xml"/><Relationship Id="rId9" Type="http://schemas.openxmlformats.org/officeDocument/2006/relationships/tags" Target="../tags/tag338.xml"/><Relationship Id="rId14" Type="http://schemas.openxmlformats.org/officeDocument/2006/relationships/tags" Target="../tags/tag343.xml"/><Relationship Id="rId22" Type="http://schemas.openxmlformats.org/officeDocument/2006/relationships/tags" Target="../tags/tag351.xml"/><Relationship Id="rId27" Type="http://schemas.openxmlformats.org/officeDocument/2006/relationships/tags" Target="../tags/tag356.xml"/></Relationships>
</file>

<file path=ppt/slides/_rels/slide16.xml.rels><?xml version="1.0" encoding="UTF-8" standalone="yes"?>
<Relationships xmlns="http://schemas.openxmlformats.org/package/2006/relationships"><Relationship Id="rId8" Type="http://schemas.openxmlformats.org/officeDocument/2006/relationships/tags" Target="../tags/tag364.xml"/><Relationship Id="rId13" Type="http://schemas.openxmlformats.org/officeDocument/2006/relationships/tags" Target="../tags/tag369.xml"/><Relationship Id="rId3" Type="http://schemas.openxmlformats.org/officeDocument/2006/relationships/tags" Target="../tags/tag359.xml"/><Relationship Id="rId7" Type="http://schemas.openxmlformats.org/officeDocument/2006/relationships/tags" Target="../tags/tag363.xml"/><Relationship Id="rId12" Type="http://schemas.openxmlformats.org/officeDocument/2006/relationships/tags" Target="../tags/tag368.xml"/><Relationship Id="rId17" Type="http://schemas.openxmlformats.org/officeDocument/2006/relationships/image" Target="../media/image4.png"/><Relationship Id="rId2" Type="http://schemas.openxmlformats.org/officeDocument/2006/relationships/tags" Target="../tags/tag358.xml"/><Relationship Id="rId16" Type="http://schemas.openxmlformats.org/officeDocument/2006/relationships/slideLayout" Target="../slideLayouts/slideLayout4.xml"/><Relationship Id="rId1" Type="http://schemas.openxmlformats.org/officeDocument/2006/relationships/tags" Target="../tags/tag357.xml"/><Relationship Id="rId6" Type="http://schemas.openxmlformats.org/officeDocument/2006/relationships/tags" Target="../tags/tag362.xml"/><Relationship Id="rId11" Type="http://schemas.openxmlformats.org/officeDocument/2006/relationships/tags" Target="../tags/tag367.xml"/><Relationship Id="rId5" Type="http://schemas.openxmlformats.org/officeDocument/2006/relationships/tags" Target="../tags/tag361.xml"/><Relationship Id="rId15" Type="http://schemas.openxmlformats.org/officeDocument/2006/relationships/tags" Target="../tags/tag371.xml"/><Relationship Id="rId10" Type="http://schemas.openxmlformats.org/officeDocument/2006/relationships/tags" Target="../tags/tag366.xml"/><Relationship Id="rId4" Type="http://schemas.openxmlformats.org/officeDocument/2006/relationships/tags" Target="../tags/tag360.xml"/><Relationship Id="rId9" Type="http://schemas.openxmlformats.org/officeDocument/2006/relationships/tags" Target="../tags/tag365.xml"/><Relationship Id="rId14" Type="http://schemas.openxmlformats.org/officeDocument/2006/relationships/tags" Target="../tags/tag370.xml"/></Relationships>
</file>

<file path=ppt/slides/_rels/slide17.xml.rels><?xml version="1.0" encoding="UTF-8" standalone="yes"?>
<Relationships xmlns="http://schemas.openxmlformats.org/package/2006/relationships"><Relationship Id="rId8" Type="http://schemas.openxmlformats.org/officeDocument/2006/relationships/tags" Target="../tags/tag379.xml"/><Relationship Id="rId13" Type="http://schemas.openxmlformats.org/officeDocument/2006/relationships/tags" Target="../tags/tag384.xml"/><Relationship Id="rId18" Type="http://schemas.openxmlformats.org/officeDocument/2006/relationships/slideLayout" Target="../slideLayouts/slideLayout4.xml"/><Relationship Id="rId3" Type="http://schemas.openxmlformats.org/officeDocument/2006/relationships/tags" Target="../tags/tag374.xml"/><Relationship Id="rId7" Type="http://schemas.openxmlformats.org/officeDocument/2006/relationships/tags" Target="../tags/tag378.xml"/><Relationship Id="rId12" Type="http://schemas.openxmlformats.org/officeDocument/2006/relationships/tags" Target="../tags/tag383.xml"/><Relationship Id="rId17" Type="http://schemas.openxmlformats.org/officeDocument/2006/relationships/tags" Target="../tags/tag388.xml"/><Relationship Id="rId2" Type="http://schemas.openxmlformats.org/officeDocument/2006/relationships/tags" Target="../tags/tag373.xml"/><Relationship Id="rId16" Type="http://schemas.openxmlformats.org/officeDocument/2006/relationships/tags" Target="../tags/tag387.xml"/><Relationship Id="rId1" Type="http://schemas.openxmlformats.org/officeDocument/2006/relationships/tags" Target="../tags/tag372.xml"/><Relationship Id="rId6" Type="http://schemas.openxmlformats.org/officeDocument/2006/relationships/tags" Target="../tags/tag377.xml"/><Relationship Id="rId11" Type="http://schemas.openxmlformats.org/officeDocument/2006/relationships/tags" Target="../tags/tag382.xml"/><Relationship Id="rId5" Type="http://schemas.openxmlformats.org/officeDocument/2006/relationships/tags" Target="../tags/tag376.xml"/><Relationship Id="rId15" Type="http://schemas.openxmlformats.org/officeDocument/2006/relationships/tags" Target="../tags/tag386.xml"/><Relationship Id="rId10" Type="http://schemas.openxmlformats.org/officeDocument/2006/relationships/tags" Target="../tags/tag381.xml"/><Relationship Id="rId19" Type="http://schemas.openxmlformats.org/officeDocument/2006/relationships/image" Target="../media/image7.png"/><Relationship Id="rId4" Type="http://schemas.openxmlformats.org/officeDocument/2006/relationships/tags" Target="../tags/tag375.xml"/><Relationship Id="rId9" Type="http://schemas.openxmlformats.org/officeDocument/2006/relationships/tags" Target="../tags/tag380.xml"/><Relationship Id="rId14" Type="http://schemas.openxmlformats.org/officeDocument/2006/relationships/tags" Target="../tags/tag385.xml"/></Relationships>
</file>

<file path=ppt/slides/_rels/slide18.xml.rels><?xml version="1.0" encoding="UTF-8" standalone="yes"?>
<Relationships xmlns="http://schemas.openxmlformats.org/package/2006/relationships"><Relationship Id="rId8" Type="http://schemas.openxmlformats.org/officeDocument/2006/relationships/tags" Target="../tags/tag396.xml"/><Relationship Id="rId13" Type="http://schemas.openxmlformats.org/officeDocument/2006/relationships/image" Target="../media/image8.png"/><Relationship Id="rId3" Type="http://schemas.openxmlformats.org/officeDocument/2006/relationships/tags" Target="../tags/tag391.xml"/><Relationship Id="rId7" Type="http://schemas.openxmlformats.org/officeDocument/2006/relationships/tags" Target="../tags/tag395.xml"/><Relationship Id="rId12" Type="http://schemas.openxmlformats.org/officeDocument/2006/relationships/slideLayout" Target="../slideLayouts/slideLayout4.xml"/><Relationship Id="rId17" Type="http://schemas.openxmlformats.org/officeDocument/2006/relationships/image" Target="../media/image10.png"/><Relationship Id="rId2" Type="http://schemas.openxmlformats.org/officeDocument/2006/relationships/tags" Target="../tags/tag390.xml"/><Relationship Id="rId16" Type="http://schemas.openxmlformats.org/officeDocument/2006/relationships/image" Target="../media/image12.svg"/><Relationship Id="rId1" Type="http://schemas.openxmlformats.org/officeDocument/2006/relationships/tags" Target="../tags/tag389.xml"/><Relationship Id="rId6" Type="http://schemas.openxmlformats.org/officeDocument/2006/relationships/tags" Target="../tags/tag394.xml"/><Relationship Id="rId11" Type="http://schemas.openxmlformats.org/officeDocument/2006/relationships/tags" Target="../tags/tag399.xml"/><Relationship Id="rId5" Type="http://schemas.openxmlformats.org/officeDocument/2006/relationships/tags" Target="../tags/tag393.xml"/><Relationship Id="rId15" Type="http://schemas.openxmlformats.org/officeDocument/2006/relationships/image" Target="../media/image9.png"/><Relationship Id="rId10" Type="http://schemas.openxmlformats.org/officeDocument/2006/relationships/tags" Target="../tags/tag398.xml"/><Relationship Id="rId4" Type="http://schemas.openxmlformats.org/officeDocument/2006/relationships/tags" Target="../tags/tag392.xml"/><Relationship Id="rId9" Type="http://schemas.openxmlformats.org/officeDocument/2006/relationships/tags" Target="../tags/tag397.xml"/><Relationship Id="rId14" Type="http://schemas.openxmlformats.org/officeDocument/2006/relationships/image" Target="../media/image10.svg"/></Relationships>
</file>

<file path=ppt/slides/_rels/slide19.xml.rels><?xml version="1.0" encoding="UTF-8" standalone="yes"?>
<Relationships xmlns="http://schemas.openxmlformats.org/package/2006/relationships"><Relationship Id="rId8" Type="http://schemas.openxmlformats.org/officeDocument/2006/relationships/tags" Target="../tags/tag407.xml"/><Relationship Id="rId13" Type="http://schemas.openxmlformats.org/officeDocument/2006/relationships/tags" Target="../tags/tag412.xml"/><Relationship Id="rId18" Type="http://schemas.openxmlformats.org/officeDocument/2006/relationships/image" Target="../media/image3.png"/><Relationship Id="rId3" Type="http://schemas.openxmlformats.org/officeDocument/2006/relationships/tags" Target="../tags/tag402.xml"/><Relationship Id="rId7" Type="http://schemas.openxmlformats.org/officeDocument/2006/relationships/tags" Target="../tags/tag406.xml"/><Relationship Id="rId12" Type="http://schemas.openxmlformats.org/officeDocument/2006/relationships/tags" Target="../tags/tag411.xml"/><Relationship Id="rId17" Type="http://schemas.openxmlformats.org/officeDocument/2006/relationships/slideLayout" Target="../slideLayouts/slideLayout1.xml"/><Relationship Id="rId2" Type="http://schemas.openxmlformats.org/officeDocument/2006/relationships/tags" Target="../tags/tag401.xml"/><Relationship Id="rId16" Type="http://schemas.openxmlformats.org/officeDocument/2006/relationships/tags" Target="../tags/tag415.xml"/><Relationship Id="rId1" Type="http://schemas.openxmlformats.org/officeDocument/2006/relationships/tags" Target="../tags/tag400.xml"/><Relationship Id="rId6" Type="http://schemas.openxmlformats.org/officeDocument/2006/relationships/tags" Target="../tags/tag405.xml"/><Relationship Id="rId11" Type="http://schemas.openxmlformats.org/officeDocument/2006/relationships/tags" Target="../tags/tag410.xml"/><Relationship Id="rId5" Type="http://schemas.openxmlformats.org/officeDocument/2006/relationships/tags" Target="../tags/tag404.xml"/><Relationship Id="rId15" Type="http://schemas.openxmlformats.org/officeDocument/2006/relationships/tags" Target="../tags/tag414.xml"/><Relationship Id="rId10" Type="http://schemas.openxmlformats.org/officeDocument/2006/relationships/tags" Target="../tags/tag409.xml"/><Relationship Id="rId4" Type="http://schemas.openxmlformats.org/officeDocument/2006/relationships/tags" Target="../tags/tag403.xml"/><Relationship Id="rId9" Type="http://schemas.openxmlformats.org/officeDocument/2006/relationships/tags" Target="../tags/tag408.xml"/><Relationship Id="rId14" Type="http://schemas.openxmlformats.org/officeDocument/2006/relationships/tags" Target="../tags/tag413.xml"/></Relationships>
</file>

<file path=ppt/slides/_rels/slide2.xml.rels><?xml version="1.0" encoding="UTF-8" standalone="yes"?>
<Relationships xmlns="http://schemas.openxmlformats.org/package/2006/relationships"><Relationship Id="rId13" Type="http://schemas.openxmlformats.org/officeDocument/2006/relationships/tags" Target="../tags/tag61.xml"/><Relationship Id="rId18" Type="http://schemas.openxmlformats.org/officeDocument/2006/relationships/tags" Target="../tags/tag66.xml"/><Relationship Id="rId26" Type="http://schemas.openxmlformats.org/officeDocument/2006/relationships/tags" Target="../tags/tag74.xml"/><Relationship Id="rId39" Type="http://schemas.openxmlformats.org/officeDocument/2006/relationships/tags" Target="../tags/tag87.xml"/><Relationship Id="rId21" Type="http://schemas.openxmlformats.org/officeDocument/2006/relationships/tags" Target="../tags/tag69.xml"/><Relationship Id="rId34" Type="http://schemas.openxmlformats.org/officeDocument/2006/relationships/tags" Target="../tags/tag82.xml"/><Relationship Id="rId42" Type="http://schemas.openxmlformats.org/officeDocument/2006/relationships/tags" Target="../tags/tag90.xml"/><Relationship Id="rId7" Type="http://schemas.openxmlformats.org/officeDocument/2006/relationships/tags" Target="../tags/tag55.xml"/><Relationship Id="rId2" Type="http://schemas.openxmlformats.org/officeDocument/2006/relationships/tags" Target="../tags/tag50.xml"/><Relationship Id="rId16" Type="http://schemas.openxmlformats.org/officeDocument/2006/relationships/tags" Target="../tags/tag64.xml"/><Relationship Id="rId29" Type="http://schemas.openxmlformats.org/officeDocument/2006/relationships/tags" Target="../tags/tag77.xml"/><Relationship Id="rId1" Type="http://schemas.openxmlformats.org/officeDocument/2006/relationships/tags" Target="../tags/tag49.xml"/><Relationship Id="rId6" Type="http://schemas.openxmlformats.org/officeDocument/2006/relationships/tags" Target="../tags/tag54.xml"/><Relationship Id="rId11" Type="http://schemas.openxmlformats.org/officeDocument/2006/relationships/tags" Target="../tags/tag59.xml"/><Relationship Id="rId24" Type="http://schemas.openxmlformats.org/officeDocument/2006/relationships/tags" Target="../tags/tag72.xml"/><Relationship Id="rId32" Type="http://schemas.openxmlformats.org/officeDocument/2006/relationships/tags" Target="../tags/tag80.xml"/><Relationship Id="rId37" Type="http://schemas.openxmlformats.org/officeDocument/2006/relationships/tags" Target="../tags/tag85.xml"/><Relationship Id="rId40" Type="http://schemas.openxmlformats.org/officeDocument/2006/relationships/tags" Target="../tags/tag88.xml"/><Relationship Id="rId45" Type="http://schemas.openxmlformats.org/officeDocument/2006/relationships/slideLayout" Target="../slideLayouts/slideLayout1.xml"/><Relationship Id="rId5" Type="http://schemas.openxmlformats.org/officeDocument/2006/relationships/tags" Target="../tags/tag53.xml"/><Relationship Id="rId15" Type="http://schemas.openxmlformats.org/officeDocument/2006/relationships/tags" Target="../tags/tag63.xml"/><Relationship Id="rId23" Type="http://schemas.openxmlformats.org/officeDocument/2006/relationships/tags" Target="../tags/tag71.xml"/><Relationship Id="rId28" Type="http://schemas.openxmlformats.org/officeDocument/2006/relationships/tags" Target="../tags/tag76.xml"/><Relationship Id="rId36" Type="http://schemas.openxmlformats.org/officeDocument/2006/relationships/tags" Target="../tags/tag84.xml"/><Relationship Id="rId10" Type="http://schemas.openxmlformats.org/officeDocument/2006/relationships/tags" Target="../tags/tag58.xml"/><Relationship Id="rId19" Type="http://schemas.openxmlformats.org/officeDocument/2006/relationships/tags" Target="../tags/tag67.xml"/><Relationship Id="rId31" Type="http://schemas.openxmlformats.org/officeDocument/2006/relationships/tags" Target="../tags/tag79.xml"/><Relationship Id="rId44" Type="http://schemas.openxmlformats.org/officeDocument/2006/relationships/tags" Target="../tags/tag92.xml"/><Relationship Id="rId4" Type="http://schemas.openxmlformats.org/officeDocument/2006/relationships/tags" Target="../tags/tag52.xml"/><Relationship Id="rId9" Type="http://schemas.openxmlformats.org/officeDocument/2006/relationships/tags" Target="../tags/tag57.xml"/><Relationship Id="rId14" Type="http://schemas.openxmlformats.org/officeDocument/2006/relationships/tags" Target="../tags/tag62.xml"/><Relationship Id="rId22" Type="http://schemas.openxmlformats.org/officeDocument/2006/relationships/tags" Target="../tags/tag70.xml"/><Relationship Id="rId27" Type="http://schemas.openxmlformats.org/officeDocument/2006/relationships/tags" Target="../tags/tag75.xml"/><Relationship Id="rId30" Type="http://schemas.openxmlformats.org/officeDocument/2006/relationships/tags" Target="../tags/tag78.xml"/><Relationship Id="rId35" Type="http://schemas.openxmlformats.org/officeDocument/2006/relationships/tags" Target="../tags/tag83.xml"/><Relationship Id="rId43" Type="http://schemas.openxmlformats.org/officeDocument/2006/relationships/tags" Target="../tags/tag91.xml"/><Relationship Id="rId8" Type="http://schemas.openxmlformats.org/officeDocument/2006/relationships/tags" Target="../tags/tag56.xml"/><Relationship Id="rId3" Type="http://schemas.openxmlformats.org/officeDocument/2006/relationships/tags" Target="../tags/tag51.xml"/><Relationship Id="rId12" Type="http://schemas.openxmlformats.org/officeDocument/2006/relationships/tags" Target="../tags/tag60.xml"/><Relationship Id="rId17" Type="http://schemas.openxmlformats.org/officeDocument/2006/relationships/tags" Target="../tags/tag65.xml"/><Relationship Id="rId25" Type="http://schemas.openxmlformats.org/officeDocument/2006/relationships/tags" Target="../tags/tag73.xml"/><Relationship Id="rId33" Type="http://schemas.openxmlformats.org/officeDocument/2006/relationships/tags" Target="../tags/tag81.xml"/><Relationship Id="rId38" Type="http://schemas.openxmlformats.org/officeDocument/2006/relationships/tags" Target="../tags/tag86.xml"/><Relationship Id="rId20" Type="http://schemas.openxmlformats.org/officeDocument/2006/relationships/tags" Target="../tags/tag68.xml"/><Relationship Id="rId41" Type="http://schemas.openxmlformats.org/officeDocument/2006/relationships/tags" Target="../tags/tag89.xml"/></Relationships>
</file>

<file path=ppt/slides/_rels/slide20.xml.rels><?xml version="1.0" encoding="UTF-8" standalone="yes"?>
<Relationships xmlns="http://schemas.openxmlformats.org/package/2006/relationships"><Relationship Id="rId8" Type="http://schemas.openxmlformats.org/officeDocument/2006/relationships/tags" Target="../tags/tag423.xml"/><Relationship Id="rId13" Type="http://schemas.openxmlformats.org/officeDocument/2006/relationships/tags" Target="../tags/tag428.xml"/><Relationship Id="rId18" Type="http://schemas.openxmlformats.org/officeDocument/2006/relationships/tags" Target="../tags/tag433.xml"/><Relationship Id="rId26" Type="http://schemas.openxmlformats.org/officeDocument/2006/relationships/image" Target="../media/image19.svg"/><Relationship Id="rId3" Type="http://schemas.openxmlformats.org/officeDocument/2006/relationships/tags" Target="../tags/tag418.xml"/><Relationship Id="rId21" Type="http://schemas.openxmlformats.org/officeDocument/2006/relationships/image" Target="../media/image11.png"/><Relationship Id="rId7" Type="http://schemas.openxmlformats.org/officeDocument/2006/relationships/tags" Target="../tags/tag422.xml"/><Relationship Id="rId12" Type="http://schemas.openxmlformats.org/officeDocument/2006/relationships/tags" Target="../tags/tag427.xml"/><Relationship Id="rId17" Type="http://schemas.openxmlformats.org/officeDocument/2006/relationships/tags" Target="../tags/tag432.xml"/><Relationship Id="rId25" Type="http://schemas.openxmlformats.org/officeDocument/2006/relationships/image" Target="../media/image13.png"/><Relationship Id="rId2" Type="http://schemas.openxmlformats.org/officeDocument/2006/relationships/tags" Target="../tags/tag417.xml"/><Relationship Id="rId16" Type="http://schemas.openxmlformats.org/officeDocument/2006/relationships/tags" Target="../tags/tag431.xml"/><Relationship Id="rId20" Type="http://schemas.openxmlformats.org/officeDocument/2006/relationships/slideLayout" Target="../slideLayouts/slideLayout5.xml"/><Relationship Id="rId1" Type="http://schemas.openxmlformats.org/officeDocument/2006/relationships/tags" Target="../tags/tag416.xml"/><Relationship Id="rId6" Type="http://schemas.openxmlformats.org/officeDocument/2006/relationships/tags" Target="../tags/tag421.xml"/><Relationship Id="rId11" Type="http://schemas.openxmlformats.org/officeDocument/2006/relationships/tags" Target="../tags/tag426.xml"/><Relationship Id="rId24" Type="http://schemas.openxmlformats.org/officeDocument/2006/relationships/image" Target="../media/image17.svg"/><Relationship Id="rId5" Type="http://schemas.openxmlformats.org/officeDocument/2006/relationships/tags" Target="../tags/tag420.xml"/><Relationship Id="rId15" Type="http://schemas.openxmlformats.org/officeDocument/2006/relationships/tags" Target="../tags/tag430.xml"/><Relationship Id="rId23" Type="http://schemas.openxmlformats.org/officeDocument/2006/relationships/image" Target="../media/image12.png"/><Relationship Id="rId10" Type="http://schemas.openxmlformats.org/officeDocument/2006/relationships/tags" Target="../tags/tag425.xml"/><Relationship Id="rId19" Type="http://schemas.openxmlformats.org/officeDocument/2006/relationships/tags" Target="../tags/tag434.xml"/><Relationship Id="rId4" Type="http://schemas.openxmlformats.org/officeDocument/2006/relationships/tags" Target="../tags/tag419.xml"/><Relationship Id="rId9" Type="http://schemas.openxmlformats.org/officeDocument/2006/relationships/tags" Target="../tags/tag424.xml"/><Relationship Id="rId14" Type="http://schemas.openxmlformats.org/officeDocument/2006/relationships/tags" Target="../tags/tag429.xml"/><Relationship Id="rId22" Type="http://schemas.openxmlformats.org/officeDocument/2006/relationships/image" Target="../media/image15.svg"/></Relationships>
</file>

<file path=ppt/slides/_rels/slide21.xml.rels><?xml version="1.0" encoding="UTF-8" standalone="yes"?>
<Relationships xmlns="http://schemas.openxmlformats.org/package/2006/relationships"><Relationship Id="rId8" Type="http://schemas.openxmlformats.org/officeDocument/2006/relationships/tags" Target="../tags/tag442.xml"/><Relationship Id="rId13" Type="http://schemas.openxmlformats.org/officeDocument/2006/relationships/tags" Target="../tags/tag447.xml"/><Relationship Id="rId18" Type="http://schemas.openxmlformats.org/officeDocument/2006/relationships/tags" Target="../tags/tag452.xml"/><Relationship Id="rId3" Type="http://schemas.openxmlformats.org/officeDocument/2006/relationships/tags" Target="../tags/tag437.xml"/><Relationship Id="rId21" Type="http://schemas.openxmlformats.org/officeDocument/2006/relationships/image" Target="../media/image14.png"/><Relationship Id="rId7" Type="http://schemas.openxmlformats.org/officeDocument/2006/relationships/tags" Target="../tags/tag441.xml"/><Relationship Id="rId12" Type="http://schemas.openxmlformats.org/officeDocument/2006/relationships/tags" Target="../tags/tag446.xml"/><Relationship Id="rId17" Type="http://schemas.openxmlformats.org/officeDocument/2006/relationships/tags" Target="../tags/tag451.xml"/><Relationship Id="rId2" Type="http://schemas.openxmlformats.org/officeDocument/2006/relationships/tags" Target="../tags/tag436.xml"/><Relationship Id="rId16" Type="http://schemas.openxmlformats.org/officeDocument/2006/relationships/tags" Target="../tags/tag450.xml"/><Relationship Id="rId20" Type="http://schemas.openxmlformats.org/officeDocument/2006/relationships/slideLayout" Target="../slideLayouts/slideLayout5.xml"/><Relationship Id="rId1" Type="http://schemas.openxmlformats.org/officeDocument/2006/relationships/tags" Target="../tags/tag435.xml"/><Relationship Id="rId6" Type="http://schemas.openxmlformats.org/officeDocument/2006/relationships/tags" Target="../tags/tag440.xml"/><Relationship Id="rId11" Type="http://schemas.openxmlformats.org/officeDocument/2006/relationships/tags" Target="../tags/tag445.xml"/><Relationship Id="rId5" Type="http://schemas.openxmlformats.org/officeDocument/2006/relationships/tags" Target="../tags/tag439.xml"/><Relationship Id="rId15" Type="http://schemas.openxmlformats.org/officeDocument/2006/relationships/tags" Target="../tags/tag449.xml"/><Relationship Id="rId10" Type="http://schemas.openxmlformats.org/officeDocument/2006/relationships/tags" Target="../tags/tag444.xml"/><Relationship Id="rId19" Type="http://schemas.openxmlformats.org/officeDocument/2006/relationships/tags" Target="../tags/tag453.xml"/><Relationship Id="rId4" Type="http://schemas.openxmlformats.org/officeDocument/2006/relationships/tags" Target="../tags/tag438.xml"/><Relationship Id="rId9" Type="http://schemas.openxmlformats.org/officeDocument/2006/relationships/tags" Target="../tags/tag443.xml"/><Relationship Id="rId14" Type="http://schemas.openxmlformats.org/officeDocument/2006/relationships/tags" Target="../tags/tag448.xml"/></Relationships>
</file>

<file path=ppt/slides/_rels/slide22.xml.rels><?xml version="1.0" encoding="UTF-8" standalone="yes"?>
<Relationships xmlns="http://schemas.openxmlformats.org/package/2006/relationships"><Relationship Id="rId13" Type="http://schemas.openxmlformats.org/officeDocument/2006/relationships/tags" Target="../tags/tag466.xml"/><Relationship Id="rId18" Type="http://schemas.openxmlformats.org/officeDocument/2006/relationships/tags" Target="../tags/tag471.xml"/><Relationship Id="rId26" Type="http://schemas.openxmlformats.org/officeDocument/2006/relationships/tags" Target="../tags/tag479.xml"/><Relationship Id="rId39" Type="http://schemas.openxmlformats.org/officeDocument/2006/relationships/tags" Target="../tags/tag492.xml"/><Relationship Id="rId21" Type="http://schemas.openxmlformats.org/officeDocument/2006/relationships/tags" Target="../tags/tag474.xml"/><Relationship Id="rId34" Type="http://schemas.openxmlformats.org/officeDocument/2006/relationships/tags" Target="../tags/tag487.xml"/><Relationship Id="rId42" Type="http://schemas.openxmlformats.org/officeDocument/2006/relationships/tags" Target="../tags/tag495.xml"/><Relationship Id="rId7" Type="http://schemas.openxmlformats.org/officeDocument/2006/relationships/tags" Target="../tags/tag460.xml"/><Relationship Id="rId2" Type="http://schemas.openxmlformats.org/officeDocument/2006/relationships/tags" Target="../tags/tag455.xml"/><Relationship Id="rId16" Type="http://schemas.openxmlformats.org/officeDocument/2006/relationships/tags" Target="../tags/tag469.xml"/><Relationship Id="rId20" Type="http://schemas.openxmlformats.org/officeDocument/2006/relationships/tags" Target="../tags/tag473.xml"/><Relationship Id="rId29" Type="http://schemas.openxmlformats.org/officeDocument/2006/relationships/tags" Target="../tags/tag482.xml"/><Relationship Id="rId41" Type="http://schemas.openxmlformats.org/officeDocument/2006/relationships/tags" Target="../tags/tag494.xml"/><Relationship Id="rId1" Type="http://schemas.openxmlformats.org/officeDocument/2006/relationships/tags" Target="../tags/tag454.xml"/><Relationship Id="rId6" Type="http://schemas.openxmlformats.org/officeDocument/2006/relationships/tags" Target="../tags/tag459.xml"/><Relationship Id="rId11" Type="http://schemas.openxmlformats.org/officeDocument/2006/relationships/tags" Target="../tags/tag464.xml"/><Relationship Id="rId24" Type="http://schemas.openxmlformats.org/officeDocument/2006/relationships/tags" Target="../tags/tag477.xml"/><Relationship Id="rId32" Type="http://schemas.openxmlformats.org/officeDocument/2006/relationships/tags" Target="../tags/tag485.xml"/><Relationship Id="rId37" Type="http://schemas.openxmlformats.org/officeDocument/2006/relationships/tags" Target="../tags/tag490.xml"/><Relationship Id="rId40" Type="http://schemas.openxmlformats.org/officeDocument/2006/relationships/tags" Target="../tags/tag493.xml"/><Relationship Id="rId5" Type="http://schemas.openxmlformats.org/officeDocument/2006/relationships/tags" Target="../tags/tag458.xml"/><Relationship Id="rId15" Type="http://schemas.openxmlformats.org/officeDocument/2006/relationships/tags" Target="../tags/tag468.xml"/><Relationship Id="rId23" Type="http://schemas.openxmlformats.org/officeDocument/2006/relationships/tags" Target="../tags/tag476.xml"/><Relationship Id="rId28" Type="http://schemas.openxmlformats.org/officeDocument/2006/relationships/tags" Target="../tags/tag481.xml"/><Relationship Id="rId36" Type="http://schemas.openxmlformats.org/officeDocument/2006/relationships/tags" Target="../tags/tag489.xml"/><Relationship Id="rId10" Type="http://schemas.openxmlformats.org/officeDocument/2006/relationships/tags" Target="../tags/tag463.xml"/><Relationship Id="rId19" Type="http://schemas.openxmlformats.org/officeDocument/2006/relationships/tags" Target="../tags/tag472.xml"/><Relationship Id="rId31" Type="http://schemas.openxmlformats.org/officeDocument/2006/relationships/tags" Target="../tags/tag484.xml"/><Relationship Id="rId44" Type="http://schemas.openxmlformats.org/officeDocument/2006/relationships/slideLayout" Target="../slideLayouts/slideLayout5.xml"/><Relationship Id="rId4" Type="http://schemas.openxmlformats.org/officeDocument/2006/relationships/tags" Target="../tags/tag457.xml"/><Relationship Id="rId9" Type="http://schemas.openxmlformats.org/officeDocument/2006/relationships/tags" Target="../tags/tag462.xml"/><Relationship Id="rId14" Type="http://schemas.openxmlformats.org/officeDocument/2006/relationships/tags" Target="../tags/tag467.xml"/><Relationship Id="rId22" Type="http://schemas.openxmlformats.org/officeDocument/2006/relationships/tags" Target="../tags/tag475.xml"/><Relationship Id="rId27" Type="http://schemas.openxmlformats.org/officeDocument/2006/relationships/tags" Target="../tags/tag480.xml"/><Relationship Id="rId30" Type="http://schemas.openxmlformats.org/officeDocument/2006/relationships/tags" Target="../tags/tag483.xml"/><Relationship Id="rId35" Type="http://schemas.openxmlformats.org/officeDocument/2006/relationships/tags" Target="../tags/tag488.xml"/><Relationship Id="rId43" Type="http://schemas.openxmlformats.org/officeDocument/2006/relationships/tags" Target="../tags/tag496.xml"/><Relationship Id="rId8" Type="http://schemas.openxmlformats.org/officeDocument/2006/relationships/tags" Target="../tags/tag461.xml"/><Relationship Id="rId3" Type="http://schemas.openxmlformats.org/officeDocument/2006/relationships/tags" Target="../tags/tag456.xml"/><Relationship Id="rId12" Type="http://schemas.openxmlformats.org/officeDocument/2006/relationships/tags" Target="../tags/tag465.xml"/><Relationship Id="rId17" Type="http://schemas.openxmlformats.org/officeDocument/2006/relationships/tags" Target="../tags/tag470.xml"/><Relationship Id="rId25" Type="http://schemas.openxmlformats.org/officeDocument/2006/relationships/tags" Target="../tags/tag478.xml"/><Relationship Id="rId33" Type="http://schemas.openxmlformats.org/officeDocument/2006/relationships/tags" Target="../tags/tag486.xml"/><Relationship Id="rId38" Type="http://schemas.openxmlformats.org/officeDocument/2006/relationships/tags" Target="../tags/tag491.xml"/></Relationships>
</file>

<file path=ppt/slides/_rels/slide23.xml.rels><?xml version="1.0" encoding="UTF-8" standalone="yes"?>
<Relationships xmlns="http://schemas.openxmlformats.org/package/2006/relationships"><Relationship Id="rId8" Type="http://schemas.openxmlformats.org/officeDocument/2006/relationships/tags" Target="../tags/tag504.xml"/><Relationship Id="rId13" Type="http://schemas.openxmlformats.org/officeDocument/2006/relationships/tags" Target="../tags/tag509.xml"/><Relationship Id="rId18" Type="http://schemas.openxmlformats.org/officeDocument/2006/relationships/tags" Target="../tags/tag514.xml"/><Relationship Id="rId3" Type="http://schemas.openxmlformats.org/officeDocument/2006/relationships/tags" Target="../tags/tag499.xml"/><Relationship Id="rId21" Type="http://schemas.openxmlformats.org/officeDocument/2006/relationships/tags" Target="../tags/tag517.xml"/><Relationship Id="rId7" Type="http://schemas.openxmlformats.org/officeDocument/2006/relationships/tags" Target="../tags/tag503.xml"/><Relationship Id="rId12" Type="http://schemas.openxmlformats.org/officeDocument/2006/relationships/tags" Target="../tags/tag508.xml"/><Relationship Id="rId17" Type="http://schemas.openxmlformats.org/officeDocument/2006/relationships/tags" Target="../tags/tag513.xml"/><Relationship Id="rId2" Type="http://schemas.openxmlformats.org/officeDocument/2006/relationships/tags" Target="../tags/tag498.xml"/><Relationship Id="rId16" Type="http://schemas.openxmlformats.org/officeDocument/2006/relationships/tags" Target="../tags/tag512.xml"/><Relationship Id="rId20" Type="http://schemas.openxmlformats.org/officeDocument/2006/relationships/tags" Target="../tags/tag516.xml"/><Relationship Id="rId1" Type="http://schemas.openxmlformats.org/officeDocument/2006/relationships/tags" Target="../tags/tag497.xml"/><Relationship Id="rId6" Type="http://schemas.openxmlformats.org/officeDocument/2006/relationships/tags" Target="../tags/tag502.xml"/><Relationship Id="rId11" Type="http://schemas.openxmlformats.org/officeDocument/2006/relationships/tags" Target="../tags/tag507.xml"/><Relationship Id="rId5" Type="http://schemas.openxmlformats.org/officeDocument/2006/relationships/tags" Target="../tags/tag501.xml"/><Relationship Id="rId15" Type="http://schemas.openxmlformats.org/officeDocument/2006/relationships/tags" Target="../tags/tag511.xml"/><Relationship Id="rId10" Type="http://schemas.openxmlformats.org/officeDocument/2006/relationships/tags" Target="../tags/tag506.xml"/><Relationship Id="rId19" Type="http://schemas.openxmlformats.org/officeDocument/2006/relationships/tags" Target="../tags/tag515.xml"/><Relationship Id="rId4" Type="http://schemas.openxmlformats.org/officeDocument/2006/relationships/tags" Target="../tags/tag500.xml"/><Relationship Id="rId9" Type="http://schemas.openxmlformats.org/officeDocument/2006/relationships/tags" Target="../tags/tag505.xml"/><Relationship Id="rId14" Type="http://schemas.openxmlformats.org/officeDocument/2006/relationships/tags" Target="../tags/tag510.xml"/><Relationship Id="rId22"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8" Type="http://schemas.openxmlformats.org/officeDocument/2006/relationships/tags" Target="../tags/tag525.xml"/><Relationship Id="rId13" Type="http://schemas.openxmlformats.org/officeDocument/2006/relationships/tags" Target="../tags/tag530.xml"/><Relationship Id="rId18" Type="http://schemas.openxmlformats.org/officeDocument/2006/relationships/tags" Target="../tags/tag535.xml"/><Relationship Id="rId26" Type="http://schemas.openxmlformats.org/officeDocument/2006/relationships/tags" Target="../tags/tag543.xml"/><Relationship Id="rId3" Type="http://schemas.openxmlformats.org/officeDocument/2006/relationships/tags" Target="../tags/tag520.xml"/><Relationship Id="rId21" Type="http://schemas.openxmlformats.org/officeDocument/2006/relationships/tags" Target="../tags/tag538.xml"/><Relationship Id="rId7" Type="http://schemas.openxmlformats.org/officeDocument/2006/relationships/tags" Target="../tags/tag524.xml"/><Relationship Id="rId12" Type="http://schemas.openxmlformats.org/officeDocument/2006/relationships/tags" Target="../tags/tag529.xml"/><Relationship Id="rId17" Type="http://schemas.openxmlformats.org/officeDocument/2006/relationships/tags" Target="../tags/tag534.xml"/><Relationship Id="rId25" Type="http://schemas.openxmlformats.org/officeDocument/2006/relationships/tags" Target="../tags/tag542.xml"/><Relationship Id="rId2" Type="http://schemas.openxmlformats.org/officeDocument/2006/relationships/tags" Target="../tags/tag519.xml"/><Relationship Id="rId16" Type="http://schemas.openxmlformats.org/officeDocument/2006/relationships/tags" Target="../tags/tag533.xml"/><Relationship Id="rId20" Type="http://schemas.openxmlformats.org/officeDocument/2006/relationships/tags" Target="../tags/tag537.xml"/><Relationship Id="rId29" Type="http://schemas.openxmlformats.org/officeDocument/2006/relationships/image" Target="../media/image4.png"/><Relationship Id="rId1" Type="http://schemas.openxmlformats.org/officeDocument/2006/relationships/tags" Target="../tags/tag518.xml"/><Relationship Id="rId6" Type="http://schemas.openxmlformats.org/officeDocument/2006/relationships/tags" Target="../tags/tag523.xml"/><Relationship Id="rId11" Type="http://schemas.openxmlformats.org/officeDocument/2006/relationships/tags" Target="../tags/tag528.xml"/><Relationship Id="rId24" Type="http://schemas.openxmlformats.org/officeDocument/2006/relationships/tags" Target="../tags/tag541.xml"/><Relationship Id="rId5" Type="http://schemas.openxmlformats.org/officeDocument/2006/relationships/tags" Target="../tags/tag522.xml"/><Relationship Id="rId15" Type="http://schemas.openxmlformats.org/officeDocument/2006/relationships/tags" Target="../tags/tag532.xml"/><Relationship Id="rId23" Type="http://schemas.openxmlformats.org/officeDocument/2006/relationships/tags" Target="../tags/tag540.xml"/><Relationship Id="rId28" Type="http://schemas.openxmlformats.org/officeDocument/2006/relationships/slideLayout" Target="../slideLayouts/slideLayout5.xml"/><Relationship Id="rId10" Type="http://schemas.openxmlformats.org/officeDocument/2006/relationships/tags" Target="../tags/tag527.xml"/><Relationship Id="rId19" Type="http://schemas.openxmlformats.org/officeDocument/2006/relationships/tags" Target="../tags/tag536.xml"/><Relationship Id="rId4" Type="http://schemas.openxmlformats.org/officeDocument/2006/relationships/tags" Target="../tags/tag521.xml"/><Relationship Id="rId9" Type="http://schemas.openxmlformats.org/officeDocument/2006/relationships/tags" Target="../tags/tag526.xml"/><Relationship Id="rId14" Type="http://schemas.openxmlformats.org/officeDocument/2006/relationships/tags" Target="../tags/tag531.xml"/><Relationship Id="rId22" Type="http://schemas.openxmlformats.org/officeDocument/2006/relationships/tags" Target="../tags/tag539.xml"/><Relationship Id="rId27" Type="http://schemas.openxmlformats.org/officeDocument/2006/relationships/tags" Target="../tags/tag544.xml"/></Relationships>
</file>

<file path=ppt/slides/_rels/slide25.xml.rels><?xml version="1.0" encoding="UTF-8" standalone="yes"?>
<Relationships xmlns="http://schemas.openxmlformats.org/package/2006/relationships"><Relationship Id="rId8" Type="http://schemas.openxmlformats.org/officeDocument/2006/relationships/tags" Target="../tags/tag552.xml"/><Relationship Id="rId13" Type="http://schemas.openxmlformats.org/officeDocument/2006/relationships/tags" Target="../tags/tag557.xml"/><Relationship Id="rId18" Type="http://schemas.openxmlformats.org/officeDocument/2006/relationships/tags" Target="../tags/tag562.xml"/><Relationship Id="rId26" Type="http://schemas.openxmlformats.org/officeDocument/2006/relationships/tags" Target="../tags/tag570.xml"/><Relationship Id="rId3" Type="http://schemas.openxmlformats.org/officeDocument/2006/relationships/tags" Target="../tags/tag547.xml"/><Relationship Id="rId21" Type="http://schemas.openxmlformats.org/officeDocument/2006/relationships/tags" Target="../tags/tag565.xml"/><Relationship Id="rId7" Type="http://schemas.openxmlformats.org/officeDocument/2006/relationships/tags" Target="../tags/tag551.xml"/><Relationship Id="rId12" Type="http://schemas.openxmlformats.org/officeDocument/2006/relationships/tags" Target="../tags/tag556.xml"/><Relationship Id="rId17" Type="http://schemas.openxmlformats.org/officeDocument/2006/relationships/tags" Target="../tags/tag561.xml"/><Relationship Id="rId25" Type="http://schemas.openxmlformats.org/officeDocument/2006/relationships/tags" Target="../tags/tag569.xml"/><Relationship Id="rId2" Type="http://schemas.openxmlformats.org/officeDocument/2006/relationships/tags" Target="../tags/tag546.xml"/><Relationship Id="rId16" Type="http://schemas.openxmlformats.org/officeDocument/2006/relationships/tags" Target="../tags/tag560.xml"/><Relationship Id="rId20" Type="http://schemas.openxmlformats.org/officeDocument/2006/relationships/tags" Target="../tags/tag564.xml"/><Relationship Id="rId29" Type="http://schemas.openxmlformats.org/officeDocument/2006/relationships/tags" Target="../tags/tag573.xml"/><Relationship Id="rId1" Type="http://schemas.openxmlformats.org/officeDocument/2006/relationships/tags" Target="../tags/tag545.xml"/><Relationship Id="rId6" Type="http://schemas.openxmlformats.org/officeDocument/2006/relationships/tags" Target="../tags/tag550.xml"/><Relationship Id="rId11" Type="http://schemas.openxmlformats.org/officeDocument/2006/relationships/tags" Target="../tags/tag555.xml"/><Relationship Id="rId24" Type="http://schemas.openxmlformats.org/officeDocument/2006/relationships/tags" Target="../tags/tag568.xml"/><Relationship Id="rId32" Type="http://schemas.openxmlformats.org/officeDocument/2006/relationships/image" Target="../media/image2.png"/><Relationship Id="rId5" Type="http://schemas.openxmlformats.org/officeDocument/2006/relationships/tags" Target="../tags/tag549.xml"/><Relationship Id="rId15" Type="http://schemas.openxmlformats.org/officeDocument/2006/relationships/tags" Target="../tags/tag559.xml"/><Relationship Id="rId23" Type="http://schemas.openxmlformats.org/officeDocument/2006/relationships/tags" Target="../tags/tag567.xml"/><Relationship Id="rId28" Type="http://schemas.openxmlformats.org/officeDocument/2006/relationships/tags" Target="../tags/tag572.xml"/><Relationship Id="rId10" Type="http://schemas.openxmlformats.org/officeDocument/2006/relationships/tags" Target="../tags/tag554.xml"/><Relationship Id="rId19" Type="http://schemas.openxmlformats.org/officeDocument/2006/relationships/tags" Target="../tags/tag563.xml"/><Relationship Id="rId31" Type="http://schemas.openxmlformats.org/officeDocument/2006/relationships/image" Target="../media/image1.png"/><Relationship Id="rId4" Type="http://schemas.openxmlformats.org/officeDocument/2006/relationships/tags" Target="../tags/tag548.xml"/><Relationship Id="rId9" Type="http://schemas.openxmlformats.org/officeDocument/2006/relationships/tags" Target="../tags/tag553.xml"/><Relationship Id="rId14" Type="http://schemas.openxmlformats.org/officeDocument/2006/relationships/tags" Target="../tags/tag558.xml"/><Relationship Id="rId22" Type="http://schemas.openxmlformats.org/officeDocument/2006/relationships/tags" Target="../tags/tag566.xml"/><Relationship Id="rId27" Type="http://schemas.openxmlformats.org/officeDocument/2006/relationships/tags" Target="../tags/tag571.xml"/><Relationship Id="rId30"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3.xml"/><Relationship Id="rId1" Type="http://schemas.openxmlformats.org/officeDocument/2006/relationships/slideLayout" Target="../slideLayouts/slideLayout16.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8" Type="http://schemas.openxmlformats.org/officeDocument/2006/relationships/tags" Target="../tags/tag100.xml"/><Relationship Id="rId13" Type="http://schemas.openxmlformats.org/officeDocument/2006/relationships/tags" Target="../tags/tag105.xml"/><Relationship Id="rId3" Type="http://schemas.openxmlformats.org/officeDocument/2006/relationships/tags" Target="../tags/tag95.xml"/><Relationship Id="rId7" Type="http://schemas.openxmlformats.org/officeDocument/2006/relationships/tags" Target="../tags/tag99.xml"/><Relationship Id="rId12" Type="http://schemas.openxmlformats.org/officeDocument/2006/relationships/tags" Target="../tags/tag104.xml"/><Relationship Id="rId17" Type="http://schemas.openxmlformats.org/officeDocument/2006/relationships/image" Target="../media/image3.png"/><Relationship Id="rId2" Type="http://schemas.openxmlformats.org/officeDocument/2006/relationships/tags" Target="../tags/tag94.xml"/><Relationship Id="rId16" Type="http://schemas.openxmlformats.org/officeDocument/2006/relationships/slideLayout" Target="../slideLayouts/slideLayout1.xml"/><Relationship Id="rId1" Type="http://schemas.openxmlformats.org/officeDocument/2006/relationships/tags" Target="../tags/tag93.xml"/><Relationship Id="rId6" Type="http://schemas.openxmlformats.org/officeDocument/2006/relationships/tags" Target="../tags/tag98.xml"/><Relationship Id="rId11" Type="http://schemas.openxmlformats.org/officeDocument/2006/relationships/tags" Target="../tags/tag103.xml"/><Relationship Id="rId5" Type="http://schemas.openxmlformats.org/officeDocument/2006/relationships/tags" Target="../tags/tag97.xml"/><Relationship Id="rId15" Type="http://schemas.openxmlformats.org/officeDocument/2006/relationships/tags" Target="../tags/tag107.xml"/><Relationship Id="rId10" Type="http://schemas.openxmlformats.org/officeDocument/2006/relationships/tags" Target="../tags/tag102.xml"/><Relationship Id="rId4" Type="http://schemas.openxmlformats.org/officeDocument/2006/relationships/tags" Target="../tags/tag96.xml"/><Relationship Id="rId9" Type="http://schemas.openxmlformats.org/officeDocument/2006/relationships/tags" Target="../tags/tag101.xml"/><Relationship Id="rId14" Type="http://schemas.openxmlformats.org/officeDocument/2006/relationships/tags" Target="../tags/tag106.xml"/></Relationships>
</file>

<file path=ppt/slides/_rels/slide4.xml.rels><?xml version="1.0" encoding="UTF-8" standalone="yes"?>
<Relationships xmlns="http://schemas.openxmlformats.org/package/2006/relationships"><Relationship Id="rId8" Type="http://schemas.openxmlformats.org/officeDocument/2006/relationships/tags" Target="../tags/tag115.xml"/><Relationship Id="rId13" Type="http://schemas.openxmlformats.org/officeDocument/2006/relationships/tags" Target="../tags/tag120.xml"/><Relationship Id="rId18" Type="http://schemas.openxmlformats.org/officeDocument/2006/relationships/tags" Target="../tags/tag125.xml"/><Relationship Id="rId3" Type="http://schemas.openxmlformats.org/officeDocument/2006/relationships/tags" Target="../tags/tag110.xml"/><Relationship Id="rId21" Type="http://schemas.openxmlformats.org/officeDocument/2006/relationships/tags" Target="../tags/tag128.xml"/><Relationship Id="rId7" Type="http://schemas.openxmlformats.org/officeDocument/2006/relationships/tags" Target="../tags/tag114.xml"/><Relationship Id="rId12" Type="http://schemas.openxmlformats.org/officeDocument/2006/relationships/tags" Target="../tags/tag119.xml"/><Relationship Id="rId17" Type="http://schemas.openxmlformats.org/officeDocument/2006/relationships/tags" Target="../tags/tag124.xml"/><Relationship Id="rId2" Type="http://schemas.openxmlformats.org/officeDocument/2006/relationships/tags" Target="../tags/tag109.xml"/><Relationship Id="rId16" Type="http://schemas.openxmlformats.org/officeDocument/2006/relationships/tags" Target="../tags/tag123.xml"/><Relationship Id="rId20" Type="http://schemas.openxmlformats.org/officeDocument/2006/relationships/tags" Target="../tags/tag127.xml"/><Relationship Id="rId1" Type="http://schemas.openxmlformats.org/officeDocument/2006/relationships/tags" Target="../tags/tag108.xml"/><Relationship Id="rId6" Type="http://schemas.openxmlformats.org/officeDocument/2006/relationships/tags" Target="../tags/tag113.xml"/><Relationship Id="rId11" Type="http://schemas.openxmlformats.org/officeDocument/2006/relationships/tags" Target="../tags/tag118.xml"/><Relationship Id="rId24" Type="http://schemas.openxmlformats.org/officeDocument/2006/relationships/image" Target="../media/image4.png"/><Relationship Id="rId5" Type="http://schemas.openxmlformats.org/officeDocument/2006/relationships/tags" Target="../tags/tag112.xml"/><Relationship Id="rId15" Type="http://schemas.openxmlformats.org/officeDocument/2006/relationships/tags" Target="../tags/tag122.xml"/><Relationship Id="rId23" Type="http://schemas.openxmlformats.org/officeDocument/2006/relationships/slideLayout" Target="../slideLayouts/slideLayout2.xml"/><Relationship Id="rId10" Type="http://schemas.openxmlformats.org/officeDocument/2006/relationships/tags" Target="../tags/tag117.xml"/><Relationship Id="rId19" Type="http://schemas.openxmlformats.org/officeDocument/2006/relationships/tags" Target="../tags/tag126.xml"/><Relationship Id="rId4" Type="http://schemas.openxmlformats.org/officeDocument/2006/relationships/tags" Target="../tags/tag111.xml"/><Relationship Id="rId9" Type="http://schemas.openxmlformats.org/officeDocument/2006/relationships/tags" Target="../tags/tag116.xml"/><Relationship Id="rId14" Type="http://schemas.openxmlformats.org/officeDocument/2006/relationships/tags" Target="../tags/tag121.xml"/><Relationship Id="rId22" Type="http://schemas.openxmlformats.org/officeDocument/2006/relationships/tags" Target="../tags/tag129.xml"/></Relationships>
</file>

<file path=ppt/slides/_rels/slide5.xml.rels><?xml version="1.0" encoding="UTF-8" standalone="yes"?>
<Relationships xmlns="http://schemas.openxmlformats.org/package/2006/relationships"><Relationship Id="rId13" Type="http://schemas.openxmlformats.org/officeDocument/2006/relationships/tags" Target="../tags/tag142.xml"/><Relationship Id="rId18" Type="http://schemas.openxmlformats.org/officeDocument/2006/relationships/tags" Target="../tags/tag147.xml"/><Relationship Id="rId26" Type="http://schemas.openxmlformats.org/officeDocument/2006/relationships/tags" Target="../tags/tag155.xml"/><Relationship Id="rId39" Type="http://schemas.openxmlformats.org/officeDocument/2006/relationships/tags" Target="../tags/tag168.xml"/><Relationship Id="rId21" Type="http://schemas.openxmlformats.org/officeDocument/2006/relationships/tags" Target="../tags/tag150.xml"/><Relationship Id="rId34" Type="http://schemas.openxmlformats.org/officeDocument/2006/relationships/tags" Target="../tags/tag163.xml"/><Relationship Id="rId42" Type="http://schemas.openxmlformats.org/officeDocument/2006/relationships/tags" Target="../tags/tag171.xml"/><Relationship Id="rId7" Type="http://schemas.openxmlformats.org/officeDocument/2006/relationships/tags" Target="../tags/tag136.xml"/><Relationship Id="rId2" Type="http://schemas.openxmlformats.org/officeDocument/2006/relationships/tags" Target="../tags/tag131.xml"/><Relationship Id="rId16" Type="http://schemas.openxmlformats.org/officeDocument/2006/relationships/tags" Target="../tags/tag145.xml"/><Relationship Id="rId20" Type="http://schemas.openxmlformats.org/officeDocument/2006/relationships/tags" Target="../tags/tag149.xml"/><Relationship Id="rId29" Type="http://schemas.openxmlformats.org/officeDocument/2006/relationships/tags" Target="../tags/tag158.xml"/><Relationship Id="rId41" Type="http://schemas.openxmlformats.org/officeDocument/2006/relationships/tags" Target="../tags/tag170.xml"/><Relationship Id="rId1" Type="http://schemas.openxmlformats.org/officeDocument/2006/relationships/tags" Target="../tags/tag130.xml"/><Relationship Id="rId6" Type="http://schemas.openxmlformats.org/officeDocument/2006/relationships/tags" Target="../tags/tag135.xml"/><Relationship Id="rId11" Type="http://schemas.openxmlformats.org/officeDocument/2006/relationships/tags" Target="../tags/tag140.xml"/><Relationship Id="rId24" Type="http://schemas.openxmlformats.org/officeDocument/2006/relationships/tags" Target="../tags/tag153.xml"/><Relationship Id="rId32" Type="http://schemas.openxmlformats.org/officeDocument/2006/relationships/tags" Target="../tags/tag161.xml"/><Relationship Id="rId37" Type="http://schemas.openxmlformats.org/officeDocument/2006/relationships/tags" Target="../tags/tag166.xml"/><Relationship Id="rId40" Type="http://schemas.openxmlformats.org/officeDocument/2006/relationships/tags" Target="../tags/tag169.xml"/><Relationship Id="rId5" Type="http://schemas.openxmlformats.org/officeDocument/2006/relationships/tags" Target="../tags/tag134.xml"/><Relationship Id="rId15" Type="http://schemas.openxmlformats.org/officeDocument/2006/relationships/tags" Target="../tags/tag144.xml"/><Relationship Id="rId23" Type="http://schemas.openxmlformats.org/officeDocument/2006/relationships/tags" Target="../tags/tag152.xml"/><Relationship Id="rId28" Type="http://schemas.openxmlformats.org/officeDocument/2006/relationships/tags" Target="../tags/tag157.xml"/><Relationship Id="rId36" Type="http://schemas.openxmlformats.org/officeDocument/2006/relationships/tags" Target="../tags/tag165.xml"/><Relationship Id="rId10" Type="http://schemas.openxmlformats.org/officeDocument/2006/relationships/tags" Target="../tags/tag139.xml"/><Relationship Id="rId19" Type="http://schemas.openxmlformats.org/officeDocument/2006/relationships/tags" Target="../tags/tag148.xml"/><Relationship Id="rId31" Type="http://schemas.openxmlformats.org/officeDocument/2006/relationships/tags" Target="../tags/tag160.xml"/><Relationship Id="rId44" Type="http://schemas.openxmlformats.org/officeDocument/2006/relationships/slideLayout" Target="../slideLayouts/slideLayout2.xml"/><Relationship Id="rId4" Type="http://schemas.openxmlformats.org/officeDocument/2006/relationships/tags" Target="../tags/tag133.xml"/><Relationship Id="rId9" Type="http://schemas.openxmlformats.org/officeDocument/2006/relationships/tags" Target="../tags/tag138.xml"/><Relationship Id="rId14" Type="http://schemas.openxmlformats.org/officeDocument/2006/relationships/tags" Target="../tags/tag143.xml"/><Relationship Id="rId22" Type="http://schemas.openxmlformats.org/officeDocument/2006/relationships/tags" Target="../tags/tag151.xml"/><Relationship Id="rId27" Type="http://schemas.openxmlformats.org/officeDocument/2006/relationships/tags" Target="../tags/tag156.xml"/><Relationship Id="rId30" Type="http://schemas.openxmlformats.org/officeDocument/2006/relationships/tags" Target="../tags/tag159.xml"/><Relationship Id="rId35" Type="http://schemas.openxmlformats.org/officeDocument/2006/relationships/tags" Target="../tags/tag164.xml"/><Relationship Id="rId43" Type="http://schemas.openxmlformats.org/officeDocument/2006/relationships/tags" Target="../tags/tag172.xml"/><Relationship Id="rId8" Type="http://schemas.openxmlformats.org/officeDocument/2006/relationships/tags" Target="../tags/tag137.xml"/><Relationship Id="rId3" Type="http://schemas.openxmlformats.org/officeDocument/2006/relationships/tags" Target="../tags/tag132.xml"/><Relationship Id="rId12" Type="http://schemas.openxmlformats.org/officeDocument/2006/relationships/tags" Target="../tags/tag141.xml"/><Relationship Id="rId17" Type="http://schemas.openxmlformats.org/officeDocument/2006/relationships/tags" Target="../tags/tag146.xml"/><Relationship Id="rId25" Type="http://schemas.openxmlformats.org/officeDocument/2006/relationships/tags" Target="../tags/tag154.xml"/><Relationship Id="rId33" Type="http://schemas.openxmlformats.org/officeDocument/2006/relationships/tags" Target="../tags/tag162.xml"/><Relationship Id="rId38" Type="http://schemas.openxmlformats.org/officeDocument/2006/relationships/tags" Target="../tags/tag167.xml"/></Relationships>
</file>

<file path=ppt/slides/_rels/slide6.xml.rels><?xml version="1.0" encoding="UTF-8" standalone="yes"?>
<Relationships xmlns="http://schemas.openxmlformats.org/package/2006/relationships"><Relationship Id="rId8" Type="http://schemas.openxmlformats.org/officeDocument/2006/relationships/tags" Target="../tags/tag180.xml"/><Relationship Id="rId13" Type="http://schemas.openxmlformats.org/officeDocument/2006/relationships/tags" Target="../tags/tag185.xml"/><Relationship Id="rId18" Type="http://schemas.openxmlformats.org/officeDocument/2006/relationships/tags" Target="../tags/tag190.xml"/><Relationship Id="rId3" Type="http://schemas.openxmlformats.org/officeDocument/2006/relationships/tags" Target="../tags/tag175.xml"/><Relationship Id="rId21" Type="http://schemas.openxmlformats.org/officeDocument/2006/relationships/tags" Target="../tags/tag193.xml"/><Relationship Id="rId7" Type="http://schemas.openxmlformats.org/officeDocument/2006/relationships/tags" Target="../tags/tag179.xml"/><Relationship Id="rId12" Type="http://schemas.openxmlformats.org/officeDocument/2006/relationships/tags" Target="../tags/tag184.xml"/><Relationship Id="rId17" Type="http://schemas.openxmlformats.org/officeDocument/2006/relationships/tags" Target="../tags/tag189.xml"/><Relationship Id="rId2" Type="http://schemas.openxmlformats.org/officeDocument/2006/relationships/tags" Target="../tags/tag174.xml"/><Relationship Id="rId16" Type="http://schemas.openxmlformats.org/officeDocument/2006/relationships/tags" Target="../tags/tag188.xml"/><Relationship Id="rId20" Type="http://schemas.openxmlformats.org/officeDocument/2006/relationships/tags" Target="../tags/tag192.xml"/><Relationship Id="rId1" Type="http://schemas.openxmlformats.org/officeDocument/2006/relationships/tags" Target="../tags/tag173.xml"/><Relationship Id="rId6" Type="http://schemas.openxmlformats.org/officeDocument/2006/relationships/tags" Target="../tags/tag178.xml"/><Relationship Id="rId11" Type="http://schemas.openxmlformats.org/officeDocument/2006/relationships/tags" Target="../tags/tag183.xml"/><Relationship Id="rId5" Type="http://schemas.openxmlformats.org/officeDocument/2006/relationships/tags" Target="../tags/tag177.xml"/><Relationship Id="rId15" Type="http://schemas.openxmlformats.org/officeDocument/2006/relationships/tags" Target="../tags/tag187.xml"/><Relationship Id="rId23" Type="http://schemas.openxmlformats.org/officeDocument/2006/relationships/slideLayout" Target="../slideLayouts/slideLayout2.xml"/><Relationship Id="rId10" Type="http://schemas.openxmlformats.org/officeDocument/2006/relationships/tags" Target="../tags/tag182.xml"/><Relationship Id="rId19" Type="http://schemas.openxmlformats.org/officeDocument/2006/relationships/tags" Target="../tags/tag191.xml"/><Relationship Id="rId4" Type="http://schemas.openxmlformats.org/officeDocument/2006/relationships/tags" Target="../tags/tag176.xml"/><Relationship Id="rId9" Type="http://schemas.openxmlformats.org/officeDocument/2006/relationships/tags" Target="../tags/tag181.xml"/><Relationship Id="rId14" Type="http://schemas.openxmlformats.org/officeDocument/2006/relationships/tags" Target="../tags/tag186.xml"/><Relationship Id="rId22" Type="http://schemas.openxmlformats.org/officeDocument/2006/relationships/tags" Target="../tags/tag194.xml"/></Relationships>
</file>

<file path=ppt/slides/_rels/slide7.xml.rels><?xml version="1.0" encoding="UTF-8" standalone="yes"?>
<Relationships xmlns="http://schemas.openxmlformats.org/package/2006/relationships"><Relationship Id="rId8" Type="http://schemas.openxmlformats.org/officeDocument/2006/relationships/tags" Target="../tags/tag202.xml"/><Relationship Id="rId13" Type="http://schemas.openxmlformats.org/officeDocument/2006/relationships/tags" Target="../tags/tag207.xml"/><Relationship Id="rId3" Type="http://schemas.openxmlformats.org/officeDocument/2006/relationships/tags" Target="../tags/tag197.xml"/><Relationship Id="rId7" Type="http://schemas.openxmlformats.org/officeDocument/2006/relationships/tags" Target="../tags/tag201.xml"/><Relationship Id="rId12" Type="http://schemas.openxmlformats.org/officeDocument/2006/relationships/tags" Target="../tags/tag206.xml"/><Relationship Id="rId2" Type="http://schemas.openxmlformats.org/officeDocument/2006/relationships/tags" Target="../tags/tag196.xml"/><Relationship Id="rId1" Type="http://schemas.openxmlformats.org/officeDocument/2006/relationships/tags" Target="../tags/tag195.xml"/><Relationship Id="rId6" Type="http://schemas.openxmlformats.org/officeDocument/2006/relationships/tags" Target="../tags/tag200.xml"/><Relationship Id="rId11" Type="http://schemas.openxmlformats.org/officeDocument/2006/relationships/tags" Target="../tags/tag205.xml"/><Relationship Id="rId5" Type="http://schemas.openxmlformats.org/officeDocument/2006/relationships/tags" Target="../tags/tag199.xml"/><Relationship Id="rId15" Type="http://schemas.openxmlformats.org/officeDocument/2006/relationships/image" Target="../media/image5.png"/><Relationship Id="rId10" Type="http://schemas.openxmlformats.org/officeDocument/2006/relationships/tags" Target="../tags/tag204.xml"/><Relationship Id="rId4" Type="http://schemas.openxmlformats.org/officeDocument/2006/relationships/tags" Target="../tags/tag198.xml"/><Relationship Id="rId9" Type="http://schemas.openxmlformats.org/officeDocument/2006/relationships/tags" Target="../tags/tag203.xml"/><Relationship Id="rId1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tags" Target="../tags/tag215.xml"/><Relationship Id="rId13" Type="http://schemas.openxmlformats.org/officeDocument/2006/relationships/tags" Target="../tags/tag220.xml"/><Relationship Id="rId18" Type="http://schemas.openxmlformats.org/officeDocument/2006/relationships/image" Target="../media/image3.png"/><Relationship Id="rId3" Type="http://schemas.openxmlformats.org/officeDocument/2006/relationships/tags" Target="../tags/tag210.xml"/><Relationship Id="rId7" Type="http://schemas.openxmlformats.org/officeDocument/2006/relationships/tags" Target="../tags/tag214.xml"/><Relationship Id="rId12" Type="http://schemas.openxmlformats.org/officeDocument/2006/relationships/tags" Target="../tags/tag219.xml"/><Relationship Id="rId17" Type="http://schemas.openxmlformats.org/officeDocument/2006/relationships/slideLayout" Target="../slideLayouts/slideLayout1.xml"/><Relationship Id="rId2" Type="http://schemas.openxmlformats.org/officeDocument/2006/relationships/tags" Target="../tags/tag209.xml"/><Relationship Id="rId16" Type="http://schemas.openxmlformats.org/officeDocument/2006/relationships/tags" Target="../tags/tag223.xml"/><Relationship Id="rId1" Type="http://schemas.openxmlformats.org/officeDocument/2006/relationships/tags" Target="../tags/tag208.xml"/><Relationship Id="rId6" Type="http://schemas.openxmlformats.org/officeDocument/2006/relationships/tags" Target="../tags/tag213.xml"/><Relationship Id="rId11" Type="http://schemas.openxmlformats.org/officeDocument/2006/relationships/tags" Target="../tags/tag218.xml"/><Relationship Id="rId5" Type="http://schemas.openxmlformats.org/officeDocument/2006/relationships/tags" Target="../tags/tag212.xml"/><Relationship Id="rId15" Type="http://schemas.openxmlformats.org/officeDocument/2006/relationships/tags" Target="../tags/tag222.xml"/><Relationship Id="rId10" Type="http://schemas.openxmlformats.org/officeDocument/2006/relationships/tags" Target="../tags/tag217.xml"/><Relationship Id="rId4" Type="http://schemas.openxmlformats.org/officeDocument/2006/relationships/tags" Target="../tags/tag211.xml"/><Relationship Id="rId9" Type="http://schemas.openxmlformats.org/officeDocument/2006/relationships/tags" Target="../tags/tag216.xml"/><Relationship Id="rId14" Type="http://schemas.openxmlformats.org/officeDocument/2006/relationships/tags" Target="../tags/tag221.xml"/></Relationships>
</file>

<file path=ppt/slides/_rels/slide9.xml.rels><?xml version="1.0" encoding="UTF-8" standalone="yes"?>
<Relationships xmlns="http://schemas.openxmlformats.org/package/2006/relationships"><Relationship Id="rId8" Type="http://schemas.openxmlformats.org/officeDocument/2006/relationships/tags" Target="../tags/tag231.xml"/><Relationship Id="rId13" Type="http://schemas.openxmlformats.org/officeDocument/2006/relationships/tags" Target="../tags/tag236.xml"/><Relationship Id="rId18" Type="http://schemas.openxmlformats.org/officeDocument/2006/relationships/tags" Target="../tags/tag241.xml"/><Relationship Id="rId3" Type="http://schemas.openxmlformats.org/officeDocument/2006/relationships/tags" Target="../tags/tag226.xml"/><Relationship Id="rId21" Type="http://schemas.openxmlformats.org/officeDocument/2006/relationships/chart" Target="../charts/chart1.xml"/><Relationship Id="rId7" Type="http://schemas.openxmlformats.org/officeDocument/2006/relationships/tags" Target="../tags/tag230.xml"/><Relationship Id="rId12" Type="http://schemas.openxmlformats.org/officeDocument/2006/relationships/tags" Target="../tags/tag235.xml"/><Relationship Id="rId17" Type="http://schemas.openxmlformats.org/officeDocument/2006/relationships/tags" Target="../tags/tag240.xml"/><Relationship Id="rId2" Type="http://schemas.openxmlformats.org/officeDocument/2006/relationships/tags" Target="../tags/tag225.xml"/><Relationship Id="rId16" Type="http://schemas.openxmlformats.org/officeDocument/2006/relationships/tags" Target="../tags/tag239.xml"/><Relationship Id="rId20" Type="http://schemas.openxmlformats.org/officeDocument/2006/relationships/notesSlide" Target="../notesSlides/notesSlide1.xml"/><Relationship Id="rId1" Type="http://schemas.openxmlformats.org/officeDocument/2006/relationships/tags" Target="../tags/tag224.xml"/><Relationship Id="rId6" Type="http://schemas.openxmlformats.org/officeDocument/2006/relationships/tags" Target="../tags/tag229.xml"/><Relationship Id="rId11" Type="http://schemas.openxmlformats.org/officeDocument/2006/relationships/tags" Target="../tags/tag234.xml"/><Relationship Id="rId5" Type="http://schemas.openxmlformats.org/officeDocument/2006/relationships/tags" Target="../tags/tag228.xml"/><Relationship Id="rId15" Type="http://schemas.openxmlformats.org/officeDocument/2006/relationships/tags" Target="../tags/tag238.xml"/><Relationship Id="rId23" Type="http://schemas.openxmlformats.org/officeDocument/2006/relationships/chart" Target="../charts/chart3.xml"/><Relationship Id="rId10" Type="http://schemas.openxmlformats.org/officeDocument/2006/relationships/tags" Target="../tags/tag233.xml"/><Relationship Id="rId19" Type="http://schemas.openxmlformats.org/officeDocument/2006/relationships/slideLayout" Target="../slideLayouts/slideLayout3.xml"/><Relationship Id="rId4" Type="http://schemas.openxmlformats.org/officeDocument/2006/relationships/tags" Target="../tags/tag227.xml"/><Relationship Id="rId9" Type="http://schemas.openxmlformats.org/officeDocument/2006/relationships/tags" Target="../tags/tag232.xml"/><Relationship Id="rId14" Type="http://schemas.openxmlformats.org/officeDocument/2006/relationships/tags" Target="../tags/tag237.xml"/><Relationship Id="rId22"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图形"/>
          <p:cNvSpPr/>
          <p:nvPr>
            <p:custDataLst>
              <p:tags r:id="rId2"/>
            </p:custDataLst>
          </p:nvPr>
        </p:nvSpPr>
        <p:spPr>
          <a:xfrm>
            <a:off x="0" y="635"/>
            <a:ext cx="12192000" cy="6857365"/>
          </a:xfrm>
          <a:prstGeom prst="rect">
            <a:avLst/>
          </a:prstGeom>
          <a:gradFill>
            <a:gsLst>
              <a:gs pos="22000">
                <a:schemeClr val="bg1">
                  <a:alpha val="0"/>
                </a:schemeClr>
              </a:gs>
              <a:gs pos="0">
                <a:srgbClr val="BEEDEE"/>
              </a:gs>
              <a:gs pos="100000">
                <a:srgbClr val="BEEDEE"/>
              </a:gs>
              <a:gs pos="72000">
                <a:schemeClr val="bg1">
                  <a:alpha val="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Arial"/>
              <a:ea typeface="阿里巴巴普惠体 Medium"/>
              <a:cs typeface="阿里巴巴普惠体 Medium"/>
              <a:sym typeface="Arial"/>
            </a:endParaRPr>
          </a:p>
        </p:txBody>
      </p:sp>
      <p:sp>
        <p:nvSpPr>
          <p:cNvPr id="7" name="图形"/>
          <p:cNvSpPr/>
          <p:nvPr>
            <p:custDataLst>
              <p:tags r:id="rId3"/>
            </p:custDataLst>
          </p:nvPr>
        </p:nvSpPr>
        <p:spPr>
          <a:xfrm flipH="1">
            <a:off x="6130291" y="0"/>
            <a:ext cx="6134100" cy="5805170"/>
          </a:xfrm>
          <a:custGeom>
            <a:avLst/>
            <a:gdLst>
              <a:gd name="connsiteX0" fmla="*/ 0 w 6172200"/>
              <a:gd name="connsiteY0" fmla="*/ 0 h 5841093"/>
              <a:gd name="connsiteX1" fmla="*/ 5415540 w 6172200"/>
              <a:gd name="connsiteY1" fmla="*/ 0 h 5841093"/>
              <a:gd name="connsiteX2" fmla="*/ 5552419 w 6172200"/>
              <a:gd name="connsiteY2" fmla="*/ 183046 h 5841093"/>
              <a:gd name="connsiteX3" fmla="*/ 6172200 w 6172200"/>
              <a:gd name="connsiteY3" fmla="*/ 2212068 h 5841093"/>
              <a:gd name="connsiteX4" fmla="*/ 2543175 w 6172200"/>
              <a:gd name="connsiteY4" fmla="*/ 5841093 h 5841093"/>
              <a:gd name="connsiteX5" fmla="*/ 234778 w 6172200"/>
              <a:gd name="connsiteY5" fmla="*/ 5012400 h 5841093"/>
              <a:gd name="connsiteX6" fmla="*/ 0 w 6172200"/>
              <a:gd name="connsiteY6" fmla="*/ 4799019 h 5841093"/>
              <a:gd name="connsiteX7" fmla="*/ 0 w 6172200"/>
              <a:gd name="connsiteY7" fmla="*/ 0 h 5841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72200" h="5841093">
                <a:moveTo>
                  <a:pt x="0" y="0"/>
                </a:moveTo>
                <a:lnTo>
                  <a:pt x="5415540" y="0"/>
                </a:lnTo>
                <a:lnTo>
                  <a:pt x="5552419" y="183046"/>
                </a:lnTo>
                <a:cubicBezTo>
                  <a:pt x="5943717" y="762242"/>
                  <a:pt x="6172200" y="1460472"/>
                  <a:pt x="6172200" y="2212068"/>
                </a:cubicBezTo>
                <a:cubicBezTo>
                  <a:pt x="6172200" y="4216323"/>
                  <a:pt x="4547430" y="5841093"/>
                  <a:pt x="2543175" y="5841093"/>
                </a:cubicBezTo>
                <a:cubicBezTo>
                  <a:pt x="1666314" y="5841093"/>
                  <a:pt x="862088" y="5530102"/>
                  <a:pt x="234778" y="5012400"/>
                </a:cubicBezTo>
                <a:lnTo>
                  <a:pt x="0" y="4799019"/>
                </a:lnTo>
                <a:lnTo>
                  <a:pt x="0" y="0"/>
                </a:lnTo>
                <a:close/>
              </a:path>
            </a:pathLst>
          </a:custGeom>
          <a:solidFill>
            <a:srgbClr val="8BD4D9">
              <a:alpha val="2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latin typeface="Arial"/>
              <a:ea typeface="阿里巴巴普惠体 Medium"/>
              <a:cs typeface="阿里巴巴普惠体 Medium"/>
              <a:sym typeface="Arial"/>
            </a:endParaRPr>
          </a:p>
        </p:txBody>
      </p:sp>
      <p:sp>
        <p:nvSpPr>
          <p:cNvPr id="11" name="图形"/>
          <p:cNvSpPr/>
          <p:nvPr>
            <p:custDataLst>
              <p:tags r:id="rId4"/>
            </p:custDataLst>
          </p:nvPr>
        </p:nvSpPr>
        <p:spPr>
          <a:xfrm rot="10800000" flipV="1">
            <a:off x="6279235" y="0"/>
            <a:ext cx="5985155" cy="6874957"/>
          </a:xfrm>
          <a:prstGeom prst="triangle">
            <a:avLst>
              <a:gd name="adj" fmla="val 0"/>
            </a:avLst>
          </a:prstGeom>
          <a:solidFill>
            <a:schemeClr val="lt1"/>
          </a:solidFill>
          <a:ln>
            <a:noFill/>
          </a:ln>
          <a:effectLst>
            <a:outerShdw blurRad="965200" dist="38100" dir="10800000" algn="r" rotWithShape="0">
              <a:prstClr val="black">
                <a:alpha val="13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latin typeface="Arial"/>
              <a:ea typeface="阿里巴巴普惠体 Medium"/>
              <a:cs typeface="阿里巴巴普惠体 Medium"/>
              <a:sym typeface="Arial"/>
            </a:endParaRPr>
          </a:p>
        </p:txBody>
      </p:sp>
      <p:sp>
        <p:nvSpPr>
          <p:cNvPr id="20" name="图形"/>
          <p:cNvSpPr/>
          <p:nvPr>
            <p:custDataLst>
              <p:tags r:id="rId5"/>
            </p:custDataLst>
          </p:nvPr>
        </p:nvSpPr>
        <p:spPr>
          <a:xfrm rot="9120000">
            <a:off x="7892415" y="-2447290"/>
            <a:ext cx="7507605" cy="7507605"/>
          </a:xfrm>
          <a:prstGeom prst="ellipse">
            <a:avLst/>
          </a:prstGeom>
          <a:gradFill>
            <a:gsLst>
              <a:gs pos="0">
                <a:srgbClr val="BEEDEE">
                  <a:alpha val="0"/>
                </a:srgbClr>
              </a:gs>
              <a:gs pos="100000">
                <a:srgbClr val="8BD4D9"/>
              </a:gs>
            </a:gsLst>
            <a:lin ang="2700000" scaled="0"/>
          </a:gradFill>
          <a:ln>
            <a:noFill/>
          </a:ln>
          <a:effectLst>
            <a:softEdge rad="279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Arial"/>
              <a:ea typeface="阿里巴巴普惠体 Medium"/>
              <a:cs typeface="阿里巴巴普惠体 Medium"/>
              <a:sym typeface="Arial"/>
            </a:endParaRPr>
          </a:p>
        </p:txBody>
      </p:sp>
      <p:sp>
        <p:nvSpPr>
          <p:cNvPr id="21" name="图形"/>
          <p:cNvSpPr/>
          <p:nvPr>
            <p:custDataLst>
              <p:tags r:id="rId6"/>
            </p:custDataLst>
          </p:nvPr>
        </p:nvSpPr>
        <p:spPr>
          <a:xfrm rot="16200000">
            <a:off x="-935356" y="-1140461"/>
            <a:ext cx="2081530" cy="2081531"/>
          </a:xfrm>
          <a:prstGeom prst="ellipse">
            <a:avLst/>
          </a:prstGeom>
          <a:gradFill>
            <a:gsLst>
              <a:gs pos="0">
                <a:srgbClr val="BEEDEE"/>
              </a:gs>
              <a:gs pos="100000">
                <a:srgbClr val="8BD4D9"/>
              </a:gs>
            </a:gsLst>
            <a:lin ang="2700000" scaled="0"/>
          </a:gradFill>
          <a:ln>
            <a:noFill/>
          </a:ln>
          <a:effectLst>
            <a:softEdge rad="279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Arial"/>
              <a:ea typeface="阿里巴巴普惠体 Medium"/>
              <a:cs typeface="阿里巴巴普惠体 Medium"/>
              <a:sym typeface="Arial"/>
            </a:endParaRPr>
          </a:p>
        </p:txBody>
      </p:sp>
      <p:sp>
        <p:nvSpPr>
          <p:cNvPr id="24" name="图形"/>
          <p:cNvSpPr/>
          <p:nvPr>
            <p:custDataLst>
              <p:tags r:id="rId7"/>
            </p:custDataLst>
          </p:nvPr>
        </p:nvSpPr>
        <p:spPr>
          <a:xfrm rot="16200000">
            <a:off x="11141076" y="5447666"/>
            <a:ext cx="935990" cy="935991"/>
          </a:xfrm>
          <a:prstGeom prst="ellipse">
            <a:avLst/>
          </a:prstGeom>
          <a:gradFill>
            <a:gsLst>
              <a:gs pos="0">
                <a:srgbClr val="FEE8AD">
                  <a:alpha val="100000"/>
                </a:srgbClr>
              </a:gs>
              <a:gs pos="100000">
                <a:srgbClr val="FDAA21"/>
              </a:gs>
            </a:gsLst>
            <a:lin ang="2700000" scaled="0"/>
          </a:gradFill>
          <a:ln>
            <a:noFill/>
          </a:ln>
          <a:effectLst>
            <a:softEdge rad="279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Arial"/>
              <a:ea typeface="阿里巴巴普惠体 Medium"/>
              <a:cs typeface="阿里巴巴普惠体 Medium"/>
              <a:sym typeface="Arial"/>
            </a:endParaRPr>
          </a:p>
        </p:txBody>
      </p:sp>
      <p:pic>
        <p:nvPicPr>
          <p:cNvPr id="26" name="图形" descr="E:/006包图网/素材/045扁平商务/ai2_35916-removebg-preview.pngai2_35916-removebg-preview"/>
          <p:cNvPicPr>
            <a:picLocks noChangeAspect="1"/>
          </p:cNvPicPr>
          <p:nvPr/>
        </p:nvPicPr>
        <p:blipFill>
          <a:blip r:embed="rId28"/>
          <a:srcRect t="16670" b="16670"/>
          <a:stretch>
            <a:fillRect/>
          </a:stretch>
        </p:blipFill>
        <p:spPr>
          <a:xfrm>
            <a:off x="6470650" y="661670"/>
            <a:ext cx="5721351" cy="5721350"/>
          </a:xfrm>
          <a:prstGeom prst="rect">
            <a:avLst/>
          </a:prstGeom>
        </p:spPr>
      </p:pic>
      <p:sp>
        <p:nvSpPr>
          <p:cNvPr id="104" name="图形"/>
          <p:cNvSpPr txBox="1"/>
          <p:nvPr/>
        </p:nvSpPr>
        <p:spPr>
          <a:xfrm>
            <a:off x="757554" y="3507742"/>
            <a:ext cx="6648451" cy="832485"/>
          </a:xfrm>
          <a:prstGeom prst="rect">
            <a:avLst/>
          </a:prstGeom>
          <a:noFill/>
        </p:spPr>
        <p:txBody>
          <a:bodyPr wrap="square" rtlCol="0" anchor="t">
            <a:noAutofit/>
          </a:bodyPr>
          <a:lstStyle/>
          <a:p>
            <a:pPr algn="l">
              <a:lnSpc>
                <a:spcPct val="170000"/>
              </a:lnSpc>
              <a:spcBef>
                <a:spcPts val="0"/>
              </a:spcBef>
              <a:spcAft>
                <a:spcPts val="0"/>
              </a:spcAft>
            </a:pPr>
            <a:r>
              <a:rPr lang="zh-CN" altLang="en-US" sz="1350" dirty="0">
                <a:solidFill>
                  <a:schemeClr val="tx1">
                    <a:lumMod val="85000"/>
                    <a:lumOff val="15000"/>
                  </a:schemeClr>
                </a:solidFill>
                <a:latin typeface="Arial"/>
                <a:ea typeface="阿里巴巴普惠体 Medium"/>
                <a:cs typeface="阿里巴巴普惠体 Medium"/>
                <a:sym typeface="Arial"/>
              </a:rPr>
              <a:t>Add your text content</a:t>
            </a:r>
            <a:r>
              <a:rPr lang="en-US" altLang="zh-CN" sz="1350" dirty="0">
                <a:solidFill>
                  <a:schemeClr val="tx1">
                    <a:lumMod val="85000"/>
                    <a:lumOff val="15000"/>
                  </a:schemeClr>
                </a:solidFill>
                <a:latin typeface="Arial"/>
                <a:ea typeface="阿里巴巴普惠体 Medium"/>
                <a:cs typeface="阿里巴巴普惠体 Medium"/>
                <a:sym typeface="Arial"/>
              </a:rPr>
              <a:t>.</a:t>
            </a:r>
            <a:r>
              <a:rPr lang="zh-CN" altLang="en-US" sz="1350" dirty="0">
                <a:solidFill>
                  <a:schemeClr val="tx1">
                    <a:lumMod val="85000"/>
                    <a:lumOff val="15000"/>
                  </a:schemeClr>
                </a:solidFill>
                <a:latin typeface="Arial"/>
                <a:ea typeface="阿里巴巴普惠体 Medium"/>
                <a:cs typeface="阿里巴巴普惠体 Medium"/>
                <a:sym typeface="Arial"/>
              </a:rPr>
              <a:t>Add your text content</a:t>
            </a:r>
            <a:r>
              <a:rPr lang="en-US" altLang="zh-CN" sz="1350" dirty="0">
                <a:solidFill>
                  <a:schemeClr val="tx1">
                    <a:lumMod val="85000"/>
                    <a:lumOff val="15000"/>
                  </a:schemeClr>
                </a:solidFill>
                <a:latin typeface="Arial"/>
                <a:ea typeface="阿里巴巴普惠体 Medium"/>
                <a:cs typeface="阿里巴巴普惠体 Medium"/>
                <a:sym typeface="Arial"/>
              </a:rPr>
              <a:t>.</a:t>
            </a:r>
            <a:r>
              <a:rPr lang="zh-CN" altLang="en-US" sz="1350" dirty="0">
                <a:solidFill>
                  <a:schemeClr val="tx1">
                    <a:lumMod val="85000"/>
                    <a:lumOff val="15000"/>
                  </a:schemeClr>
                </a:solidFill>
                <a:latin typeface="Arial"/>
                <a:ea typeface="阿里巴巴普惠体 Medium"/>
                <a:cs typeface="阿里巴巴普惠体 Medium"/>
                <a:sym typeface="Arial"/>
              </a:rPr>
              <a:t>Add your text content</a:t>
            </a:r>
            <a:r>
              <a:rPr lang="en-US" altLang="zh-CN" sz="1350" dirty="0">
                <a:solidFill>
                  <a:schemeClr val="tx1">
                    <a:lumMod val="85000"/>
                    <a:lumOff val="15000"/>
                  </a:schemeClr>
                </a:solidFill>
                <a:latin typeface="Arial"/>
                <a:ea typeface="阿里巴巴普惠体 Medium"/>
                <a:cs typeface="阿里巴巴普惠体 Medium"/>
                <a:sym typeface="Arial"/>
              </a:rPr>
              <a:t>.</a:t>
            </a:r>
            <a:r>
              <a:rPr lang="zh-CN" altLang="en-US" sz="1350" dirty="0">
                <a:solidFill>
                  <a:schemeClr val="tx1">
                    <a:lumMod val="85000"/>
                    <a:lumOff val="15000"/>
                  </a:schemeClr>
                </a:solidFill>
                <a:latin typeface="Arial"/>
                <a:ea typeface="阿里巴巴普惠体 Medium"/>
                <a:cs typeface="阿里巴巴普惠体 Medium"/>
                <a:sym typeface="Arial"/>
              </a:rPr>
              <a:t>Add your text content</a:t>
            </a:r>
            <a:r>
              <a:rPr lang="en-US" altLang="zh-CN" sz="1350" dirty="0">
                <a:solidFill>
                  <a:schemeClr val="tx1">
                    <a:lumMod val="85000"/>
                    <a:lumOff val="15000"/>
                  </a:schemeClr>
                </a:solidFill>
                <a:latin typeface="Arial"/>
                <a:ea typeface="阿里巴巴普惠体 Medium"/>
                <a:cs typeface="阿里巴巴普惠体 Medium"/>
                <a:sym typeface="Arial"/>
              </a:rPr>
              <a:t> here.</a:t>
            </a:r>
            <a:r>
              <a:rPr lang="zh-CN" altLang="en-US" sz="1350" dirty="0">
                <a:solidFill>
                  <a:schemeClr val="tx1">
                    <a:lumMod val="85000"/>
                    <a:lumOff val="15000"/>
                  </a:schemeClr>
                </a:solidFill>
                <a:latin typeface="Arial"/>
                <a:ea typeface="阿里巴巴普惠体 Medium"/>
                <a:cs typeface="阿里巴巴普惠体 Medium"/>
                <a:sym typeface="Arial"/>
              </a:rPr>
              <a:t>Add your content</a:t>
            </a:r>
            <a:r>
              <a:rPr lang="en-US" altLang="zh-CN" sz="1350" dirty="0">
                <a:solidFill>
                  <a:schemeClr val="tx1">
                    <a:lumMod val="85000"/>
                    <a:lumOff val="15000"/>
                  </a:schemeClr>
                </a:solidFill>
                <a:latin typeface="Arial"/>
                <a:ea typeface="阿里巴巴普惠体 Medium"/>
                <a:cs typeface="阿里巴巴普惠体 Medium"/>
                <a:sym typeface="Arial"/>
              </a:rPr>
              <a:t>.</a:t>
            </a:r>
            <a:r>
              <a:rPr lang="zh-CN" altLang="en-US" sz="1350" dirty="0">
                <a:solidFill>
                  <a:schemeClr val="tx1">
                    <a:lumMod val="85000"/>
                    <a:lumOff val="15000"/>
                  </a:schemeClr>
                </a:solidFill>
                <a:latin typeface="Arial"/>
                <a:ea typeface="阿里巴巴普惠体 Medium"/>
                <a:cs typeface="阿里巴巴普惠体 Medium"/>
                <a:sym typeface="Arial"/>
              </a:rPr>
              <a:t>Add your content</a:t>
            </a:r>
            <a:r>
              <a:rPr lang="en-US" altLang="zh-CN" sz="1350" dirty="0">
                <a:solidFill>
                  <a:schemeClr val="tx1">
                    <a:lumMod val="85000"/>
                    <a:lumOff val="15000"/>
                  </a:schemeClr>
                </a:solidFill>
                <a:latin typeface="Arial"/>
                <a:ea typeface="阿里巴巴普惠体 Medium"/>
                <a:cs typeface="阿里巴巴普惠体 Medium"/>
                <a:sym typeface="Arial"/>
              </a:rPr>
              <a:t>.</a:t>
            </a:r>
          </a:p>
        </p:txBody>
      </p:sp>
      <p:grpSp>
        <p:nvGrpSpPr>
          <p:cNvPr id="18" name="图形"/>
          <p:cNvGrpSpPr/>
          <p:nvPr/>
        </p:nvGrpSpPr>
        <p:grpSpPr>
          <a:xfrm>
            <a:off x="756920" y="2384427"/>
            <a:ext cx="5364480" cy="1076960"/>
            <a:chOff x="1519" y="3501"/>
            <a:chExt cx="8448" cy="1696"/>
          </a:xfrm>
        </p:grpSpPr>
        <p:sp>
          <p:nvSpPr>
            <p:cNvPr id="23" name="图形"/>
            <p:cNvSpPr/>
            <p:nvPr>
              <p:custDataLst>
                <p:tags r:id="rId23"/>
              </p:custDataLst>
            </p:nvPr>
          </p:nvSpPr>
          <p:spPr>
            <a:xfrm>
              <a:off x="1519" y="3687"/>
              <a:ext cx="1427" cy="1427"/>
            </a:xfrm>
            <a:prstGeom prst="ellipse">
              <a:avLst/>
            </a:prstGeom>
            <a:gradFill>
              <a:gsLst>
                <a:gs pos="0">
                  <a:srgbClr val="65C7CD"/>
                </a:gs>
                <a:gs pos="100000">
                  <a:srgbClr val="8CD5D9"/>
                </a:gs>
              </a:gsLst>
              <a:lin ang="13500000" scaled="0"/>
            </a:gradFill>
            <a:ln w="2222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Heavy" pitchFamily="18" charset="-122"/>
                <a:ea typeface="思源宋体 CN Heavy" pitchFamily="18" charset="-122"/>
                <a:cs typeface="阿里巴巴普惠体 Medium"/>
                <a:sym typeface="Arial"/>
              </a:endParaRPr>
            </a:p>
          </p:txBody>
        </p:sp>
        <p:sp>
          <p:nvSpPr>
            <p:cNvPr id="33" name="图形"/>
            <p:cNvSpPr/>
            <p:nvPr>
              <p:custDataLst>
                <p:tags r:id="rId24"/>
              </p:custDataLst>
            </p:nvPr>
          </p:nvSpPr>
          <p:spPr>
            <a:xfrm>
              <a:off x="3014" y="3689"/>
              <a:ext cx="1427" cy="1427"/>
            </a:xfrm>
            <a:prstGeom prst="ellipse">
              <a:avLst/>
            </a:prstGeom>
            <a:gradFill>
              <a:gsLst>
                <a:gs pos="0">
                  <a:srgbClr val="65C7CD"/>
                </a:gs>
                <a:gs pos="100000">
                  <a:srgbClr val="8CD5D9"/>
                </a:gs>
              </a:gsLst>
              <a:lin ang="13500000" scaled="0"/>
            </a:gradFill>
            <a:ln w="2222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Heavy" pitchFamily="18" charset="-122"/>
                <a:ea typeface="思源宋体 CN Heavy" pitchFamily="18" charset="-122"/>
                <a:cs typeface="阿里巴巴普惠体 Medium"/>
                <a:sym typeface="Arial"/>
              </a:endParaRPr>
            </a:p>
          </p:txBody>
        </p:sp>
        <p:sp>
          <p:nvSpPr>
            <p:cNvPr id="2" name="图形"/>
            <p:cNvSpPr txBox="1"/>
            <p:nvPr>
              <p:custDataLst>
                <p:tags r:id="rId25"/>
              </p:custDataLst>
            </p:nvPr>
          </p:nvSpPr>
          <p:spPr>
            <a:xfrm>
              <a:off x="1619" y="3756"/>
              <a:ext cx="2716" cy="1309"/>
            </a:xfrm>
            <a:prstGeom prst="rect">
              <a:avLst/>
            </a:prstGeom>
            <a:noFill/>
          </p:spPr>
          <p:txBody>
            <a:bodyPr wrap="square" rtlCol="0">
              <a:spAutoFit/>
            </a:bodyPr>
            <a:lstStyle/>
            <a:p>
              <a:pPr algn="dist"/>
              <a:r>
                <a:rPr lang="zh-CN" altLang="en-US" sz="4800" b="1" dirty="0">
                  <a:solidFill>
                    <a:schemeClr val="bg1"/>
                  </a:solidFill>
                  <a:effectLst>
                    <a:outerShdw blurRad="469900" sx="102000" sy="102000" algn="ctr" rotWithShape="0">
                      <a:prstClr val="black">
                        <a:alpha val="13000"/>
                      </a:prstClr>
                    </a:outerShdw>
                  </a:effectLst>
                  <a:latin typeface="思源宋体 CN Heavy" pitchFamily="18" charset="-122"/>
                  <a:ea typeface="思源宋体 CN Heavy" pitchFamily="18" charset="-122"/>
                  <a:cs typeface="阿里巴巴普惠体 Medium"/>
                  <a:sym typeface="Arial"/>
                </a:rPr>
                <a:t>医生</a:t>
              </a:r>
            </a:p>
          </p:txBody>
        </p:sp>
        <p:sp>
          <p:nvSpPr>
            <p:cNvPr id="3" name="图形"/>
            <p:cNvSpPr txBox="1"/>
            <p:nvPr>
              <p:custDataLst>
                <p:tags r:id="rId26"/>
              </p:custDataLst>
            </p:nvPr>
          </p:nvSpPr>
          <p:spPr>
            <a:xfrm>
              <a:off x="4446" y="3501"/>
              <a:ext cx="5521" cy="1696"/>
            </a:xfrm>
            <a:prstGeom prst="rect">
              <a:avLst/>
            </a:prstGeom>
            <a:noFill/>
          </p:spPr>
          <p:txBody>
            <a:bodyPr wrap="square">
              <a:spAutoFit/>
            </a:bodyPr>
            <a:lstStyle/>
            <a:p>
              <a:r>
                <a:rPr lang="zh-CN" altLang="en-US" sz="6400" b="1" dirty="0">
                  <a:solidFill>
                    <a:schemeClr val="tx1">
                      <a:lumMod val="85000"/>
                      <a:lumOff val="15000"/>
                    </a:schemeClr>
                  </a:solidFill>
                  <a:latin typeface="思源宋体 CN Heavy" pitchFamily="18" charset="-122"/>
                  <a:ea typeface="思源宋体 CN Heavy" pitchFamily="18" charset="-122"/>
                  <a:cs typeface="阿里巴巴普惠体 Medium"/>
                  <a:sym typeface="Arial"/>
                </a:rPr>
                <a:t>进修报告</a:t>
              </a:r>
            </a:p>
          </p:txBody>
        </p:sp>
      </p:grpSp>
      <p:sp>
        <p:nvSpPr>
          <p:cNvPr id="5" name="图形"/>
          <p:cNvSpPr txBox="1"/>
          <p:nvPr/>
        </p:nvSpPr>
        <p:spPr>
          <a:xfrm>
            <a:off x="726440" y="1113792"/>
            <a:ext cx="3099435" cy="1323439"/>
          </a:xfrm>
          <a:prstGeom prst="rect">
            <a:avLst/>
          </a:prstGeom>
          <a:noFill/>
          <a:ln w="63500">
            <a:noFill/>
          </a:ln>
        </p:spPr>
        <p:txBody>
          <a:bodyPr wrap="square" rtlCol="0">
            <a:spAutoFit/>
          </a:bodyPr>
          <a:lstStyle/>
          <a:p>
            <a:r>
              <a:rPr lang="en-US" altLang="zh-CN" sz="8000" dirty="0" smtClean="0">
                <a:ln w="38100">
                  <a:solidFill>
                    <a:srgbClr val="65C7CD"/>
                  </a:solidFill>
                </a:ln>
                <a:noFill/>
                <a:latin typeface="阿里巴巴普惠体 Heavy" pitchFamily="18" charset="-122"/>
                <a:ea typeface="阿里巴巴普惠体 Heavy" pitchFamily="18" charset="-122"/>
                <a:cs typeface="阿里巴巴普惠体 Heavy" pitchFamily="18" charset="-122"/>
                <a:sym typeface="Arial"/>
              </a:rPr>
              <a:t>20xx</a:t>
            </a:r>
            <a:endParaRPr lang="en-US" altLang="zh-CN" sz="8000" dirty="0">
              <a:ln w="38100">
                <a:solidFill>
                  <a:srgbClr val="65C7CD"/>
                </a:solidFill>
              </a:ln>
              <a:noFill/>
              <a:latin typeface="阿里巴巴普惠体 Heavy" pitchFamily="18" charset="-122"/>
              <a:ea typeface="阿里巴巴普惠体 Heavy" pitchFamily="18" charset="-122"/>
              <a:cs typeface="阿里巴巴普惠体 Heavy" pitchFamily="18" charset="-122"/>
              <a:sym typeface="Arial"/>
            </a:endParaRPr>
          </a:p>
        </p:txBody>
      </p:sp>
      <p:grpSp>
        <p:nvGrpSpPr>
          <p:cNvPr id="6" name="图形"/>
          <p:cNvGrpSpPr/>
          <p:nvPr/>
        </p:nvGrpSpPr>
        <p:grpSpPr>
          <a:xfrm>
            <a:off x="3681729" y="1722121"/>
            <a:ext cx="1695451" cy="420370"/>
            <a:chOff x="5840" y="2954"/>
            <a:chExt cx="2670" cy="662"/>
          </a:xfrm>
        </p:grpSpPr>
        <p:sp>
          <p:nvSpPr>
            <p:cNvPr id="8" name="图形"/>
            <p:cNvSpPr/>
            <p:nvPr>
              <p:custDataLst>
                <p:tags r:id="rId21"/>
              </p:custDataLst>
            </p:nvPr>
          </p:nvSpPr>
          <p:spPr>
            <a:xfrm rot="10800000">
              <a:off x="5840" y="2970"/>
              <a:ext cx="2670" cy="646"/>
            </a:xfrm>
            <a:prstGeom prst="roundRect">
              <a:avLst>
                <a:gd name="adj" fmla="val 50000"/>
              </a:avLst>
            </a:prstGeom>
            <a:gradFill>
              <a:gsLst>
                <a:gs pos="25000">
                  <a:srgbClr val="65C7CD"/>
                </a:gs>
                <a:gs pos="100000">
                  <a:srgbClr val="8CD5D9"/>
                </a:gs>
              </a:gsLst>
              <a:lin ang="13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5D4B49"/>
                </a:solidFill>
                <a:effectLst/>
                <a:uLnTx/>
                <a:uFillTx/>
                <a:latin typeface="Arial"/>
                <a:ea typeface="阿里巴巴普惠体 Medium"/>
                <a:cs typeface="阿里巴巴普惠体 Medium"/>
                <a:sym typeface="Arial"/>
              </a:endParaRPr>
            </a:p>
          </p:txBody>
        </p:sp>
        <p:sp>
          <p:nvSpPr>
            <p:cNvPr id="9" name="图形"/>
            <p:cNvSpPr txBox="1"/>
            <p:nvPr>
              <p:custDataLst>
                <p:tags r:id="rId22"/>
              </p:custDataLst>
            </p:nvPr>
          </p:nvSpPr>
          <p:spPr>
            <a:xfrm>
              <a:off x="6067" y="2954"/>
              <a:ext cx="2253" cy="630"/>
            </a:xfrm>
            <a:prstGeom prst="rect">
              <a:avLst/>
            </a:prstGeom>
            <a:noFill/>
          </p:spPr>
          <p:txBody>
            <a:bodyPr wrap="square" rtlCol="0">
              <a:spAutoFit/>
            </a:bodyPr>
            <a:lstStyle/>
            <a:p>
              <a:pPr algn="dist"/>
              <a:r>
                <a:rPr lang="zh-CN" altLang="en-US" sz="2000" dirty="0">
                  <a:solidFill>
                    <a:schemeClr val="bg1"/>
                  </a:solidFill>
                  <a:effectLst>
                    <a:outerShdw blurRad="673100" sx="102000" sy="102000" algn="ctr" rotWithShape="0">
                      <a:prstClr val="black">
                        <a:alpha val="12000"/>
                      </a:prstClr>
                    </a:outerShdw>
                  </a:effectLst>
                  <a:latin typeface="Arial"/>
                  <a:ea typeface="阿里巴巴普惠体 Medium"/>
                  <a:cs typeface="阿里巴巴普惠体 Medium"/>
                  <a:sym typeface="Arial"/>
                </a:rPr>
                <a:t>医生护士</a:t>
              </a:r>
            </a:p>
          </p:txBody>
        </p:sp>
      </p:grpSp>
      <p:grpSp>
        <p:nvGrpSpPr>
          <p:cNvPr id="10" name="图形"/>
          <p:cNvGrpSpPr/>
          <p:nvPr/>
        </p:nvGrpSpPr>
        <p:grpSpPr>
          <a:xfrm>
            <a:off x="835024" y="4770122"/>
            <a:ext cx="4117311" cy="459105"/>
            <a:chOff x="4873" y="7707"/>
            <a:chExt cx="5328" cy="594"/>
          </a:xfrm>
        </p:grpSpPr>
        <p:sp>
          <p:nvSpPr>
            <p:cNvPr id="22" name="图形"/>
            <p:cNvSpPr/>
            <p:nvPr>
              <p:custDataLst>
                <p:tags r:id="rId8"/>
              </p:custDataLst>
            </p:nvPr>
          </p:nvSpPr>
          <p:spPr>
            <a:xfrm>
              <a:off x="5122" y="7707"/>
              <a:ext cx="2104" cy="594"/>
            </a:xfrm>
            <a:prstGeom prst="roundRect">
              <a:avLst>
                <a:gd name="adj" fmla="val 50000"/>
              </a:avLst>
            </a:prstGeom>
            <a:solidFill>
              <a:srgbClr val="8CD5D9">
                <a:alpha val="17000"/>
              </a:srgbClr>
            </a:solidFill>
            <a:ln w="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dirty="0">
                <a:ln>
                  <a:noFill/>
                </a:ln>
                <a:solidFill>
                  <a:srgbClr val="FDCFB8"/>
                </a:solidFill>
                <a:effectLst/>
                <a:uLnTx/>
                <a:uFillTx/>
                <a:latin typeface="思源宋体 CN Heavy" pitchFamily="18" charset="-122"/>
                <a:ea typeface="思源宋体 CN Heavy" pitchFamily="18" charset="-122"/>
                <a:cs typeface="阿里巴巴普惠体 Medium"/>
                <a:sym typeface="Arial"/>
              </a:endParaRPr>
            </a:p>
          </p:txBody>
        </p:sp>
        <p:sp>
          <p:nvSpPr>
            <p:cNvPr id="25" name="图形"/>
            <p:cNvSpPr/>
            <p:nvPr>
              <p:custDataLst>
                <p:tags r:id="rId9"/>
              </p:custDataLst>
            </p:nvPr>
          </p:nvSpPr>
          <p:spPr>
            <a:xfrm>
              <a:off x="7687" y="7707"/>
              <a:ext cx="2514" cy="594"/>
            </a:xfrm>
            <a:prstGeom prst="roundRect">
              <a:avLst>
                <a:gd name="adj" fmla="val 50000"/>
              </a:avLst>
            </a:prstGeom>
            <a:solidFill>
              <a:srgbClr val="8CD5D9">
                <a:alpha val="17000"/>
              </a:srgbClr>
            </a:solidFill>
            <a:ln w="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dirty="0">
                <a:ln>
                  <a:noFill/>
                </a:ln>
                <a:solidFill>
                  <a:srgbClr val="FDCFB8"/>
                </a:solidFill>
                <a:effectLst/>
                <a:uLnTx/>
                <a:uFillTx/>
                <a:latin typeface="思源宋体 CN Heavy" pitchFamily="18" charset="-122"/>
                <a:ea typeface="思源宋体 CN Heavy" pitchFamily="18" charset="-122"/>
                <a:cs typeface="阿里巴巴普惠体 Medium"/>
                <a:sym typeface="Arial"/>
              </a:endParaRPr>
            </a:p>
          </p:txBody>
        </p:sp>
        <p:sp>
          <p:nvSpPr>
            <p:cNvPr id="30" name="图形"/>
            <p:cNvSpPr txBox="1"/>
            <p:nvPr>
              <p:custDataLst>
                <p:tags r:id="rId10"/>
              </p:custDataLst>
            </p:nvPr>
          </p:nvSpPr>
          <p:spPr>
            <a:xfrm>
              <a:off x="5699" y="7759"/>
              <a:ext cx="1739" cy="438"/>
            </a:xfrm>
            <a:prstGeom prst="rect">
              <a:avLst/>
            </a:prstGeom>
            <a:noFill/>
          </p:spPr>
          <p:txBody>
            <a:bodyPr wrap="square" rtlCol="0">
              <a:spAutoFit/>
            </a:bodyPr>
            <a:lstStyle/>
            <a:p>
              <a:pPr algn="l"/>
              <a:r>
                <a:rPr lang="en-US" altLang="zh-CN" sz="1600" b="1" dirty="0" smtClean="0">
                  <a:solidFill>
                    <a:schemeClr val="tx1">
                      <a:lumMod val="95000"/>
                      <a:lumOff val="5000"/>
                    </a:schemeClr>
                  </a:solidFill>
                  <a:latin typeface="思源宋体 CN Heavy" pitchFamily="18" charset="-122"/>
                  <a:ea typeface="思源宋体 CN Heavy" pitchFamily="18" charset="-122"/>
                  <a:cs typeface="阿里巴巴普惠体 Medium"/>
                  <a:sym typeface="Arial"/>
                </a:rPr>
                <a:t>BY</a:t>
              </a:r>
              <a:r>
                <a:rPr lang="zh-CN" altLang="en-US" sz="1600" b="1" dirty="0">
                  <a:solidFill>
                    <a:schemeClr val="tx1">
                      <a:lumMod val="95000"/>
                      <a:lumOff val="5000"/>
                    </a:schemeClr>
                  </a:solidFill>
                  <a:latin typeface="思源宋体 CN Heavy" pitchFamily="18" charset="-122"/>
                  <a:ea typeface="思源宋体 CN Heavy" pitchFamily="18" charset="-122"/>
                  <a:cs typeface="阿里巴巴普惠体 Medium"/>
                  <a:sym typeface="Arial"/>
                </a:rPr>
                <a:t>优品</a:t>
              </a:r>
              <a:r>
                <a:rPr lang="en-US" altLang="zh-CN" sz="1600" b="1" dirty="0" smtClean="0">
                  <a:solidFill>
                    <a:schemeClr val="tx1">
                      <a:lumMod val="95000"/>
                      <a:lumOff val="5000"/>
                    </a:schemeClr>
                  </a:solidFill>
                  <a:latin typeface="思源宋体 CN Heavy" pitchFamily="18" charset="-122"/>
                  <a:ea typeface="思源宋体 CN Heavy" pitchFamily="18" charset="-122"/>
                  <a:cs typeface="阿里巴巴普惠体 Medium"/>
                  <a:sym typeface="Arial"/>
                </a:rPr>
                <a:t>PPT</a:t>
              </a:r>
              <a:endParaRPr lang="zh-CN" altLang="en-US" sz="1600" b="1" dirty="0">
                <a:solidFill>
                  <a:schemeClr val="tx1">
                    <a:lumMod val="95000"/>
                    <a:lumOff val="5000"/>
                  </a:schemeClr>
                </a:solidFill>
                <a:latin typeface="思源宋体 CN Heavy" pitchFamily="18" charset="-122"/>
                <a:ea typeface="思源宋体 CN Heavy" pitchFamily="18" charset="-122"/>
                <a:cs typeface="阿里巴巴普惠体 Medium"/>
                <a:sym typeface="Arial"/>
              </a:endParaRPr>
            </a:p>
          </p:txBody>
        </p:sp>
        <p:sp>
          <p:nvSpPr>
            <p:cNvPr id="31" name="图形"/>
            <p:cNvSpPr txBox="1"/>
            <p:nvPr>
              <p:custDataLst>
                <p:tags r:id="rId11"/>
              </p:custDataLst>
            </p:nvPr>
          </p:nvSpPr>
          <p:spPr>
            <a:xfrm>
              <a:off x="8262" y="7783"/>
              <a:ext cx="1824" cy="438"/>
            </a:xfrm>
            <a:prstGeom prst="rect">
              <a:avLst/>
            </a:prstGeom>
            <a:noFill/>
          </p:spPr>
          <p:txBody>
            <a:bodyPr wrap="square" rtlCol="0">
              <a:spAutoFit/>
            </a:bodyPr>
            <a:lstStyle/>
            <a:p>
              <a:pPr algn="dist"/>
              <a:r>
                <a:rPr lang="zh-CN" altLang="en-US" sz="1600" b="1" dirty="0">
                  <a:solidFill>
                    <a:schemeClr val="tx1">
                      <a:lumMod val="95000"/>
                      <a:lumOff val="5000"/>
                    </a:schemeClr>
                  </a:solidFill>
                  <a:latin typeface="思源宋体 CN Heavy" pitchFamily="18" charset="-122"/>
                  <a:ea typeface="思源宋体 CN Heavy" pitchFamily="18" charset="-122"/>
                  <a:cs typeface="阿里巴巴普惠体 Medium"/>
                  <a:sym typeface="Arial"/>
                </a:rPr>
                <a:t>医生工作报告</a:t>
              </a:r>
            </a:p>
          </p:txBody>
        </p:sp>
        <p:sp>
          <p:nvSpPr>
            <p:cNvPr id="34" name="图形"/>
            <p:cNvSpPr/>
            <p:nvPr>
              <p:custDataLst>
                <p:tags r:id="rId12"/>
              </p:custDataLst>
            </p:nvPr>
          </p:nvSpPr>
          <p:spPr>
            <a:xfrm>
              <a:off x="4873" y="7707"/>
              <a:ext cx="824" cy="594"/>
            </a:xfrm>
            <a:prstGeom prst="roundRect">
              <a:avLst>
                <a:gd name="adj" fmla="val 50000"/>
              </a:avLst>
            </a:prstGeom>
            <a:gradFill>
              <a:gsLst>
                <a:gs pos="0">
                  <a:srgbClr val="8CD5D9"/>
                </a:gs>
                <a:gs pos="85000">
                  <a:srgbClr val="65C7CD"/>
                </a:gs>
              </a:gsLst>
              <a:lin ang="13500000" scaled="0"/>
            </a:gradFill>
            <a:ln w="0" cap="flat" cmpd="sng" algn="ctr">
              <a:noFill/>
              <a:prstDash val="solid"/>
              <a:miter lim="800000"/>
            </a:ln>
            <a:effectLst>
              <a:outerShdw blurRad="3556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dirty="0">
                <a:ln>
                  <a:noFill/>
                </a:ln>
                <a:solidFill>
                  <a:srgbClr val="FFFFFF"/>
                </a:solidFill>
                <a:effectLst/>
                <a:uLnTx/>
                <a:uFillTx/>
                <a:latin typeface="思源宋体 CN Heavy" pitchFamily="18" charset="-122"/>
                <a:ea typeface="思源宋体 CN Heavy" pitchFamily="18" charset="-122"/>
                <a:cs typeface="阿里巴巴普惠体 Medium"/>
                <a:sym typeface="Arial"/>
              </a:endParaRPr>
            </a:p>
          </p:txBody>
        </p:sp>
        <p:sp>
          <p:nvSpPr>
            <p:cNvPr id="38" name="图形"/>
            <p:cNvSpPr/>
            <p:nvPr>
              <p:custDataLst>
                <p:tags r:id="rId13"/>
              </p:custDataLst>
            </p:nvPr>
          </p:nvSpPr>
          <p:spPr>
            <a:xfrm>
              <a:off x="7438" y="7707"/>
              <a:ext cx="824" cy="594"/>
            </a:xfrm>
            <a:prstGeom prst="roundRect">
              <a:avLst>
                <a:gd name="adj" fmla="val 50000"/>
              </a:avLst>
            </a:prstGeom>
            <a:gradFill>
              <a:gsLst>
                <a:gs pos="0">
                  <a:srgbClr val="8CD5D9"/>
                </a:gs>
                <a:gs pos="85000">
                  <a:srgbClr val="65C7CD"/>
                </a:gs>
              </a:gsLst>
              <a:lin ang="13500000" scaled="0"/>
            </a:gradFill>
            <a:ln w="0" cap="flat" cmpd="sng" algn="ctr">
              <a:noFill/>
              <a:prstDash val="solid"/>
              <a:miter lim="800000"/>
            </a:ln>
            <a:effectLst>
              <a:outerShdw blurRad="3556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dirty="0">
                <a:ln>
                  <a:noFill/>
                </a:ln>
                <a:solidFill>
                  <a:srgbClr val="FFFFFF"/>
                </a:solidFill>
                <a:effectLst/>
                <a:uLnTx/>
                <a:uFillTx/>
                <a:latin typeface="思源宋体 CN Heavy" pitchFamily="18" charset="-122"/>
                <a:ea typeface="思源宋体 CN Heavy" pitchFamily="18" charset="-122"/>
                <a:cs typeface="阿里巴巴普惠体 Medium"/>
                <a:sym typeface="Arial"/>
              </a:endParaRPr>
            </a:p>
          </p:txBody>
        </p:sp>
        <p:grpSp>
          <p:nvGrpSpPr>
            <p:cNvPr id="39" name="图形"/>
            <p:cNvGrpSpPr/>
            <p:nvPr/>
          </p:nvGrpSpPr>
          <p:grpSpPr>
            <a:xfrm>
              <a:off x="7659" y="7874"/>
              <a:ext cx="384" cy="255"/>
              <a:chOff x="2751138" y="4071938"/>
              <a:chExt cx="1558925" cy="1158875"/>
            </a:xfrm>
            <a:solidFill>
              <a:schemeClr val="bg1"/>
            </a:solidFill>
          </p:grpSpPr>
          <p:sp>
            <p:nvSpPr>
              <p:cNvPr id="40" name="图形"/>
              <p:cNvSpPr/>
              <p:nvPr>
                <p:custDataLst>
                  <p:tags r:id="rId15"/>
                </p:custDataLst>
              </p:nvPr>
            </p:nvSpPr>
            <p:spPr bwMode="auto">
              <a:xfrm>
                <a:off x="3770313" y="4562475"/>
                <a:ext cx="539750" cy="477838"/>
              </a:xfrm>
              <a:custGeom>
                <a:avLst/>
                <a:gdLst>
                  <a:gd name="T0" fmla="*/ 255 w 340"/>
                  <a:gd name="T1" fmla="*/ 0 h 301"/>
                  <a:gd name="T2" fmla="*/ 136 w 340"/>
                  <a:gd name="T3" fmla="*/ 99 h 301"/>
                  <a:gd name="T4" fmla="*/ 28 w 340"/>
                  <a:gd name="T5" fmla="*/ 8 h 301"/>
                  <a:gd name="T6" fmla="*/ 28 w 340"/>
                  <a:gd name="T7" fmla="*/ 8 h 301"/>
                  <a:gd name="T8" fmla="*/ 14 w 340"/>
                  <a:gd name="T9" fmla="*/ 31 h 301"/>
                  <a:gd name="T10" fmla="*/ 0 w 340"/>
                  <a:gd name="T11" fmla="*/ 50 h 301"/>
                  <a:gd name="T12" fmla="*/ 0 w 340"/>
                  <a:gd name="T13" fmla="*/ 50 h 301"/>
                  <a:gd name="T14" fmla="*/ 24 w 340"/>
                  <a:gd name="T15" fmla="*/ 70 h 301"/>
                  <a:gd name="T16" fmla="*/ 47 w 340"/>
                  <a:gd name="T17" fmla="*/ 95 h 301"/>
                  <a:gd name="T18" fmla="*/ 68 w 340"/>
                  <a:gd name="T19" fmla="*/ 122 h 301"/>
                  <a:gd name="T20" fmla="*/ 84 w 340"/>
                  <a:gd name="T21" fmla="*/ 149 h 301"/>
                  <a:gd name="T22" fmla="*/ 99 w 340"/>
                  <a:gd name="T23" fmla="*/ 180 h 301"/>
                  <a:gd name="T24" fmla="*/ 109 w 340"/>
                  <a:gd name="T25" fmla="*/ 213 h 301"/>
                  <a:gd name="T26" fmla="*/ 115 w 340"/>
                  <a:gd name="T27" fmla="*/ 248 h 301"/>
                  <a:gd name="T28" fmla="*/ 117 w 340"/>
                  <a:gd name="T29" fmla="*/ 283 h 301"/>
                  <a:gd name="T30" fmla="*/ 117 w 340"/>
                  <a:gd name="T31" fmla="*/ 283 h 301"/>
                  <a:gd name="T32" fmla="*/ 115 w 340"/>
                  <a:gd name="T33" fmla="*/ 301 h 301"/>
                  <a:gd name="T34" fmla="*/ 115 w 340"/>
                  <a:gd name="T35" fmla="*/ 301 h 301"/>
                  <a:gd name="T36" fmla="*/ 136 w 340"/>
                  <a:gd name="T37" fmla="*/ 301 h 301"/>
                  <a:gd name="T38" fmla="*/ 136 w 340"/>
                  <a:gd name="T39" fmla="*/ 301 h 301"/>
                  <a:gd name="T40" fmla="*/ 167 w 340"/>
                  <a:gd name="T41" fmla="*/ 299 h 301"/>
                  <a:gd name="T42" fmla="*/ 200 w 340"/>
                  <a:gd name="T43" fmla="*/ 293 h 301"/>
                  <a:gd name="T44" fmla="*/ 233 w 340"/>
                  <a:gd name="T45" fmla="*/ 285 h 301"/>
                  <a:gd name="T46" fmla="*/ 266 w 340"/>
                  <a:gd name="T47" fmla="*/ 270 h 301"/>
                  <a:gd name="T48" fmla="*/ 282 w 340"/>
                  <a:gd name="T49" fmla="*/ 262 h 301"/>
                  <a:gd name="T50" fmla="*/ 295 w 340"/>
                  <a:gd name="T51" fmla="*/ 252 h 301"/>
                  <a:gd name="T52" fmla="*/ 307 w 340"/>
                  <a:gd name="T53" fmla="*/ 242 h 301"/>
                  <a:gd name="T54" fmla="*/ 319 w 340"/>
                  <a:gd name="T55" fmla="*/ 229 h 301"/>
                  <a:gd name="T56" fmla="*/ 328 w 340"/>
                  <a:gd name="T57" fmla="*/ 217 h 301"/>
                  <a:gd name="T58" fmla="*/ 334 w 340"/>
                  <a:gd name="T59" fmla="*/ 204 h 301"/>
                  <a:gd name="T60" fmla="*/ 338 w 340"/>
                  <a:gd name="T61" fmla="*/ 190 h 301"/>
                  <a:gd name="T62" fmla="*/ 340 w 340"/>
                  <a:gd name="T63" fmla="*/ 176 h 301"/>
                  <a:gd name="T64" fmla="*/ 340 w 340"/>
                  <a:gd name="T65" fmla="*/ 176 h 301"/>
                  <a:gd name="T66" fmla="*/ 338 w 340"/>
                  <a:gd name="T67" fmla="*/ 149 h 301"/>
                  <a:gd name="T68" fmla="*/ 334 w 340"/>
                  <a:gd name="T69" fmla="*/ 122 h 301"/>
                  <a:gd name="T70" fmla="*/ 328 w 340"/>
                  <a:gd name="T71" fmla="*/ 97 h 301"/>
                  <a:gd name="T72" fmla="*/ 317 w 340"/>
                  <a:gd name="T73" fmla="*/ 74 h 301"/>
                  <a:gd name="T74" fmla="*/ 305 w 340"/>
                  <a:gd name="T75" fmla="*/ 54 h 301"/>
                  <a:gd name="T76" fmla="*/ 290 w 340"/>
                  <a:gd name="T77" fmla="*/ 33 h 301"/>
                  <a:gd name="T78" fmla="*/ 274 w 340"/>
                  <a:gd name="T79" fmla="*/ 15 h 301"/>
                  <a:gd name="T80" fmla="*/ 255 w 340"/>
                  <a:gd name="T81" fmla="*/ 0 h 301"/>
                  <a:gd name="T82" fmla="*/ 255 w 340"/>
                  <a:gd name="T83" fmla="*/ 0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40" h="301">
                    <a:moveTo>
                      <a:pt x="255" y="0"/>
                    </a:moveTo>
                    <a:lnTo>
                      <a:pt x="136" y="99"/>
                    </a:lnTo>
                    <a:lnTo>
                      <a:pt x="28" y="8"/>
                    </a:lnTo>
                    <a:lnTo>
                      <a:pt x="28" y="8"/>
                    </a:lnTo>
                    <a:lnTo>
                      <a:pt x="14" y="31"/>
                    </a:lnTo>
                    <a:lnTo>
                      <a:pt x="0" y="50"/>
                    </a:lnTo>
                    <a:lnTo>
                      <a:pt x="0" y="50"/>
                    </a:lnTo>
                    <a:lnTo>
                      <a:pt x="24" y="70"/>
                    </a:lnTo>
                    <a:lnTo>
                      <a:pt x="47" y="95"/>
                    </a:lnTo>
                    <a:lnTo>
                      <a:pt x="68" y="122"/>
                    </a:lnTo>
                    <a:lnTo>
                      <a:pt x="84" y="149"/>
                    </a:lnTo>
                    <a:lnTo>
                      <a:pt x="99" y="180"/>
                    </a:lnTo>
                    <a:lnTo>
                      <a:pt x="109" y="213"/>
                    </a:lnTo>
                    <a:lnTo>
                      <a:pt x="115" y="248"/>
                    </a:lnTo>
                    <a:lnTo>
                      <a:pt x="117" y="283"/>
                    </a:lnTo>
                    <a:lnTo>
                      <a:pt x="117" y="283"/>
                    </a:lnTo>
                    <a:lnTo>
                      <a:pt x="115" y="301"/>
                    </a:lnTo>
                    <a:lnTo>
                      <a:pt x="115" y="301"/>
                    </a:lnTo>
                    <a:lnTo>
                      <a:pt x="136" y="301"/>
                    </a:lnTo>
                    <a:lnTo>
                      <a:pt x="136" y="301"/>
                    </a:lnTo>
                    <a:lnTo>
                      <a:pt x="167" y="299"/>
                    </a:lnTo>
                    <a:lnTo>
                      <a:pt x="200" y="293"/>
                    </a:lnTo>
                    <a:lnTo>
                      <a:pt x="233" y="285"/>
                    </a:lnTo>
                    <a:lnTo>
                      <a:pt x="266" y="270"/>
                    </a:lnTo>
                    <a:lnTo>
                      <a:pt x="282" y="262"/>
                    </a:lnTo>
                    <a:lnTo>
                      <a:pt x="295" y="252"/>
                    </a:lnTo>
                    <a:lnTo>
                      <a:pt x="307" y="242"/>
                    </a:lnTo>
                    <a:lnTo>
                      <a:pt x="319" y="229"/>
                    </a:lnTo>
                    <a:lnTo>
                      <a:pt x="328" y="217"/>
                    </a:lnTo>
                    <a:lnTo>
                      <a:pt x="334" y="204"/>
                    </a:lnTo>
                    <a:lnTo>
                      <a:pt x="338" y="190"/>
                    </a:lnTo>
                    <a:lnTo>
                      <a:pt x="340" y="176"/>
                    </a:lnTo>
                    <a:lnTo>
                      <a:pt x="340" y="176"/>
                    </a:lnTo>
                    <a:lnTo>
                      <a:pt x="338" y="149"/>
                    </a:lnTo>
                    <a:lnTo>
                      <a:pt x="334" y="122"/>
                    </a:lnTo>
                    <a:lnTo>
                      <a:pt x="328" y="97"/>
                    </a:lnTo>
                    <a:lnTo>
                      <a:pt x="317" y="74"/>
                    </a:lnTo>
                    <a:lnTo>
                      <a:pt x="305" y="54"/>
                    </a:lnTo>
                    <a:lnTo>
                      <a:pt x="290" y="33"/>
                    </a:lnTo>
                    <a:lnTo>
                      <a:pt x="274" y="15"/>
                    </a:lnTo>
                    <a:lnTo>
                      <a:pt x="255" y="0"/>
                    </a:lnTo>
                    <a:lnTo>
                      <a:pt x="25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solidFill>
                  <a:latin typeface="思源宋体 CN Heavy" pitchFamily="18" charset="-122"/>
                  <a:ea typeface="思源宋体 CN Heavy" pitchFamily="18" charset="-122"/>
                  <a:cs typeface="阿里巴巴普惠体 Medium"/>
                  <a:sym typeface="Arial"/>
                </a:endParaRPr>
              </a:p>
            </p:txBody>
          </p:sp>
          <p:sp>
            <p:nvSpPr>
              <p:cNvPr id="41" name="图形"/>
              <p:cNvSpPr/>
              <p:nvPr>
                <p:custDataLst>
                  <p:tags r:id="rId16"/>
                </p:custDataLst>
              </p:nvPr>
            </p:nvSpPr>
            <p:spPr bwMode="auto">
              <a:xfrm>
                <a:off x="3773488" y="4071938"/>
                <a:ext cx="441325" cy="450850"/>
              </a:xfrm>
              <a:custGeom>
                <a:avLst/>
                <a:gdLst>
                  <a:gd name="T0" fmla="*/ 49 w 278"/>
                  <a:gd name="T1" fmla="*/ 225 h 284"/>
                  <a:gd name="T2" fmla="*/ 49 w 278"/>
                  <a:gd name="T3" fmla="*/ 225 h 284"/>
                  <a:gd name="T4" fmla="*/ 49 w 278"/>
                  <a:gd name="T5" fmla="*/ 239 h 284"/>
                  <a:gd name="T6" fmla="*/ 47 w 278"/>
                  <a:gd name="T7" fmla="*/ 255 h 284"/>
                  <a:gd name="T8" fmla="*/ 47 w 278"/>
                  <a:gd name="T9" fmla="*/ 255 h 284"/>
                  <a:gd name="T10" fmla="*/ 66 w 278"/>
                  <a:gd name="T11" fmla="*/ 268 h 284"/>
                  <a:gd name="T12" fmla="*/ 88 w 278"/>
                  <a:gd name="T13" fmla="*/ 276 h 284"/>
                  <a:gd name="T14" fmla="*/ 111 w 278"/>
                  <a:gd name="T15" fmla="*/ 282 h 284"/>
                  <a:gd name="T16" fmla="*/ 134 w 278"/>
                  <a:gd name="T17" fmla="*/ 284 h 284"/>
                  <a:gd name="T18" fmla="*/ 134 w 278"/>
                  <a:gd name="T19" fmla="*/ 284 h 284"/>
                  <a:gd name="T20" fmla="*/ 148 w 278"/>
                  <a:gd name="T21" fmla="*/ 284 h 284"/>
                  <a:gd name="T22" fmla="*/ 163 w 278"/>
                  <a:gd name="T23" fmla="*/ 282 h 284"/>
                  <a:gd name="T24" fmla="*/ 177 w 278"/>
                  <a:gd name="T25" fmla="*/ 278 h 284"/>
                  <a:gd name="T26" fmla="*/ 189 w 278"/>
                  <a:gd name="T27" fmla="*/ 274 h 284"/>
                  <a:gd name="T28" fmla="*/ 202 w 278"/>
                  <a:gd name="T29" fmla="*/ 268 h 284"/>
                  <a:gd name="T30" fmla="*/ 214 w 278"/>
                  <a:gd name="T31" fmla="*/ 260 h 284"/>
                  <a:gd name="T32" fmla="*/ 224 w 278"/>
                  <a:gd name="T33" fmla="*/ 251 h 284"/>
                  <a:gd name="T34" fmla="*/ 235 w 278"/>
                  <a:gd name="T35" fmla="*/ 243 h 284"/>
                  <a:gd name="T36" fmla="*/ 245 w 278"/>
                  <a:gd name="T37" fmla="*/ 233 h 284"/>
                  <a:gd name="T38" fmla="*/ 253 w 278"/>
                  <a:gd name="T39" fmla="*/ 222 h 284"/>
                  <a:gd name="T40" fmla="*/ 260 w 278"/>
                  <a:gd name="T41" fmla="*/ 210 h 284"/>
                  <a:gd name="T42" fmla="*/ 266 w 278"/>
                  <a:gd name="T43" fmla="*/ 198 h 284"/>
                  <a:gd name="T44" fmla="*/ 272 w 278"/>
                  <a:gd name="T45" fmla="*/ 185 h 284"/>
                  <a:gd name="T46" fmla="*/ 274 w 278"/>
                  <a:gd name="T47" fmla="*/ 171 h 284"/>
                  <a:gd name="T48" fmla="*/ 276 w 278"/>
                  <a:gd name="T49" fmla="*/ 156 h 284"/>
                  <a:gd name="T50" fmla="*/ 278 w 278"/>
                  <a:gd name="T51" fmla="*/ 142 h 284"/>
                  <a:gd name="T52" fmla="*/ 278 w 278"/>
                  <a:gd name="T53" fmla="*/ 142 h 284"/>
                  <a:gd name="T54" fmla="*/ 276 w 278"/>
                  <a:gd name="T55" fmla="*/ 128 h 284"/>
                  <a:gd name="T56" fmla="*/ 274 w 278"/>
                  <a:gd name="T57" fmla="*/ 113 h 284"/>
                  <a:gd name="T58" fmla="*/ 272 w 278"/>
                  <a:gd name="T59" fmla="*/ 99 h 284"/>
                  <a:gd name="T60" fmla="*/ 266 w 278"/>
                  <a:gd name="T61" fmla="*/ 86 h 284"/>
                  <a:gd name="T62" fmla="*/ 260 w 278"/>
                  <a:gd name="T63" fmla="*/ 74 h 284"/>
                  <a:gd name="T64" fmla="*/ 253 w 278"/>
                  <a:gd name="T65" fmla="*/ 62 h 284"/>
                  <a:gd name="T66" fmla="*/ 245 w 278"/>
                  <a:gd name="T67" fmla="*/ 51 h 284"/>
                  <a:gd name="T68" fmla="*/ 235 w 278"/>
                  <a:gd name="T69" fmla="*/ 41 h 284"/>
                  <a:gd name="T70" fmla="*/ 224 w 278"/>
                  <a:gd name="T71" fmla="*/ 31 h 284"/>
                  <a:gd name="T72" fmla="*/ 214 w 278"/>
                  <a:gd name="T73" fmla="*/ 22 h 284"/>
                  <a:gd name="T74" fmla="*/ 202 w 278"/>
                  <a:gd name="T75" fmla="*/ 16 h 284"/>
                  <a:gd name="T76" fmla="*/ 189 w 278"/>
                  <a:gd name="T77" fmla="*/ 10 h 284"/>
                  <a:gd name="T78" fmla="*/ 177 w 278"/>
                  <a:gd name="T79" fmla="*/ 6 h 284"/>
                  <a:gd name="T80" fmla="*/ 163 w 278"/>
                  <a:gd name="T81" fmla="*/ 2 h 284"/>
                  <a:gd name="T82" fmla="*/ 148 w 278"/>
                  <a:gd name="T83" fmla="*/ 0 h 284"/>
                  <a:gd name="T84" fmla="*/ 134 w 278"/>
                  <a:gd name="T85" fmla="*/ 0 h 284"/>
                  <a:gd name="T86" fmla="*/ 134 w 278"/>
                  <a:gd name="T87" fmla="*/ 0 h 284"/>
                  <a:gd name="T88" fmla="*/ 111 w 278"/>
                  <a:gd name="T89" fmla="*/ 0 h 284"/>
                  <a:gd name="T90" fmla="*/ 90 w 278"/>
                  <a:gd name="T91" fmla="*/ 6 h 284"/>
                  <a:gd name="T92" fmla="*/ 70 w 278"/>
                  <a:gd name="T93" fmla="*/ 14 h 284"/>
                  <a:gd name="T94" fmla="*/ 51 w 278"/>
                  <a:gd name="T95" fmla="*/ 24 h 284"/>
                  <a:gd name="T96" fmla="*/ 35 w 278"/>
                  <a:gd name="T97" fmla="*/ 39 h 284"/>
                  <a:gd name="T98" fmla="*/ 20 w 278"/>
                  <a:gd name="T99" fmla="*/ 55 h 284"/>
                  <a:gd name="T100" fmla="*/ 10 w 278"/>
                  <a:gd name="T101" fmla="*/ 72 h 284"/>
                  <a:gd name="T102" fmla="*/ 0 w 278"/>
                  <a:gd name="T103" fmla="*/ 92 h 284"/>
                  <a:gd name="T104" fmla="*/ 0 w 278"/>
                  <a:gd name="T105" fmla="*/ 92 h 284"/>
                  <a:gd name="T106" fmla="*/ 12 w 278"/>
                  <a:gd name="T107" fmla="*/ 107 h 284"/>
                  <a:gd name="T108" fmla="*/ 20 w 278"/>
                  <a:gd name="T109" fmla="*/ 121 h 284"/>
                  <a:gd name="T110" fmla="*/ 28 w 278"/>
                  <a:gd name="T111" fmla="*/ 136 h 284"/>
                  <a:gd name="T112" fmla="*/ 37 w 278"/>
                  <a:gd name="T113" fmla="*/ 152 h 284"/>
                  <a:gd name="T114" fmla="*/ 43 w 278"/>
                  <a:gd name="T115" fmla="*/ 169 h 284"/>
                  <a:gd name="T116" fmla="*/ 47 w 278"/>
                  <a:gd name="T117" fmla="*/ 187 h 284"/>
                  <a:gd name="T118" fmla="*/ 49 w 278"/>
                  <a:gd name="T119" fmla="*/ 206 h 284"/>
                  <a:gd name="T120" fmla="*/ 49 w 278"/>
                  <a:gd name="T121" fmla="*/ 225 h 284"/>
                  <a:gd name="T122" fmla="*/ 49 w 278"/>
                  <a:gd name="T123" fmla="*/ 225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8" h="284">
                    <a:moveTo>
                      <a:pt x="49" y="225"/>
                    </a:moveTo>
                    <a:lnTo>
                      <a:pt x="49" y="225"/>
                    </a:lnTo>
                    <a:lnTo>
                      <a:pt x="49" y="239"/>
                    </a:lnTo>
                    <a:lnTo>
                      <a:pt x="47" y="255"/>
                    </a:lnTo>
                    <a:lnTo>
                      <a:pt x="47" y="255"/>
                    </a:lnTo>
                    <a:lnTo>
                      <a:pt x="66" y="268"/>
                    </a:lnTo>
                    <a:lnTo>
                      <a:pt x="88" y="276"/>
                    </a:lnTo>
                    <a:lnTo>
                      <a:pt x="111" y="282"/>
                    </a:lnTo>
                    <a:lnTo>
                      <a:pt x="134" y="284"/>
                    </a:lnTo>
                    <a:lnTo>
                      <a:pt x="134" y="284"/>
                    </a:lnTo>
                    <a:lnTo>
                      <a:pt x="148" y="284"/>
                    </a:lnTo>
                    <a:lnTo>
                      <a:pt x="163" y="282"/>
                    </a:lnTo>
                    <a:lnTo>
                      <a:pt x="177" y="278"/>
                    </a:lnTo>
                    <a:lnTo>
                      <a:pt x="189" y="274"/>
                    </a:lnTo>
                    <a:lnTo>
                      <a:pt x="202" y="268"/>
                    </a:lnTo>
                    <a:lnTo>
                      <a:pt x="214" y="260"/>
                    </a:lnTo>
                    <a:lnTo>
                      <a:pt x="224" y="251"/>
                    </a:lnTo>
                    <a:lnTo>
                      <a:pt x="235" y="243"/>
                    </a:lnTo>
                    <a:lnTo>
                      <a:pt x="245" y="233"/>
                    </a:lnTo>
                    <a:lnTo>
                      <a:pt x="253" y="222"/>
                    </a:lnTo>
                    <a:lnTo>
                      <a:pt x="260" y="210"/>
                    </a:lnTo>
                    <a:lnTo>
                      <a:pt x="266" y="198"/>
                    </a:lnTo>
                    <a:lnTo>
                      <a:pt x="272" y="185"/>
                    </a:lnTo>
                    <a:lnTo>
                      <a:pt x="274" y="171"/>
                    </a:lnTo>
                    <a:lnTo>
                      <a:pt x="276" y="156"/>
                    </a:lnTo>
                    <a:lnTo>
                      <a:pt x="278" y="142"/>
                    </a:lnTo>
                    <a:lnTo>
                      <a:pt x="278" y="142"/>
                    </a:lnTo>
                    <a:lnTo>
                      <a:pt x="276" y="128"/>
                    </a:lnTo>
                    <a:lnTo>
                      <a:pt x="274" y="113"/>
                    </a:lnTo>
                    <a:lnTo>
                      <a:pt x="272" y="99"/>
                    </a:lnTo>
                    <a:lnTo>
                      <a:pt x="266" y="86"/>
                    </a:lnTo>
                    <a:lnTo>
                      <a:pt x="260" y="74"/>
                    </a:lnTo>
                    <a:lnTo>
                      <a:pt x="253" y="62"/>
                    </a:lnTo>
                    <a:lnTo>
                      <a:pt x="245" y="51"/>
                    </a:lnTo>
                    <a:lnTo>
                      <a:pt x="235" y="41"/>
                    </a:lnTo>
                    <a:lnTo>
                      <a:pt x="224" y="31"/>
                    </a:lnTo>
                    <a:lnTo>
                      <a:pt x="214" y="22"/>
                    </a:lnTo>
                    <a:lnTo>
                      <a:pt x="202" y="16"/>
                    </a:lnTo>
                    <a:lnTo>
                      <a:pt x="189" y="10"/>
                    </a:lnTo>
                    <a:lnTo>
                      <a:pt x="177" y="6"/>
                    </a:lnTo>
                    <a:lnTo>
                      <a:pt x="163" y="2"/>
                    </a:lnTo>
                    <a:lnTo>
                      <a:pt x="148" y="0"/>
                    </a:lnTo>
                    <a:lnTo>
                      <a:pt x="134" y="0"/>
                    </a:lnTo>
                    <a:lnTo>
                      <a:pt x="134" y="0"/>
                    </a:lnTo>
                    <a:lnTo>
                      <a:pt x="111" y="0"/>
                    </a:lnTo>
                    <a:lnTo>
                      <a:pt x="90" y="6"/>
                    </a:lnTo>
                    <a:lnTo>
                      <a:pt x="70" y="14"/>
                    </a:lnTo>
                    <a:lnTo>
                      <a:pt x="51" y="24"/>
                    </a:lnTo>
                    <a:lnTo>
                      <a:pt x="35" y="39"/>
                    </a:lnTo>
                    <a:lnTo>
                      <a:pt x="20" y="55"/>
                    </a:lnTo>
                    <a:lnTo>
                      <a:pt x="10" y="72"/>
                    </a:lnTo>
                    <a:lnTo>
                      <a:pt x="0" y="92"/>
                    </a:lnTo>
                    <a:lnTo>
                      <a:pt x="0" y="92"/>
                    </a:lnTo>
                    <a:lnTo>
                      <a:pt x="12" y="107"/>
                    </a:lnTo>
                    <a:lnTo>
                      <a:pt x="20" y="121"/>
                    </a:lnTo>
                    <a:lnTo>
                      <a:pt x="28" y="136"/>
                    </a:lnTo>
                    <a:lnTo>
                      <a:pt x="37" y="152"/>
                    </a:lnTo>
                    <a:lnTo>
                      <a:pt x="43" y="169"/>
                    </a:lnTo>
                    <a:lnTo>
                      <a:pt x="47" y="187"/>
                    </a:lnTo>
                    <a:lnTo>
                      <a:pt x="49" y="206"/>
                    </a:lnTo>
                    <a:lnTo>
                      <a:pt x="49" y="225"/>
                    </a:lnTo>
                    <a:lnTo>
                      <a:pt x="49" y="22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solidFill>
                  <a:latin typeface="思源宋体 CN Heavy" pitchFamily="18" charset="-122"/>
                  <a:ea typeface="思源宋体 CN Heavy" pitchFamily="18" charset="-122"/>
                  <a:cs typeface="阿里巴巴普惠体 Medium"/>
                  <a:sym typeface="Arial"/>
                </a:endParaRPr>
              </a:p>
            </p:txBody>
          </p:sp>
          <p:sp>
            <p:nvSpPr>
              <p:cNvPr id="42" name="图形"/>
              <p:cNvSpPr/>
              <p:nvPr>
                <p:custDataLst>
                  <p:tags r:id="rId17"/>
                </p:custDataLst>
              </p:nvPr>
            </p:nvSpPr>
            <p:spPr bwMode="auto">
              <a:xfrm>
                <a:off x="2751138" y="4562475"/>
                <a:ext cx="542925" cy="477838"/>
              </a:xfrm>
              <a:custGeom>
                <a:avLst/>
                <a:gdLst>
                  <a:gd name="T0" fmla="*/ 204 w 342"/>
                  <a:gd name="T1" fmla="*/ 301 h 301"/>
                  <a:gd name="T2" fmla="*/ 204 w 342"/>
                  <a:gd name="T3" fmla="*/ 301 h 301"/>
                  <a:gd name="T4" fmla="*/ 225 w 342"/>
                  <a:gd name="T5" fmla="*/ 301 h 301"/>
                  <a:gd name="T6" fmla="*/ 225 w 342"/>
                  <a:gd name="T7" fmla="*/ 301 h 301"/>
                  <a:gd name="T8" fmla="*/ 225 w 342"/>
                  <a:gd name="T9" fmla="*/ 283 h 301"/>
                  <a:gd name="T10" fmla="*/ 225 w 342"/>
                  <a:gd name="T11" fmla="*/ 283 h 301"/>
                  <a:gd name="T12" fmla="*/ 227 w 342"/>
                  <a:gd name="T13" fmla="*/ 248 h 301"/>
                  <a:gd name="T14" fmla="*/ 233 w 342"/>
                  <a:gd name="T15" fmla="*/ 213 h 301"/>
                  <a:gd name="T16" fmla="*/ 243 w 342"/>
                  <a:gd name="T17" fmla="*/ 180 h 301"/>
                  <a:gd name="T18" fmla="*/ 256 w 342"/>
                  <a:gd name="T19" fmla="*/ 149 h 301"/>
                  <a:gd name="T20" fmla="*/ 272 w 342"/>
                  <a:gd name="T21" fmla="*/ 122 h 301"/>
                  <a:gd name="T22" fmla="*/ 293 w 342"/>
                  <a:gd name="T23" fmla="*/ 95 h 301"/>
                  <a:gd name="T24" fmla="*/ 316 w 342"/>
                  <a:gd name="T25" fmla="*/ 70 h 301"/>
                  <a:gd name="T26" fmla="*/ 342 w 342"/>
                  <a:gd name="T27" fmla="*/ 50 h 301"/>
                  <a:gd name="T28" fmla="*/ 342 w 342"/>
                  <a:gd name="T29" fmla="*/ 50 h 301"/>
                  <a:gd name="T30" fmla="*/ 326 w 342"/>
                  <a:gd name="T31" fmla="*/ 31 h 301"/>
                  <a:gd name="T32" fmla="*/ 313 w 342"/>
                  <a:gd name="T33" fmla="*/ 8 h 301"/>
                  <a:gd name="T34" fmla="*/ 204 w 342"/>
                  <a:gd name="T35" fmla="*/ 99 h 301"/>
                  <a:gd name="T36" fmla="*/ 84 w 342"/>
                  <a:gd name="T37" fmla="*/ 0 h 301"/>
                  <a:gd name="T38" fmla="*/ 84 w 342"/>
                  <a:gd name="T39" fmla="*/ 0 h 301"/>
                  <a:gd name="T40" fmla="*/ 66 w 342"/>
                  <a:gd name="T41" fmla="*/ 15 h 301"/>
                  <a:gd name="T42" fmla="*/ 49 w 342"/>
                  <a:gd name="T43" fmla="*/ 33 h 301"/>
                  <a:gd name="T44" fmla="*/ 35 w 342"/>
                  <a:gd name="T45" fmla="*/ 54 h 301"/>
                  <a:gd name="T46" fmla="*/ 23 w 342"/>
                  <a:gd name="T47" fmla="*/ 74 h 301"/>
                  <a:gd name="T48" fmla="*/ 14 w 342"/>
                  <a:gd name="T49" fmla="*/ 97 h 301"/>
                  <a:gd name="T50" fmla="*/ 6 w 342"/>
                  <a:gd name="T51" fmla="*/ 122 h 301"/>
                  <a:gd name="T52" fmla="*/ 2 w 342"/>
                  <a:gd name="T53" fmla="*/ 149 h 301"/>
                  <a:gd name="T54" fmla="*/ 0 w 342"/>
                  <a:gd name="T55" fmla="*/ 176 h 301"/>
                  <a:gd name="T56" fmla="*/ 0 w 342"/>
                  <a:gd name="T57" fmla="*/ 176 h 301"/>
                  <a:gd name="T58" fmla="*/ 2 w 342"/>
                  <a:gd name="T59" fmla="*/ 190 h 301"/>
                  <a:gd name="T60" fmla="*/ 6 w 342"/>
                  <a:gd name="T61" fmla="*/ 204 h 301"/>
                  <a:gd name="T62" fmla="*/ 12 w 342"/>
                  <a:gd name="T63" fmla="*/ 217 h 301"/>
                  <a:gd name="T64" fmla="*/ 23 w 342"/>
                  <a:gd name="T65" fmla="*/ 229 h 301"/>
                  <a:gd name="T66" fmla="*/ 33 w 342"/>
                  <a:gd name="T67" fmla="*/ 242 h 301"/>
                  <a:gd name="T68" fmla="*/ 45 w 342"/>
                  <a:gd name="T69" fmla="*/ 252 h 301"/>
                  <a:gd name="T70" fmla="*/ 60 w 342"/>
                  <a:gd name="T71" fmla="*/ 262 h 301"/>
                  <a:gd name="T72" fmla="*/ 74 w 342"/>
                  <a:gd name="T73" fmla="*/ 270 h 301"/>
                  <a:gd name="T74" fmla="*/ 107 w 342"/>
                  <a:gd name="T75" fmla="*/ 285 h 301"/>
                  <a:gd name="T76" fmla="*/ 140 w 342"/>
                  <a:gd name="T77" fmla="*/ 293 h 301"/>
                  <a:gd name="T78" fmla="*/ 173 w 342"/>
                  <a:gd name="T79" fmla="*/ 299 h 301"/>
                  <a:gd name="T80" fmla="*/ 204 w 342"/>
                  <a:gd name="T81" fmla="*/ 301 h 301"/>
                  <a:gd name="T82" fmla="*/ 204 w 342"/>
                  <a:gd name="T83" fmla="*/ 301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42" h="301">
                    <a:moveTo>
                      <a:pt x="204" y="301"/>
                    </a:moveTo>
                    <a:lnTo>
                      <a:pt x="204" y="301"/>
                    </a:lnTo>
                    <a:lnTo>
                      <a:pt x="225" y="301"/>
                    </a:lnTo>
                    <a:lnTo>
                      <a:pt x="225" y="301"/>
                    </a:lnTo>
                    <a:lnTo>
                      <a:pt x="225" y="283"/>
                    </a:lnTo>
                    <a:lnTo>
                      <a:pt x="225" y="283"/>
                    </a:lnTo>
                    <a:lnTo>
                      <a:pt x="227" y="248"/>
                    </a:lnTo>
                    <a:lnTo>
                      <a:pt x="233" y="213"/>
                    </a:lnTo>
                    <a:lnTo>
                      <a:pt x="243" y="180"/>
                    </a:lnTo>
                    <a:lnTo>
                      <a:pt x="256" y="149"/>
                    </a:lnTo>
                    <a:lnTo>
                      <a:pt x="272" y="122"/>
                    </a:lnTo>
                    <a:lnTo>
                      <a:pt x="293" y="95"/>
                    </a:lnTo>
                    <a:lnTo>
                      <a:pt x="316" y="70"/>
                    </a:lnTo>
                    <a:lnTo>
                      <a:pt x="342" y="50"/>
                    </a:lnTo>
                    <a:lnTo>
                      <a:pt x="342" y="50"/>
                    </a:lnTo>
                    <a:lnTo>
                      <a:pt x="326" y="31"/>
                    </a:lnTo>
                    <a:lnTo>
                      <a:pt x="313" y="8"/>
                    </a:lnTo>
                    <a:lnTo>
                      <a:pt x="204" y="99"/>
                    </a:lnTo>
                    <a:lnTo>
                      <a:pt x="84" y="0"/>
                    </a:lnTo>
                    <a:lnTo>
                      <a:pt x="84" y="0"/>
                    </a:lnTo>
                    <a:lnTo>
                      <a:pt x="66" y="15"/>
                    </a:lnTo>
                    <a:lnTo>
                      <a:pt x="49" y="33"/>
                    </a:lnTo>
                    <a:lnTo>
                      <a:pt x="35" y="54"/>
                    </a:lnTo>
                    <a:lnTo>
                      <a:pt x="23" y="74"/>
                    </a:lnTo>
                    <a:lnTo>
                      <a:pt x="14" y="97"/>
                    </a:lnTo>
                    <a:lnTo>
                      <a:pt x="6" y="122"/>
                    </a:lnTo>
                    <a:lnTo>
                      <a:pt x="2" y="149"/>
                    </a:lnTo>
                    <a:lnTo>
                      <a:pt x="0" y="176"/>
                    </a:lnTo>
                    <a:lnTo>
                      <a:pt x="0" y="176"/>
                    </a:lnTo>
                    <a:lnTo>
                      <a:pt x="2" y="190"/>
                    </a:lnTo>
                    <a:lnTo>
                      <a:pt x="6" y="204"/>
                    </a:lnTo>
                    <a:lnTo>
                      <a:pt x="12" y="217"/>
                    </a:lnTo>
                    <a:lnTo>
                      <a:pt x="23" y="229"/>
                    </a:lnTo>
                    <a:lnTo>
                      <a:pt x="33" y="242"/>
                    </a:lnTo>
                    <a:lnTo>
                      <a:pt x="45" y="252"/>
                    </a:lnTo>
                    <a:lnTo>
                      <a:pt x="60" y="262"/>
                    </a:lnTo>
                    <a:lnTo>
                      <a:pt x="74" y="270"/>
                    </a:lnTo>
                    <a:lnTo>
                      <a:pt x="107" y="285"/>
                    </a:lnTo>
                    <a:lnTo>
                      <a:pt x="140" y="293"/>
                    </a:lnTo>
                    <a:lnTo>
                      <a:pt x="173" y="299"/>
                    </a:lnTo>
                    <a:lnTo>
                      <a:pt x="204" y="301"/>
                    </a:lnTo>
                    <a:lnTo>
                      <a:pt x="204" y="30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solidFill>
                  <a:latin typeface="思源宋体 CN Heavy" pitchFamily="18" charset="-122"/>
                  <a:ea typeface="思源宋体 CN Heavy" pitchFamily="18" charset="-122"/>
                  <a:cs typeface="阿里巴巴普惠体 Medium"/>
                  <a:sym typeface="Arial"/>
                </a:endParaRPr>
              </a:p>
            </p:txBody>
          </p:sp>
          <p:sp>
            <p:nvSpPr>
              <p:cNvPr id="43" name="图形"/>
              <p:cNvSpPr/>
              <p:nvPr>
                <p:custDataLst>
                  <p:tags r:id="rId18"/>
                </p:custDataLst>
              </p:nvPr>
            </p:nvSpPr>
            <p:spPr bwMode="auto">
              <a:xfrm>
                <a:off x="2849563" y="4071938"/>
                <a:ext cx="438150" cy="450850"/>
              </a:xfrm>
              <a:custGeom>
                <a:avLst/>
                <a:gdLst>
                  <a:gd name="T0" fmla="*/ 142 w 276"/>
                  <a:gd name="T1" fmla="*/ 284 h 284"/>
                  <a:gd name="T2" fmla="*/ 142 w 276"/>
                  <a:gd name="T3" fmla="*/ 284 h 284"/>
                  <a:gd name="T4" fmla="*/ 167 w 276"/>
                  <a:gd name="T5" fmla="*/ 282 h 284"/>
                  <a:gd name="T6" fmla="*/ 190 w 276"/>
                  <a:gd name="T7" fmla="*/ 276 h 284"/>
                  <a:gd name="T8" fmla="*/ 210 w 276"/>
                  <a:gd name="T9" fmla="*/ 268 h 284"/>
                  <a:gd name="T10" fmla="*/ 229 w 276"/>
                  <a:gd name="T11" fmla="*/ 255 h 284"/>
                  <a:gd name="T12" fmla="*/ 229 w 276"/>
                  <a:gd name="T13" fmla="*/ 255 h 284"/>
                  <a:gd name="T14" fmla="*/ 229 w 276"/>
                  <a:gd name="T15" fmla="*/ 239 h 284"/>
                  <a:gd name="T16" fmla="*/ 227 w 276"/>
                  <a:gd name="T17" fmla="*/ 225 h 284"/>
                  <a:gd name="T18" fmla="*/ 227 w 276"/>
                  <a:gd name="T19" fmla="*/ 225 h 284"/>
                  <a:gd name="T20" fmla="*/ 229 w 276"/>
                  <a:gd name="T21" fmla="*/ 206 h 284"/>
                  <a:gd name="T22" fmla="*/ 231 w 276"/>
                  <a:gd name="T23" fmla="*/ 187 h 284"/>
                  <a:gd name="T24" fmla="*/ 235 w 276"/>
                  <a:gd name="T25" fmla="*/ 169 h 284"/>
                  <a:gd name="T26" fmla="*/ 241 w 276"/>
                  <a:gd name="T27" fmla="*/ 152 h 284"/>
                  <a:gd name="T28" fmla="*/ 247 w 276"/>
                  <a:gd name="T29" fmla="*/ 136 h 284"/>
                  <a:gd name="T30" fmla="*/ 256 w 276"/>
                  <a:gd name="T31" fmla="*/ 121 h 284"/>
                  <a:gd name="T32" fmla="*/ 266 w 276"/>
                  <a:gd name="T33" fmla="*/ 107 h 284"/>
                  <a:gd name="T34" fmla="*/ 276 w 276"/>
                  <a:gd name="T35" fmla="*/ 92 h 284"/>
                  <a:gd name="T36" fmla="*/ 276 w 276"/>
                  <a:gd name="T37" fmla="*/ 92 h 284"/>
                  <a:gd name="T38" fmla="*/ 268 w 276"/>
                  <a:gd name="T39" fmla="*/ 72 h 284"/>
                  <a:gd name="T40" fmla="*/ 256 w 276"/>
                  <a:gd name="T41" fmla="*/ 55 h 284"/>
                  <a:gd name="T42" fmla="*/ 241 w 276"/>
                  <a:gd name="T43" fmla="*/ 39 h 284"/>
                  <a:gd name="T44" fmla="*/ 225 w 276"/>
                  <a:gd name="T45" fmla="*/ 24 h 284"/>
                  <a:gd name="T46" fmla="*/ 206 w 276"/>
                  <a:gd name="T47" fmla="*/ 14 h 284"/>
                  <a:gd name="T48" fmla="*/ 185 w 276"/>
                  <a:gd name="T49" fmla="*/ 6 h 284"/>
                  <a:gd name="T50" fmla="*/ 165 w 276"/>
                  <a:gd name="T51" fmla="*/ 0 h 284"/>
                  <a:gd name="T52" fmla="*/ 142 w 276"/>
                  <a:gd name="T53" fmla="*/ 0 h 284"/>
                  <a:gd name="T54" fmla="*/ 142 w 276"/>
                  <a:gd name="T55" fmla="*/ 0 h 284"/>
                  <a:gd name="T56" fmla="*/ 128 w 276"/>
                  <a:gd name="T57" fmla="*/ 0 h 284"/>
                  <a:gd name="T58" fmla="*/ 113 w 276"/>
                  <a:gd name="T59" fmla="*/ 2 h 284"/>
                  <a:gd name="T60" fmla="*/ 99 w 276"/>
                  <a:gd name="T61" fmla="*/ 6 h 284"/>
                  <a:gd name="T62" fmla="*/ 86 w 276"/>
                  <a:gd name="T63" fmla="*/ 10 h 284"/>
                  <a:gd name="T64" fmla="*/ 74 w 276"/>
                  <a:gd name="T65" fmla="*/ 16 h 284"/>
                  <a:gd name="T66" fmla="*/ 62 w 276"/>
                  <a:gd name="T67" fmla="*/ 22 h 284"/>
                  <a:gd name="T68" fmla="*/ 51 w 276"/>
                  <a:gd name="T69" fmla="*/ 31 h 284"/>
                  <a:gd name="T70" fmla="*/ 41 w 276"/>
                  <a:gd name="T71" fmla="*/ 41 h 284"/>
                  <a:gd name="T72" fmla="*/ 31 w 276"/>
                  <a:gd name="T73" fmla="*/ 51 h 284"/>
                  <a:gd name="T74" fmla="*/ 22 w 276"/>
                  <a:gd name="T75" fmla="*/ 62 h 284"/>
                  <a:gd name="T76" fmla="*/ 16 w 276"/>
                  <a:gd name="T77" fmla="*/ 74 h 284"/>
                  <a:gd name="T78" fmla="*/ 10 w 276"/>
                  <a:gd name="T79" fmla="*/ 86 h 284"/>
                  <a:gd name="T80" fmla="*/ 6 w 276"/>
                  <a:gd name="T81" fmla="*/ 99 h 284"/>
                  <a:gd name="T82" fmla="*/ 2 w 276"/>
                  <a:gd name="T83" fmla="*/ 113 h 284"/>
                  <a:gd name="T84" fmla="*/ 0 w 276"/>
                  <a:gd name="T85" fmla="*/ 128 h 284"/>
                  <a:gd name="T86" fmla="*/ 0 w 276"/>
                  <a:gd name="T87" fmla="*/ 142 h 284"/>
                  <a:gd name="T88" fmla="*/ 0 w 276"/>
                  <a:gd name="T89" fmla="*/ 142 h 284"/>
                  <a:gd name="T90" fmla="*/ 0 w 276"/>
                  <a:gd name="T91" fmla="*/ 156 h 284"/>
                  <a:gd name="T92" fmla="*/ 2 w 276"/>
                  <a:gd name="T93" fmla="*/ 171 h 284"/>
                  <a:gd name="T94" fmla="*/ 6 w 276"/>
                  <a:gd name="T95" fmla="*/ 185 h 284"/>
                  <a:gd name="T96" fmla="*/ 10 w 276"/>
                  <a:gd name="T97" fmla="*/ 198 h 284"/>
                  <a:gd name="T98" fmla="*/ 16 w 276"/>
                  <a:gd name="T99" fmla="*/ 210 h 284"/>
                  <a:gd name="T100" fmla="*/ 22 w 276"/>
                  <a:gd name="T101" fmla="*/ 222 h 284"/>
                  <a:gd name="T102" fmla="*/ 31 w 276"/>
                  <a:gd name="T103" fmla="*/ 233 h 284"/>
                  <a:gd name="T104" fmla="*/ 41 w 276"/>
                  <a:gd name="T105" fmla="*/ 243 h 284"/>
                  <a:gd name="T106" fmla="*/ 51 w 276"/>
                  <a:gd name="T107" fmla="*/ 251 h 284"/>
                  <a:gd name="T108" fmla="*/ 62 w 276"/>
                  <a:gd name="T109" fmla="*/ 260 h 284"/>
                  <a:gd name="T110" fmla="*/ 74 w 276"/>
                  <a:gd name="T111" fmla="*/ 268 h 284"/>
                  <a:gd name="T112" fmla="*/ 86 w 276"/>
                  <a:gd name="T113" fmla="*/ 274 h 284"/>
                  <a:gd name="T114" fmla="*/ 99 w 276"/>
                  <a:gd name="T115" fmla="*/ 278 h 284"/>
                  <a:gd name="T116" fmla="*/ 113 w 276"/>
                  <a:gd name="T117" fmla="*/ 282 h 284"/>
                  <a:gd name="T118" fmla="*/ 128 w 276"/>
                  <a:gd name="T119" fmla="*/ 284 h 284"/>
                  <a:gd name="T120" fmla="*/ 142 w 276"/>
                  <a:gd name="T121" fmla="*/ 284 h 284"/>
                  <a:gd name="T122" fmla="*/ 142 w 276"/>
                  <a:gd name="T123"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6" h="284">
                    <a:moveTo>
                      <a:pt x="142" y="284"/>
                    </a:moveTo>
                    <a:lnTo>
                      <a:pt x="142" y="284"/>
                    </a:lnTo>
                    <a:lnTo>
                      <a:pt x="167" y="282"/>
                    </a:lnTo>
                    <a:lnTo>
                      <a:pt x="190" y="276"/>
                    </a:lnTo>
                    <a:lnTo>
                      <a:pt x="210" y="268"/>
                    </a:lnTo>
                    <a:lnTo>
                      <a:pt x="229" y="255"/>
                    </a:lnTo>
                    <a:lnTo>
                      <a:pt x="229" y="255"/>
                    </a:lnTo>
                    <a:lnTo>
                      <a:pt x="229" y="239"/>
                    </a:lnTo>
                    <a:lnTo>
                      <a:pt x="227" y="225"/>
                    </a:lnTo>
                    <a:lnTo>
                      <a:pt x="227" y="225"/>
                    </a:lnTo>
                    <a:lnTo>
                      <a:pt x="229" y="206"/>
                    </a:lnTo>
                    <a:lnTo>
                      <a:pt x="231" y="187"/>
                    </a:lnTo>
                    <a:lnTo>
                      <a:pt x="235" y="169"/>
                    </a:lnTo>
                    <a:lnTo>
                      <a:pt x="241" y="152"/>
                    </a:lnTo>
                    <a:lnTo>
                      <a:pt x="247" y="136"/>
                    </a:lnTo>
                    <a:lnTo>
                      <a:pt x="256" y="121"/>
                    </a:lnTo>
                    <a:lnTo>
                      <a:pt x="266" y="107"/>
                    </a:lnTo>
                    <a:lnTo>
                      <a:pt x="276" y="92"/>
                    </a:lnTo>
                    <a:lnTo>
                      <a:pt x="276" y="92"/>
                    </a:lnTo>
                    <a:lnTo>
                      <a:pt x="268" y="72"/>
                    </a:lnTo>
                    <a:lnTo>
                      <a:pt x="256" y="55"/>
                    </a:lnTo>
                    <a:lnTo>
                      <a:pt x="241" y="39"/>
                    </a:lnTo>
                    <a:lnTo>
                      <a:pt x="225" y="24"/>
                    </a:lnTo>
                    <a:lnTo>
                      <a:pt x="206" y="14"/>
                    </a:lnTo>
                    <a:lnTo>
                      <a:pt x="185" y="6"/>
                    </a:lnTo>
                    <a:lnTo>
                      <a:pt x="165" y="0"/>
                    </a:lnTo>
                    <a:lnTo>
                      <a:pt x="142" y="0"/>
                    </a:lnTo>
                    <a:lnTo>
                      <a:pt x="142" y="0"/>
                    </a:lnTo>
                    <a:lnTo>
                      <a:pt x="128" y="0"/>
                    </a:lnTo>
                    <a:lnTo>
                      <a:pt x="113" y="2"/>
                    </a:lnTo>
                    <a:lnTo>
                      <a:pt x="99" y="6"/>
                    </a:lnTo>
                    <a:lnTo>
                      <a:pt x="86" y="10"/>
                    </a:lnTo>
                    <a:lnTo>
                      <a:pt x="74" y="16"/>
                    </a:lnTo>
                    <a:lnTo>
                      <a:pt x="62" y="22"/>
                    </a:lnTo>
                    <a:lnTo>
                      <a:pt x="51" y="31"/>
                    </a:lnTo>
                    <a:lnTo>
                      <a:pt x="41" y="41"/>
                    </a:lnTo>
                    <a:lnTo>
                      <a:pt x="31" y="51"/>
                    </a:lnTo>
                    <a:lnTo>
                      <a:pt x="22" y="62"/>
                    </a:lnTo>
                    <a:lnTo>
                      <a:pt x="16" y="74"/>
                    </a:lnTo>
                    <a:lnTo>
                      <a:pt x="10" y="86"/>
                    </a:lnTo>
                    <a:lnTo>
                      <a:pt x="6" y="99"/>
                    </a:lnTo>
                    <a:lnTo>
                      <a:pt x="2" y="113"/>
                    </a:lnTo>
                    <a:lnTo>
                      <a:pt x="0" y="128"/>
                    </a:lnTo>
                    <a:lnTo>
                      <a:pt x="0" y="142"/>
                    </a:lnTo>
                    <a:lnTo>
                      <a:pt x="0" y="142"/>
                    </a:lnTo>
                    <a:lnTo>
                      <a:pt x="0" y="156"/>
                    </a:lnTo>
                    <a:lnTo>
                      <a:pt x="2" y="171"/>
                    </a:lnTo>
                    <a:lnTo>
                      <a:pt x="6" y="185"/>
                    </a:lnTo>
                    <a:lnTo>
                      <a:pt x="10" y="198"/>
                    </a:lnTo>
                    <a:lnTo>
                      <a:pt x="16" y="210"/>
                    </a:lnTo>
                    <a:lnTo>
                      <a:pt x="22" y="222"/>
                    </a:lnTo>
                    <a:lnTo>
                      <a:pt x="31" y="233"/>
                    </a:lnTo>
                    <a:lnTo>
                      <a:pt x="41" y="243"/>
                    </a:lnTo>
                    <a:lnTo>
                      <a:pt x="51" y="251"/>
                    </a:lnTo>
                    <a:lnTo>
                      <a:pt x="62" y="260"/>
                    </a:lnTo>
                    <a:lnTo>
                      <a:pt x="74" y="268"/>
                    </a:lnTo>
                    <a:lnTo>
                      <a:pt x="86" y="274"/>
                    </a:lnTo>
                    <a:lnTo>
                      <a:pt x="99" y="278"/>
                    </a:lnTo>
                    <a:lnTo>
                      <a:pt x="113" y="282"/>
                    </a:lnTo>
                    <a:lnTo>
                      <a:pt x="128" y="284"/>
                    </a:lnTo>
                    <a:lnTo>
                      <a:pt x="142" y="284"/>
                    </a:lnTo>
                    <a:lnTo>
                      <a:pt x="142" y="28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solidFill>
                  <a:latin typeface="思源宋体 CN Heavy" pitchFamily="18" charset="-122"/>
                  <a:ea typeface="思源宋体 CN Heavy" pitchFamily="18" charset="-122"/>
                  <a:cs typeface="阿里巴巴普惠体 Medium"/>
                  <a:sym typeface="Arial"/>
                </a:endParaRPr>
              </a:p>
            </p:txBody>
          </p:sp>
          <p:sp>
            <p:nvSpPr>
              <p:cNvPr id="44" name="图形"/>
              <p:cNvSpPr/>
              <p:nvPr>
                <p:custDataLst>
                  <p:tags r:id="rId19"/>
                </p:custDataLst>
              </p:nvPr>
            </p:nvSpPr>
            <p:spPr bwMode="auto">
              <a:xfrm>
                <a:off x="3182938" y="4710113"/>
                <a:ext cx="698500" cy="520700"/>
              </a:xfrm>
              <a:custGeom>
                <a:avLst/>
                <a:gdLst>
                  <a:gd name="T0" fmla="*/ 440 w 440"/>
                  <a:gd name="T1" fmla="*/ 190 h 328"/>
                  <a:gd name="T2" fmla="*/ 440 w 440"/>
                  <a:gd name="T3" fmla="*/ 190 h 328"/>
                  <a:gd name="T4" fmla="*/ 438 w 440"/>
                  <a:gd name="T5" fmla="*/ 161 h 328"/>
                  <a:gd name="T6" fmla="*/ 431 w 440"/>
                  <a:gd name="T7" fmla="*/ 134 h 328"/>
                  <a:gd name="T8" fmla="*/ 425 w 440"/>
                  <a:gd name="T9" fmla="*/ 107 h 328"/>
                  <a:gd name="T10" fmla="*/ 413 w 440"/>
                  <a:gd name="T11" fmla="*/ 83 h 328"/>
                  <a:gd name="T12" fmla="*/ 400 w 440"/>
                  <a:gd name="T13" fmla="*/ 58 h 328"/>
                  <a:gd name="T14" fmla="*/ 384 w 440"/>
                  <a:gd name="T15" fmla="*/ 37 h 328"/>
                  <a:gd name="T16" fmla="*/ 365 w 440"/>
                  <a:gd name="T17" fmla="*/ 16 h 328"/>
                  <a:gd name="T18" fmla="*/ 347 w 440"/>
                  <a:gd name="T19" fmla="*/ 0 h 328"/>
                  <a:gd name="T20" fmla="*/ 219 w 440"/>
                  <a:gd name="T21" fmla="*/ 105 h 328"/>
                  <a:gd name="T22" fmla="*/ 93 w 440"/>
                  <a:gd name="T23" fmla="*/ 0 h 328"/>
                  <a:gd name="T24" fmla="*/ 93 w 440"/>
                  <a:gd name="T25" fmla="*/ 0 h 328"/>
                  <a:gd name="T26" fmla="*/ 72 w 440"/>
                  <a:gd name="T27" fmla="*/ 16 h 328"/>
                  <a:gd name="T28" fmla="*/ 54 w 440"/>
                  <a:gd name="T29" fmla="*/ 37 h 328"/>
                  <a:gd name="T30" fmla="*/ 39 w 440"/>
                  <a:gd name="T31" fmla="*/ 58 h 328"/>
                  <a:gd name="T32" fmla="*/ 25 w 440"/>
                  <a:gd name="T33" fmla="*/ 83 h 328"/>
                  <a:gd name="T34" fmla="*/ 15 w 440"/>
                  <a:gd name="T35" fmla="*/ 107 h 328"/>
                  <a:gd name="T36" fmla="*/ 6 w 440"/>
                  <a:gd name="T37" fmla="*/ 134 h 328"/>
                  <a:gd name="T38" fmla="*/ 2 w 440"/>
                  <a:gd name="T39" fmla="*/ 161 h 328"/>
                  <a:gd name="T40" fmla="*/ 0 w 440"/>
                  <a:gd name="T41" fmla="*/ 190 h 328"/>
                  <a:gd name="T42" fmla="*/ 0 w 440"/>
                  <a:gd name="T43" fmla="*/ 190 h 328"/>
                  <a:gd name="T44" fmla="*/ 0 w 440"/>
                  <a:gd name="T45" fmla="*/ 206 h 328"/>
                  <a:gd name="T46" fmla="*/ 6 w 440"/>
                  <a:gd name="T47" fmla="*/ 223 h 328"/>
                  <a:gd name="T48" fmla="*/ 13 w 440"/>
                  <a:gd name="T49" fmla="*/ 237 h 328"/>
                  <a:gd name="T50" fmla="*/ 23 w 440"/>
                  <a:gd name="T51" fmla="*/ 250 h 328"/>
                  <a:gd name="T52" fmla="*/ 35 w 440"/>
                  <a:gd name="T53" fmla="*/ 262 h 328"/>
                  <a:gd name="T54" fmla="*/ 48 w 440"/>
                  <a:gd name="T55" fmla="*/ 274 h 328"/>
                  <a:gd name="T56" fmla="*/ 64 w 440"/>
                  <a:gd name="T57" fmla="*/ 285 h 328"/>
                  <a:gd name="T58" fmla="*/ 79 w 440"/>
                  <a:gd name="T59" fmla="*/ 293 h 328"/>
                  <a:gd name="T60" fmla="*/ 97 w 440"/>
                  <a:gd name="T61" fmla="*/ 301 h 328"/>
                  <a:gd name="T62" fmla="*/ 116 w 440"/>
                  <a:gd name="T63" fmla="*/ 309 h 328"/>
                  <a:gd name="T64" fmla="*/ 151 w 440"/>
                  <a:gd name="T65" fmla="*/ 320 h 328"/>
                  <a:gd name="T66" fmla="*/ 188 w 440"/>
                  <a:gd name="T67" fmla="*/ 326 h 328"/>
                  <a:gd name="T68" fmla="*/ 219 w 440"/>
                  <a:gd name="T69" fmla="*/ 328 h 328"/>
                  <a:gd name="T70" fmla="*/ 219 w 440"/>
                  <a:gd name="T71" fmla="*/ 328 h 328"/>
                  <a:gd name="T72" fmla="*/ 252 w 440"/>
                  <a:gd name="T73" fmla="*/ 326 h 328"/>
                  <a:gd name="T74" fmla="*/ 287 w 440"/>
                  <a:gd name="T75" fmla="*/ 320 h 328"/>
                  <a:gd name="T76" fmla="*/ 324 w 440"/>
                  <a:gd name="T77" fmla="*/ 309 h 328"/>
                  <a:gd name="T78" fmla="*/ 343 w 440"/>
                  <a:gd name="T79" fmla="*/ 301 h 328"/>
                  <a:gd name="T80" fmla="*/ 359 w 440"/>
                  <a:gd name="T81" fmla="*/ 293 h 328"/>
                  <a:gd name="T82" fmla="*/ 376 w 440"/>
                  <a:gd name="T83" fmla="*/ 285 h 328"/>
                  <a:gd name="T84" fmla="*/ 390 w 440"/>
                  <a:gd name="T85" fmla="*/ 274 h 328"/>
                  <a:gd name="T86" fmla="*/ 405 w 440"/>
                  <a:gd name="T87" fmla="*/ 262 h 328"/>
                  <a:gd name="T88" fmla="*/ 415 w 440"/>
                  <a:gd name="T89" fmla="*/ 250 h 328"/>
                  <a:gd name="T90" fmla="*/ 425 w 440"/>
                  <a:gd name="T91" fmla="*/ 237 h 328"/>
                  <a:gd name="T92" fmla="*/ 433 w 440"/>
                  <a:gd name="T93" fmla="*/ 223 h 328"/>
                  <a:gd name="T94" fmla="*/ 438 w 440"/>
                  <a:gd name="T95" fmla="*/ 206 h 328"/>
                  <a:gd name="T96" fmla="*/ 440 w 440"/>
                  <a:gd name="T97" fmla="*/ 190 h 328"/>
                  <a:gd name="T98" fmla="*/ 440 w 440"/>
                  <a:gd name="T99" fmla="*/ 190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40" h="328">
                    <a:moveTo>
                      <a:pt x="440" y="190"/>
                    </a:moveTo>
                    <a:lnTo>
                      <a:pt x="440" y="190"/>
                    </a:lnTo>
                    <a:lnTo>
                      <a:pt x="438" y="161"/>
                    </a:lnTo>
                    <a:lnTo>
                      <a:pt x="431" y="134"/>
                    </a:lnTo>
                    <a:lnTo>
                      <a:pt x="425" y="107"/>
                    </a:lnTo>
                    <a:lnTo>
                      <a:pt x="413" y="83"/>
                    </a:lnTo>
                    <a:lnTo>
                      <a:pt x="400" y="58"/>
                    </a:lnTo>
                    <a:lnTo>
                      <a:pt x="384" y="37"/>
                    </a:lnTo>
                    <a:lnTo>
                      <a:pt x="365" y="16"/>
                    </a:lnTo>
                    <a:lnTo>
                      <a:pt x="347" y="0"/>
                    </a:lnTo>
                    <a:lnTo>
                      <a:pt x="219" y="105"/>
                    </a:lnTo>
                    <a:lnTo>
                      <a:pt x="93" y="0"/>
                    </a:lnTo>
                    <a:lnTo>
                      <a:pt x="93" y="0"/>
                    </a:lnTo>
                    <a:lnTo>
                      <a:pt x="72" y="16"/>
                    </a:lnTo>
                    <a:lnTo>
                      <a:pt x="54" y="37"/>
                    </a:lnTo>
                    <a:lnTo>
                      <a:pt x="39" y="58"/>
                    </a:lnTo>
                    <a:lnTo>
                      <a:pt x="25" y="83"/>
                    </a:lnTo>
                    <a:lnTo>
                      <a:pt x="15" y="107"/>
                    </a:lnTo>
                    <a:lnTo>
                      <a:pt x="6" y="134"/>
                    </a:lnTo>
                    <a:lnTo>
                      <a:pt x="2" y="161"/>
                    </a:lnTo>
                    <a:lnTo>
                      <a:pt x="0" y="190"/>
                    </a:lnTo>
                    <a:lnTo>
                      <a:pt x="0" y="190"/>
                    </a:lnTo>
                    <a:lnTo>
                      <a:pt x="0" y="206"/>
                    </a:lnTo>
                    <a:lnTo>
                      <a:pt x="6" y="223"/>
                    </a:lnTo>
                    <a:lnTo>
                      <a:pt x="13" y="237"/>
                    </a:lnTo>
                    <a:lnTo>
                      <a:pt x="23" y="250"/>
                    </a:lnTo>
                    <a:lnTo>
                      <a:pt x="35" y="262"/>
                    </a:lnTo>
                    <a:lnTo>
                      <a:pt x="48" y="274"/>
                    </a:lnTo>
                    <a:lnTo>
                      <a:pt x="64" y="285"/>
                    </a:lnTo>
                    <a:lnTo>
                      <a:pt x="79" y="293"/>
                    </a:lnTo>
                    <a:lnTo>
                      <a:pt x="97" y="301"/>
                    </a:lnTo>
                    <a:lnTo>
                      <a:pt x="116" y="309"/>
                    </a:lnTo>
                    <a:lnTo>
                      <a:pt x="151" y="320"/>
                    </a:lnTo>
                    <a:lnTo>
                      <a:pt x="188" y="326"/>
                    </a:lnTo>
                    <a:lnTo>
                      <a:pt x="219" y="328"/>
                    </a:lnTo>
                    <a:lnTo>
                      <a:pt x="219" y="328"/>
                    </a:lnTo>
                    <a:lnTo>
                      <a:pt x="252" y="326"/>
                    </a:lnTo>
                    <a:lnTo>
                      <a:pt x="287" y="320"/>
                    </a:lnTo>
                    <a:lnTo>
                      <a:pt x="324" y="309"/>
                    </a:lnTo>
                    <a:lnTo>
                      <a:pt x="343" y="301"/>
                    </a:lnTo>
                    <a:lnTo>
                      <a:pt x="359" y="293"/>
                    </a:lnTo>
                    <a:lnTo>
                      <a:pt x="376" y="285"/>
                    </a:lnTo>
                    <a:lnTo>
                      <a:pt x="390" y="274"/>
                    </a:lnTo>
                    <a:lnTo>
                      <a:pt x="405" y="262"/>
                    </a:lnTo>
                    <a:lnTo>
                      <a:pt x="415" y="250"/>
                    </a:lnTo>
                    <a:lnTo>
                      <a:pt x="425" y="237"/>
                    </a:lnTo>
                    <a:lnTo>
                      <a:pt x="433" y="223"/>
                    </a:lnTo>
                    <a:lnTo>
                      <a:pt x="438" y="206"/>
                    </a:lnTo>
                    <a:lnTo>
                      <a:pt x="440" y="190"/>
                    </a:lnTo>
                    <a:lnTo>
                      <a:pt x="440" y="19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solidFill>
                  <a:latin typeface="思源宋体 CN Heavy" pitchFamily="18" charset="-122"/>
                  <a:ea typeface="思源宋体 CN Heavy" pitchFamily="18" charset="-122"/>
                  <a:cs typeface="阿里巴巴普惠体 Medium"/>
                  <a:sym typeface="Arial"/>
                </a:endParaRPr>
              </a:p>
            </p:txBody>
          </p:sp>
          <p:sp>
            <p:nvSpPr>
              <p:cNvPr id="45" name="图形"/>
              <p:cNvSpPr/>
              <p:nvPr>
                <p:custDataLst>
                  <p:tags r:id="rId20"/>
                </p:custDataLst>
              </p:nvPr>
            </p:nvSpPr>
            <p:spPr bwMode="auto">
              <a:xfrm>
                <a:off x="3284538" y="4183063"/>
                <a:ext cx="492125" cy="487363"/>
              </a:xfrm>
              <a:custGeom>
                <a:avLst/>
                <a:gdLst>
                  <a:gd name="T0" fmla="*/ 155 w 310"/>
                  <a:gd name="T1" fmla="*/ 0 h 307"/>
                  <a:gd name="T2" fmla="*/ 124 w 310"/>
                  <a:gd name="T3" fmla="*/ 2 h 307"/>
                  <a:gd name="T4" fmla="*/ 95 w 310"/>
                  <a:gd name="T5" fmla="*/ 12 h 307"/>
                  <a:gd name="T6" fmla="*/ 68 w 310"/>
                  <a:gd name="T7" fmla="*/ 27 h 307"/>
                  <a:gd name="T8" fmla="*/ 46 w 310"/>
                  <a:gd name="T9" fmla="*/ 45 h 307"/>
                  <a:gd name="T10" fmla="*/ 27 w 310"/>
                  <a:gd name="T11" fmla="*/ 68 h 307"/>
                  <a:gd name="T12" fmla="*/ 13 w 310"/>
                  <a:gd name="T13" fmla="*/ 95 h 307"/>
                  <a:gd name="T14" fmla="*/ 4 w 310"/>
                  <a:gd name="T15" fmla="*/ 124 h 307"/>
                  <a:gd name="T16" fmla="*/ 0 w 310"/>
                  <a:gd name="T17" fmla="*/ 155 h 307"/>
                  <a:gd name="T18" fmla="*/ 2 w 310"/>
                  <a:gd name="T19" fmla="*/ 169 h 307"/>
                  <a:gd name="T20" fmla="*/ 8 w 310"/>
                  <a:gd name="T21" fmla="*/ 200 h 307"/>
                  <a:gd name="T22" fmla="*/ 19 w 310"/>
                  <a:gd name="T23" fmla="*/ 227 h 307"/>
                  <a:gd name="T24" fmla="*/ 35 w 310"/>
                  <a:gd name="T25" fmla="*/ 252 h 307"/>
                  <a:gd name="T26" fmla="*/ 58 w 310"/>
                  <a:gd name="T27" fmla="*/ 272 h 307"/>
                  <a:gd name="T28" fmla="*/ 83 w 310"/>
                  <a:gd name="T29" fmla="*/ 289 h 307"/>
                  <a:gd name="T30" fmla="*/ 109 w 310"/>
                  <a:gd name="T31" fmla="*/ 301 h 307"/>
                  <a:gd name="T32" fmla="*/ 140 w 310"/>
                  <a:gd name="T33" fmla="*/ 307 h 307"/>
                  <a:gd name="T34" fmla="*/ 155 w 310"/>
                  <a:gd name="T35" fmla="*/ 307 h 307"/>
                  <a:gd name="T36" fmla="*/ 186 w 310"/>
                  <a:gd name="T37" fmla="*/ 305 h 307"/>
                  <a:gd name="T38" fmla="*/ 215 w 310"/>
                  <a:gd name="T39" fmla="*/ 297 h 307"/>
                  <a:gd name="T40" fmla="*/ 242 w 310"/>
                  <a:gd name="T41" fmla="*/ 282 h 307"/>
                  <a:gd name="T42" fmla="*/ 264 w 310"/>
                  <a:gd name="T43" fmla="*/ 264 h 307"/>
                  <a:gd name="T44" fmla="*/ 283 w 310"/>
                  <a:gd name="T45" fmla="*/ 241 h 307"/>
                  <a:gd name="T46" fmla="*/ 297 w 310"/>
                  <a:gd name="T47" fmla="*/ 214 h 307"/>
                  <a:gd name="T48" fmla="*/ 306 w 310"/>
                  <a:gd name="T49" fmla="*/ 185 h 307"/>
                  <a:gd name="T50" fmla="*/ 310 w 310"/>
                  <a:gd name="T51" fmla="*/ 155 h 307"/>
                  <a:gd name="T52" fmla="*/ 310 w 310"/>
                  <a:gd name="T53" fmla="*/ 138 h 307"/>
                  <a:gd name="T54" fmla="*/ 303 w 310"/>
                  <a:gd name="T55" fmla="*/ 107 h 307"/>
                  <a:gd name="T56" fmla="*/ 291 w 310"/>
                  <a:gd name="T57" fmla="*/ 80 h 307"/>
                  <a:gd name="T58" fmla="*/ 275 w 310"/>
                  <a:gd name="T59" fmla="*/ 56 h 307"/>
                  <a:gd name="T60" fmla="*/ 254 w 310"/>
                  <a:gd name="T61" fmla="*/ 35 h 307"/>
                  <a:gd name="T62" fmla="*/ 229 w 310"/>
                  <a:gd name="T63" fmla="*/ 18 h 307"/>
                  <a:gd name="T64" fmla="*/ 200 w 310"/>
                  <a:gd name="T65" fmla="*/ 6 h 307"/>
                  <a:gd name="T66" fmla="*/ 171 w 310"/>
                  <a:gd name="T67" fmla="*/ 0 h 307"/>
                  <a:gd name="T68" fmla="*/ 155 w 310"/>
                  <a:gd name="T69" fmla="*/ 0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0" h="307">
                    <a:moveTo>
                      <a:pt x="155" y="0"/>
                    </a:moveTo>
                    <a:lnTo>
                      <a:pt x="155" y="0"/>
                    </a:lnTo>
                    <a:lnTo>
                      <a:pt x="140" y="0"/>
                    </a:lnTo>
                    <a:lnTo>
                      <a:pt x="124" y="2"/>
                    </a:lnTo>
                    <a:lnTo>
                      <a:pt x="109" y="6"/>
                    </a:lnTo>
                    <a:lnTo>
                      <a:pt x="95" y="12"/>
                    </a:lnTo>
                    <a:lnTo>
                      <a:pt x="83" y="18"/>
                    </a:lnTo>
                    <a:lnTo>
                      <a:pt x="68" y="27"/>
                    </a:lnTo>
                    <a:lnTo>
                      <a:pt x="58" y="35"/>
                    </a:lnTo>
                    <a:lnTo>
                      <a:pt x="46" y="45"/>
                    </a:lnTo>
                    <a:lnTo>
                      <a:pt x="35" y="56"/>
                    </a:lnTo>
                    <a:lnTo>
                      <a:pt x="27" y="68"/>
                    </a:lnTo>
                    <a:lnTo>
                      <a:pt x="19" y="80"/>
                    </a:lnTo>
                    <a:lnTo>
                      <a:pt x="13" y="95"/>
                    </a:lnTo>
                    <a:lnTo>
                      <a:pt x="8" y="107"/>
                    </a:lnTo>
                    <a:lnTo>
                      <a:pt x="4" y="124"/>
                    </a:lnTo>
                    <a:lnTo>
                      <a:pt x="2" y="138"/>
                    </a:lnTo>
                    <a:lnTo>
                      <a:pt x="0" y="155"/>
                    </a:lnTo>
                    <a:lnTo>
                      <a:pt x="0" y="155"/>
                    </a:lnTo>
                    <a:lnTo>
                      <a:pt x="2" y="169"/>
                    </a:lnTo>
                    <a:lnTo>
                      <a:pt x="4" y="185"/>
                    </a:lnTo>
                    <a:lnTo>
                      <a:pt x="8" y="200"/>
                    </a:lnTo>
                    <a:lnTo>
                      <a:pt x="13" y="214"/>
                    </a:lnTo>
                    <a:lnTo>
                      <a:pt x="19" y="227"/>
                    </a:lnTo>
                    <a:lnTo>
                      <a:pt x="27" y="241"/>
                    </a:lnTo>
                    <a:lnTo>
                      <a:pt x="35" y="252"/>
                    </a:lnTo>
                    <a:lnTo>
                      <a:pt x="46" y="264"/>
                    </a:lnTo>
                    <a:lnTo>
                      <a:pt x="58" y="272"/>
                    </a:lnTo>
                    <a:lnTo>
                      <a:pt x="68" y="282"/>
                    </a:lnTo>
                    <a:lnTo>
                      <a:pt x="83" y="289"/>
                    </a:lnTo>
                    <a:lnTo>
                      <a:pt x="95" y="297"/>
                    </a:lnTo>
                    <a:lnTo>
                      <a:pt x="109" y="301"/>
                    </a:lnTo>
                    <a:lnTo>
                      <a:pt x="124" y="305"/>
                    </a:lnTo>
                    <a:lnTo>
                      <a:pt x="140" y="307"/>
                    </a:lnTo>
                    <a:lnTo>
                      <a:pt x="155" y="307"/>
                    </a:lnTo>
                    <a:lnTo>
                      <a:pt x="155" y="307"/>
                    </a:lnTo>
                    <a:lnTo>
                      <a:pt x="171" y="307"/>
                    </a:lnTo>
                    <a:lnTo>
                      <a:pt x="186" y="305"/>
                    </a:lnTo>
                    <a:lnTo>
                      <a:pt x="200" y="301"/>
                    </a:lnTo>
                    <a:lnTo>
                      <a:pt x="215" y="297"/>
                    </a:lnTo>
                    <a:lnTo>
                      <a:pt x="229" y="289"/>
                    </a:lnTo>
                    <a:lnTo>
                      <a:pt x="242" y="282"/>
                    </a:lnTo>
                    <a:lnTo>
                      <a:pt x="254" y="272"/>
                    </a:lnTo>
                    <a:lnTo>
                      <a:pt x="264" y="264"/>
                    </a:lnTo>
                    <a:lnTo>
                      <a:pt x="275" y="252"/>
                    </a:lnTo>
                    <a:lnTo>
                      <a:pt x="283" y="241"/>
                    </a:lnTo>
                    <a:lnTo>
                      <a:pt x="291" y="227"/>
                    </a:lnTo>
                    <a:lnTo>
                      <a:pt x="297" y="214"/>
                    </a:lnTo>
                    <a:lnTo>
                      <a:pt x="303" y="200"/>
                    </a:lnTo>
                    <a:lnTo>
                      <a:pt x="306" y="185"/>
                    </a:lnTo>
                    <a:lnTo>
                      <a:pt x="310" y="169"/>
                    </a:lnTo>
                    <a:lnTo>
                      <a:pt x="310" y="155"/>
                    </a:lnTo>
                    <a:lnTo>
                      <a:pt x="310" y="155"/>
                    </a:lnTo>
                    <a:lnTo>
                      <a:pt x="310" y="138"/>
                    </a:lnTo>
                    <a:lnTo>
                      <a:pt x="306" y="124"/>
                    </a:lnTo>
                    <a:lnTo>
                      <a:pt x="303" y="107"/>
                    </a:lnTo>
                    <a:lnTo>
                      <a:pt x="297" y="95"/>
                    </a:lnTo>
                    <a:lnTo>
                      <a:pt x="291" y="80"/>
                    </a:lnTo>
                    <a:lnTo>
                      <a:pt x="283" y="68"/>
                    </a:lnTo>
                    <a:lnTo>
                      <a:pt x="275" y="56"/>
                    </a:lnTo>
                    <a:lnTo>
                      <a:pt x="264" y="45"/>
                    </a:lnTo>
                    <a:lnTo>
                      <a:pt x="254" y="35"/>
                    </a:lnTo>
                    <a:lnTo>
                      <a:pt x="242" y="27"/>
                    </a:lnTo>
                    <a:lnTo>
                      <a:pt x="229" y="18"/>
                    </a:lnTo>
                    <a:lnTo>
                      <a:pt x="215" y="12"/>
                    </a:lnTo>
                    <a:lnTo>
                      <a:pt x="200" y="6"/>
                    </a:lnTo>
                    <a:lnTo>
                      <a:pt x="186" y="2"/>
                    </a:lnTo>
                    <a:lnTo>
                      <a:pt x="171" y="0"/>
                    </a:lnTo>
                    <a:lnTo>
                      <a:pt x="155" y="0"/>
                    </a:lnTo>
                    <a:lnTo>
                      <a:pt x="15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solidFill>
                  <a:latin typeface="思源宋体 CN Heavy" pitchFamily="18" charset="-122"/>
                  <a:ea typeface="思源宋体 CN Heavy" pitchFamily="18" charset="-122"/>
                  <a:cs typeface="阿里巴巴普惠体 Medium"/>
                  <a:sym typeface="Arial"/>
                </a:endParaRPr>
              </a:p>
            </p:txBody>
          </p:sp>
        </p:grpSp>
        <p:pic>
          <p:nvPicPr>
            <p:cNvPr id="46" name="图形" descr="303b32313533373635313bbbe3b1a8d5df"/>
            <p:cNvPicPr>
              <a:picLocks noChangeAspect="1"/>
            </p:cNvPicPr>
            <p:nvPr>
              <p:custDataLst>
                <p:tags r:id="rId14"/>
              </p:custDataLst>
            </p:nvPr>
          </p:nvPicPr>
          <p:blipFill>
            <a:blip r:embed="rId29">
              <a:extLst>
                <a:ext uri="{96DAC541-7B7A-43D3-8B79-37D633B846F1}">
                  <asvg:svgBlip xmlns="" xmlns:asvg="http://schemas.microsoft.com/office/drawing/2016/SVG/main" r:embed="rId30"/>
                </a:ext>
              </a:extLst>
            </a:blip>
            <a:stretch>
              <a:fillRect/>
            </a:stretch>
          </p:blipFill>
          <p:spPr>
            <a:xfrm>
              <a:off x="5072" y="7816"/>
              <a:ext cx="376" cy="376"/>
            </a:xfrm>
            <a:prstGeom prst="rect">
              <a:avLst/>
            </a:prstGeom>
          </p:spPr>
        </p:pic>
      </p:grpSp>
    </p:spTree>
    <p:custDataLst>
      <p:tags r:id="rId1"/>
    </p:custDataLst>
  </p:cSld>
  <p:clrMapOvr>
    <a:masterClrMapping/>
  </p:clrMapOvr>
  <p:transition advTm="2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ipe(left)">
                                      <p:cBhvr>
                                        <p:cTn id="11" dur="500"/>
                                        <p:tgtEl>
                                          <p:spTgt spid="26"/>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ipe(left)">
                                      <p:cBhvr>
                                        <p:cTn id="15" dur="500"/>
                                        <p:tgtEl>
                                          <p:spTgt spid="21"/>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left)">
                                      <p:cBhvr>
                                        <p:cTn id="23" dur="500"/>
                                        <p:tgtEl>
                                          <p:spTgt spid="6"/>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left)">
                                      <p:cBhvr>
                                        <p:cTn id="27" dur="500"/>
                                        <p:tgtEl>
                                          <p:spTgt spid="18"/>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04"/>
                                        </p:tgtEl>
                                        <p:attrNameLst>
                                          <p:attrName>style.visibility</p:attrName>
                                        </p:attrNameLst>
                                      </p:cBhvr>
                                      <p:to>
                                        <p:strVal val="visible"/>
                                      </p:to>
                                    </p:set>
                                    <p:animEffect transition="in" filter="wipe(left)">
                                      <p:cBhvr>
                                        <p:cTn id="31" dur="500"/>
                                        <p:tgtEl>
                                          <p:spTgt spid="104"/>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0" grpId="1" animBg="1"/>
      <p:bldP spid="21" grpId="0" animBg="1"/>
      <p:bldP spid="21" grpId="1" animBg="1"/>
      <p:bldP spid="104" grpId="0"/>
      <p:bldP spid="104" grpId="1"/>
      <p:bldP spid="5" grpId="0"/>
      <p:bldP spid="5"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图形"/>
          <p:cNvGrpSpPr/>
          <p:nvPr/>
        </p:nvGrpSpPr>
        <p:grpSpPr>
          <a:xfrm>
            <a:off x="490911" y="1414316"/>
            <a:ext cx="10647624" cy="4107874"/>
            <a:chOff x="-1667" y="2156"/>
            <a:chExt cx="19309" cy="7449"/>
          </a:xfrm>
        </p:grpSpPr>
        <p:sp>
          <p:nvSpPr>
            <p:cNvPr id="5" name="图形"/>
            <p:cNvSpPr/>
            <p:nvPr>
              <p:custDataLst>
                <p:tags r:id="rId2"/>
              </p:custDataLst>
            </p:nvPr>
          </p:nvSpPr>
          <p:spPr>
            <a:xfrm>
              <a:off x="7206" y="5049"/>
              <a:ext cx="2158" cy="2158"/>
            </a:xfrm>
            <a:prstGeom prst="ellipse">
              <a:avLst/>
            </a:prstGeom>
            <a:gradFill>
              <a:gsLst>
                <a:gs pos="0">
                  <a:schemeClr val="accent1"/>
                </a:gs>
                <a:gs pos="100000">
                  <a:schemeClr val="accent2"/>
                </a:gs>
              </a:gsLst>
              <a:lin ang="2700000" scaled="0"/>
            </a:gradFill>
            <a:ln w="158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Arial"/>
                <a:ea typeface="阿里巴巴普惠体 Medium"/>
                <a:cs typeface="阿里巴巴普惠体 Medium"/>
                <a:sym typeface="Arial"/>
              </a:endParaRPr>
            </a:p>
          </p:txBody>
        </p:sp>
        <p:sp>
          <p:nvSpPr>
            <p:cNvPr id="6" name="图形"/>
            <p:cNvSpPr/>
            <p:nvPr>
              <p:custDataLst>
                <p:tags r:id="rId3"/>
              </p:custDataLst>
            </p:nvPr>
          </p:nvSpPr>
          <p:spPr>
            <a:xfrm>
              <a:off x="14976" y="5049"/>
              <a:ext cx="2158" cy="2158"/>
            </a:xfrm>
            <a:prstGeom prst="ellipse">
              <a:avLst/>
            </a:prstGeom>
            <a:gradFill>
              <a:gsLst>
                <a:gs pos="0">
                  <a:schemeClr val="accent1"/>
                </a:gs>
                <a:gs pos="100000">
                  <a:schemeClr val="accent2"/>
                </a:gs>
              </a:gsLst>
              <a:lin ang="2700000" scaled="0"/>
            </a:gradFill>
            <a:ln w="158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Arial"/>
                <a:ea typeface="阿里巴巴普惠体 Medium"/>
                <a:cs typeface="阿里巴巴普惠体 Medium"/>
                <a:sym typeface="Arial"/>
              </a:endParaRPr>
            </a:p>
          </p:txBody>
        </p:sp>
        <p:sp>
          <p:nvSpPr>
            <p:cNvPr id="7" name="图形"/>
            <p:cNvSpPr/>
            <p:nvPr>
              <p:custDataLst>
                <p:tags r:id="rId4"/>
              </p:custDataLst>
            </p:nvPr>
          </p:nvSpPr>
          <p:spPr>
            <a:xfrm>
              <a:off x="11091" y="5049"/>
              <a:ext cx="2158" cy="2158"/>
            </a:xfrm>
            <a:prstGeom prst="ellipse">
              <a:avLst/>
            </a:prstGeom>
            <a:gradFill>
              <a:gsLst>
                <a:gs pos="0">
                  <a:schemeClr val="accent1"/>
                </a:gs>
                <a:gs pos="100000">
                  <a:schemeClr val="accent2"/>
                </a:gs>
              </a:gsLst>
              <a:lin ang="2700000" scaled="0"/>
            </a:gradFill>
            <a:ln w="158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Arial"/>
                <a:ea typeface="阿里巴巴普惠体 Medium"/>
                <a:cs typeface="阿里巴巴普惠体 Medium"/>
                <a:sym typeface="Arial"/>
              </a:endParaRPr>
            </a:p>
          </p:txBody>
        </p:sp>
        <p:sp>
          <p:nvSpPr>
            <p:cNvPr id="8" name="图形"/>
            <p:cNvSpPr txBox="1"/>
            <p:nvPr>
              <p:custDataLst>
                <p:tags r:id="rId5"/>
              </p:custDataLst>
            </p:nvPr>
          </p:nvSpPr>
          <p:spPr>
            <a:xfrm flipH="1">
              <a:off x="6782" y="3326"/>
              <a:ext cx="3006" cy="1674"/>
            </a:xfrm>
            <a:prstGeom prst="rect">
              <a:avLst/>
            </a:prstGeom>
            <a:noFill/>
            <a:ln w="9525">
              <a:noFill/>
              <a:miter/>
            </a:ln>
            <a:effectLst>
              <a:outerShdw sx="999" sy="999" algn="ctr" rotWithShape="0">
                <a:srgbClr val="000000"/>
              </a:outerShdw>
            </a:effectLst>
          </p:spPr>
          <p:txBody>
            <a:bodyPr wrap="square" anchor="t">
              <a:spAutoFit/>
            </a:bodyPr>
            <a:lstStyle/>
            <a:p>
              <a:pPr indent="0" algn="ctr" fontAlgn="auto">
                <a:lnSpc>
                  <a:spcPct val="150000"/>
                </a:lnSpc>
                <a:spcBef>
                  <a:spcPts val="600"/>
                </a:spcBef>
                <a:spcAft>
                  <a:spcPts val="600"/>
                </a:spcAft>
                <a:buClr>
                  <a:srgbClr val="5851BC"/>
                </a:buClr>
                <a:buNone/>
              </a:pPr>
              <a:r>
                <a:rPr lang="zh-CN" altLang="en-US" sz="1200">
                  <a:solidFill>
                    <a:schemeClr val="tx1">
                      <a:lumMod val="75000"/>
                      <a:lumOff val="25000"/>
                    </a:schemeClr>
                  </a:solidFill>
                  <a:latin typeface="Arial"/>
                  <a:ea typeface="阿里巴巴普惠体 Medium"/>
                  <a:cs typeface="阿里巴巴普惠体 Medium"/>
                  <a:sym typeface="Arial"/>
                </a:rPr>
                <a:t>在此处添加您的文本内容添加您的文本内容添加您的文本内容</a:t>
              </a:r>
              <a:endParaRPr lang="zh-CN" altLang="en-US" sz="1200" b="1" spc="250" dirty="0">
                <a:solidFill>
                  <a:schemeClr val="tx1">
                    <a:lumMod val="50000"/>
                    <a:lumOff val="50000"/>
                  </a:schemeClr>
                </a:solidFill>
                <a:uFillTx/>
                <a:latin typeface="Arial"/>
                <a:ea typeface="阿里巴巴普惠体 Medium"/>
                <a:cs typeface="阿里巴巴普惠体 Medium"/>
                <a:sym typeface="Arial"/>
              </a:endParaRPr>
            </a:p>
          </p:txBody>
        </p:sp>
        <p:sp>
          <p:nvSpPr>
            <p:cNvPr id="10" name="图形"/>
            <p:cNvSpPr txBox="1"/>
            <p:nvPr>
              <p:custDataLst>
                <p:tags r:id="rId6"/>
              </p:custDataLst>
            </p:nvPr>
          </p:nvSpPr>
          <p:spPr>
            <a:xfrm flipH="1">
              <a:off x="10668" y="3326"/>
              <a:ext cx="3006" cy="1674"/>
            </a:xfrm>
            <a:prstGeom prst="rect">
              <a:avLst/>
            </a:prstGeom>
            <a:noFill/>
            <a:ln w="9525">
              <a:noFill/>
              <a:miter/>
            </a:ln>
            <a:effectLst>
              <a:outerShdw sx="999" sy="999" algn="ctr" rotWithShape="0">
                <a:srgbClr val="000000"/>
              </a:outerShdw>
            </a:effectLst>
          </p:spPr>
          <p:txBody>
            <a:bodyPr wrap="square" anchor="t">
              <a:spAutoFit/>
            </a:bodyPr>
            <a:lstStyle/>
            <a:p>
              <a:pPr indent="0" algn="ctr" fontAlgn="auto">
                <a:lnSpc>
                  <a:spcPct val="150000"/>
                </a:lnSpc>
                <a:spcBef>
                  <a:spcPts val="600"/>
                </a:spcBef>
                <a:spcAft>
                  <a:spcPts val="600"/>
                </a:spcAft>
                <a:buClr>
                  <a:srgbClr val="5851BC"/>
                </a:buClr>
                <a:buNone/>
              </a:pPr>
              <a:r>
                <a:rPr lang="zh-CN" altLang="en-US" sz="1200">
                  <a:solidFill>
                    <a:schemeClr val="tx1">
                      <a:lumMod val="75000"/>
                      <a:lumOff val="25000"/>
                    </a:schemeClr>
                  </a:solidFill>
                  <a:latin typeface="Arial"/>
                  <a:ea typeface="阿里巴巴普惠体 Medium"/>
                  <a:cs typeface="阿里巴巴普惠体 Medium"/>
                  <a:sym typeface="Arial"/>
                </a:rPr>
                <a:t>在此处添加您的文本内容添加您的文本内容添加您的文本内容</a:t>
              </a:r>
              <a:endParaRPr lang="zh-CN" altLang="en-US" sz="1200" b="1" spc="250" dirty="0">
                <a:solidFill>
                  <a:schemeClr val="tx1">
                    <a:lumMod val="50000"/>
                    <a:lumOff val="50000"/>
                  </a:schemeClr>
                </a:solidFill>
                <a:uFillTx/>
                <a:latin typeface="Arial"/>
                <a:ea typeface="阿里巴巴普惠体 Medium"/>
                <a:cs typeface="阿里巴巴普惠体 Medium"/>
                <a:sym typeface="Arial"/>
              </a:endParaRPr>
            </a:p>
          </p:txBody>
        </p:sp>
        <p:sp>
          <p:nvSpPr>
            <p:cNvPr id="12" name="图形"/>
            <p:cNvSpPr txBox="1"/>
            <p:nvPr>
              <p:custDataLst>
                <p:tags r:id="rId7"/>
              </p:custDataLst>
            </p:nvPr>
          </p:nvSpPr>
          <p:spPr>
            <a:xfrm flipH="1">
              <a:off x="14553" y="3326"/>
              <a:ext cx="3006" cy="1674"/>
            </a:xfrm>
            <a:prstGeom prst="rect">
              <a:avLst/>
            </a:prstGeom>
            <a:noFill/>
            <a:ln w="9525">
              <a:noFill/>
              <a:miter/>
            </a:ln>
            <a:effectLst>
              <a:outerShdw sx="999" sy="999" algn="ctr" rotWithShape="0">
                <a:srgbClr val="000000"/>
              </a:outerShdw>
            </a:effectLst>
          </p:spPr>
          <p:txBody>
            <a:bodyPr wrap="square" anchor="t">
              <a:spAutoFit/>
            </a:bodyPr>
            <a:lstStyle/>
            <a:p>
              <a:pPr indent="0" algn="ctr" fontAlgn="auto">
                <a:lnSpc>
                  <a:spcPct val="150000"/>
                </a:lnSpc>
                <a:spcBef>
                  <a:spcPts val="600"/>
                </a:spcBef>
                <a:spcAft>
                  <a:spcPts val="600"/>
                </a:spcAft>
                <a:buClr>
                  <a:srgbClr val="5851BC"/>
                </a:buClr>
                <a:buNone/>
              </a:pPr>
              <a:r>
                <a:rPr lang="zh-CN" altLang="en-US" sz="1200">
                  <a:solidFill>
                    <a:schemeClr val="tx1">
                      <a:lumMod val="75000"/>
                      <a:lumOff val="25000"/>
                    </a:schemeClr>
                  </a:solidFill>
                  <a:latin typeface="Arial"/>
                  <a:ea typeface="阿里巴巴普惠体 Medium"/>
                  <a:cs typeface="阿里巴巴普惠体 Medium"/>
                  <a:sym typeface="Arial"/>
                </a:rPr>
                <a:t>在此处添加您的文本内容添加您的文本内容添加您的文本内容</a:t>
              </a:r>
              <a:endParaRPr lang="zh-CN" altLang="en-US" sz="1200" b="1" spc="250" dirty="0">
                <a:solidFill>
                  <a:schemeClr val="tx1">
                    <a:lumMod val="50000"/>
                    <a:lumOff val="50000"/>
                  </a:schemeClr>
                </a:solidFill>
                <a:uFillTx/>
                <a:latin typeface="Arial"/>
                <a:ea typeface="阿里巴巴普惠体 Medium"/>
                <a:cs typeface="阿里巴巴普惠体 Medium"/>
                <a:sym typeface="Arial"/>
              </a:endParaRPr>
            </a:p>
          </p:txBody>
        </p:sp>
        <p:sp>
          <p:nvSpPr>
            <p:cNvPr id="13" name="图形"/>
            <p:cNvSpPr txBox="1"/>
            <p:nvPr>
              <p:custDataLst>
                <p:tags r:id="rId8"/>
              </p:custDataLst>
            </p:nvPr>
          </p:nvSpPr>
          <p:spPr>
            <a:xfrm flipH="1">
              <a:off x="6698" y="7556"/>
              <a:ext cx="10944" cy="1925"/>
            </a:xfrm>
            <a:prstGeom prst="rect">
              <a:avLst/>
            </a:prstGeom>
            <a:noFill/>
            <a:ln w="9525">
              <a:noFill/>
              <a:miter/>
            </a:ln>
            <a:effectLst>
              <a:outerShdw sx="999" sy="999" algn="ctr" rotWithShape="0">
                <a:srgbClr val="000000"/>
              </a:outerShdw>
            </a:effectLst>
          </p:spPr>
          <p:txBody>
            <a:bodyPr wrap="square" anchor="t">
              <a:spAutoFit/>
            </a:bodyPr>
            <a:lstStyle/>
            <a:p>
              <a:pPr indent="0" algn="l" fontAlgn="auto">
                <a:lnSpc>
                  <a:spcPct val="150000"/>
                </a:lnSpc>
                <a:spcBef>
                  <a:spcPts val="600"/>
                </a:spcBef>
                <a:spcAft>
                  <a:spcPts val="600"/>
                </a:spcAft>
                <a:buClr>
                  <a:srgbClr val="5851BC"/>
                </a:buClr>
                <a:buNone/>
              </a:pPr>
              <a:r>
                <a:rPr lang="zh-CN" altLang="en-US" sz="1400">
                  <a:solidFill>
                    <a:schemeClr val="tx1">
                      <a:lumMod val="75000"/>
                      <a:lumOff val="25000"/>
                    </a:schemeClr>
                  </a:solidFill>
                  <a:latin typeface="Arial"/>
                  <a:ea typeface="阿里巴巴普惠体 Medium"/>
                  <a:cs typeface="阿里巴巴普惠体 Medium"/>
                  <a:sym typeface="Arial"/>
                </a:rPr>
                <a:t>在此处添加您的文本内容此处添加您的文本内容此处添加您的文本内容添加您的文本内容在此处添加您的文本内容此处添加您的文本内容此处添加您的文本内容添加您的文本内容在此处添加您的文本内容</a:t>
              </a:r>
              <a:endParaRPr lang="zh-CN" altLang="en-US" sz="1400">
                <a:solidFill>
                  <a:schemeClr val="tx1">
                    <a:lumMod val="85000"/>
                    <a:lumOff val="15000"/>
                  </a:schemeClr>
                </a:solidFill>
                <a:latin typeface="Arial"/>
                <a:ea typeface="阿里巴巴普惠体 Medium"/>
                <a:cs typeface="阿里巴巴普惠体 Medium"/>
                <a:sym typeface="Arial"/>
              </a:endParaRPr>
            </a:p>
          </p:txBody>
        </p:sp>
        <p:sp>
          <p:nvSpPr>
            <p:cNvPr id="15" name="图形"/>
            <p:cNvSpPr>
              <a:spLocks noChangeAspect="1"/>
            </p:cNvSpPr>
            <p:nvPr>
              <p:custDataLst>
                <p:tags r:id="rId9"/>
              </p:custDataLst>
            </p:nvPr>
          </p:nvSpPr>
          <p:spPr bwMode="auto">
            <a:xfrm>
              <a:off x="7716" y="5491"/>
              <a:ext cx="1138" cy="1138"/>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 name="connsiteX77" fmla="*/ 373273 h 605239"/>
                <a:gd name="connsiteY77" fmla="*/ 373273 h 605239"/>
                <a:gd name="connsiteX78" fmla="*/ 373273 h 605239"/>
                <a:gd name="connsiteY78" fmla="*/ 373273 h 605239"/>
                <a:gd name="connsiteX79" fmla="*/ 373273 h 605239"/>
                <a:gd name="connsiteY79" fmla="*/ 373273 h 605239"/>
                <a:gd name="connsiteX80" fmla="*/ 373273 h 605239"/>
                <a:gd name="connsiteY80" fmla="*/ 373273 h 605239"/>
                <a:gd name="connsiteX81" fmla="*/ 373273 h 605239"/>
                <a:gd name="connsiteY81" fmla="*/ 373273 h 605239"/>
                <a:gd name="connsiteX82" fmla="*/ 373273 h 605239"/>
                <a:gd name="connsiteY82" fmla="*/ 373273 h 605239"/>
                <a:gd name="connsiteX83" fmla="*/ 373273 h 605239"/>
                <a:gd name="connsiteY83" fmla="*/ 373273 h 605239"/>
                <a:gd name="connsiteX84" fmla="*/ 373273 h 605239"/>
                <a:gd name="connsiteY84" fmla="*/ 373273 h 605239"/>
                <a:gd name="connsiteX85" fmla="*/ 373273 h 605239"/>
                <a:gd name="connsiteY85" fmla="*/ 373273 h 605239"/>
                <a:gd name="connsiteX86" fmla="*/ 373273 h 605239"/>
                <a:gd name="connsiteY86" fmla="*/ 373273 h 605239"/>
                <a:gd name="connsiteX87" fmla="*/ 373273 h 605239"/>
                <a:gd name="connsiteY87" fmla="*/ 373273 h 605239"/>
                <a:gd name="connsiteX88" fmla="*/ 373273 h 605239"/>
                <a:gd name="connsiteY88" fmla="*/ 373273 h 605239"/>
                <a:gd name="connsiteX89" fmla="*/ 373273 h 605239"/>
                <a:gd name="connsiteY89" fmla="*/ 373273 h 605239"/>
                <a:gd name="connsiteX90" fmla="*/ 373273 h 605239"/>
                <a:gd name="connsiteY90" fmla="*/ 373273 h 605239"/>
                <a:gd name="connsiteX91" fmla="*/ 373273 h 605239"/>
                <a:gd name="connsiteY91" fmla="*/ 373273 h 605239"/>
                <a:gd name="connsiteX92" fmla="*/ 373273 h 605239"/>
                <a:gd name="connsiteY92" fmla="*/ 373273 h 605239"/>
                <a:gd name="connsiteX93" fmla="*/ 373273 h 605239"/>
                <a:gd name="connsiteY93" fmla="*/ 373273 h 605239"/>
                <a:gd name="connsiteX94" fmla="*/ 373273 h 605239"/>
                <a:gd name="connsiteY94" fmla="*/ 373273 h 605239"/>
                <a:gd name="connsiteX95" fmla="*/ 373273 h 605239"/>
                <a:gd name="connsiteY95" fmla="*/ 373273 h 605239"/>
                <a:gd name="connsiteX96" fmla="*/ 373273 h 605239"/>
                <a:gd name="connsiteY96" fmla="*/ 373273 h 605239"/>
                <a:gd name="connsiteX97" fmla="*/ 373273 h 605239"/>
                <a:gd name="connsiteY97" fmla="*/ 373273 h 605239"/>
                <a:gd name="connsiteX98" fmla="*/ 373273 h 605239"/>
                <a:gd name="connsiteY98" fmla="*/ 373273 h 605239"/>
                <a:gd name="connsiteX99" fmla="*/ 373273 h 605239"/>
                <a:gd name="connsiteY99" fmla="*/ 373273 h 605239"/>
                <a:gd name="connsiteX100" fmla="*/ 373273 h 605239"/>
                <a:gd name="connsiteY100" fmla="*/ 373273 h 605239"/>
                <a:gd name="connsiteX101" fmla="*/ 373273 h 605239"/>
                <a:gd name="connsiteY101" fmla="*/ 373273 h 605239"/>
                <a:gd name="connsiteX102" fmla="*/ 373273 h 605239"/>
                <a:gd name="connsiteY102" fmla="*/ 373273 h 605239"/>
                <a:gd name="connsiteX103" fmla="*/ 373273 h 605239"/>
                <a:gd name="connsiteY103" fmla="*/ 373273 h 605239"/>
                <a:gd name="connsiteX104" fmla="*/ 373273 h 605239"/>
                <a:gd name="connsiteY104" fmla="*/ 373273 h 605239"/>
                <a:gd name="connsiteX105" fmla="*/ 373273 h 605239"/>
                <a:gd name="connsiteY105" fmla="*/ 373273 h 605239"/>
                <a:gd name="connsiteX106" fmla="*/ 373273 h 605239"/>
                <a:gd name="connsiteY106" fmla="*/ 373273 h 605239"/>
                <a:gd name="connsiteX107" fmla="*/ 373273 h 605239"/>
                <a:gd name="connsiteY107" fmla="*/ 373273 h 605239"/>
                <a:gd name="connsiteX108" fmla="*/ 373273 h 605239"/>
                <a:gd name="connsiteY108" fmla="*/ 373273 h 605239"/>
                <a:gd name="connsiteX109" fmla="*/ 373273 h 605239"/>
                <a:gd name="connsiteY109" fmla="*/ 373273 h 605239"/>
                <a:gd name="connsiteX110" fmla="*/ 373273 h 605239"/>
                <a:gd name="connsiteY110" fmla="*/ 373273 h 605239"/>
                <a:gd name="connsiteX111" fmla="*/ 373273 h 605239"/>
                <a:gd name="connsiteY111" fmla="*/ 373273 h 605239"/>
                <a:gd name="connsiteX112" fmla="*/ 373273 h 605239"/>
                <a:gd name="connsiteY112" fmla="*/ 373273 h 605239"/>
                <a:gd name="connsiteX113" fmla="*/ 373273 h 605239"/>
                <a:gd name="connsiteY113" fmla="*/ 373273 h 605239"/>
                <a:gd name="connsiteX114" fmla="*/ 373273 h 605239"/>
                <a:gd name="connsiteY114" fmla="*/ 373273 h 605239"/>
                <a:gd name="connsiteX115" fmla="*/ 373273 h 605239"/>
                <a:gd name="connsiteY115" fmla="*/ 373273 h 605239"/>
                <a:gd name="connsiteX116" fmla="*/ 373273 h 605239"/>
                <a:gd name="connsiteY116" fmla="*/ 373273 h 605239"/>
                <a:gd name="connsiteX117" fmla="*/ 373273 h 605239"/>
                <a:gd name="connsiteY117" fmla="*/ 373273 h 605239"/>
                <a:gd name="connsiteX118" fmla="*/ 373273 h 605239"/>
                <a:gd name="connsiteY118" fmla="*/ 373273 h 605239"/>
                <a:gd name="connsiteX119" fmla="*/ 373273 h 605239"/>
                <a:gd name="connsiteY119" fmla="*/ 373273 h 605239"/>
                <a:gd name="connsiteX120" fmla="*/ 373273 h 605239"/>
                <a:gd name="connsiteY120" fmla="*/ 373273 h 605239"/>
                <a:gd name="connsiteX121" fmla="*/ 373273 h 605239"/>
                <a:gd name="connsiteY121" fmla="*/ 373273 h 605239"/>
                <a:gd name="connsiteX122" fmla="*/ 373273 h 605239"/>
                <a:gd name="connsiteY122" fmla="*/ 373273 h 605239"/>
                <a:gd name="connsiteX123" fmla="*/ 373273 h 605239"/>
                <a:gd name="connsiteY123" fmla="*/ 373273 h 605239"/>
                <a:gd name="connsiteX124" fmla="*/ 373273 h 605239"/>
                <a:gd name="connsiteY124" fmla="*/ 373273 h 605239"/>
                <a:gd name="connsiteX125" fmla="*/ 373273 h 605239"/>
                <a:gd name="connsiteY125" fmla="*/ 373273 h 605239"/>
                <a:gd name="connsiteX126" fmla="*/ 373273 h 605239"/>
                <a:gd name="connsiteY126" fmla="*/ 373273 h 605239"/>
                <a:gd name="connsiteX127" fmla="*/ 373273 h 605239"/>
                <a:gd name="connsiteY127" fmla="*/ 373273 h 605239"/>
                <a:gd name="connsiteX128" fmla="*/ 373273 h 605239"/>
                <a:gd name="connsiteY128" fmla="*/ 373273 h 605239"/>
                <a:gd name="connsiteX129" fmla="*/ 373273 h 605239"/>
                <a:gd name="connsiteY129" fmla="*/ 373273 h 605239"/>
                <a:gd name="connsiteX130" fmla="*/ 373273 h 605239"/>
                <a:gd name="connsiteY130" fmla="*/ 373273 h 605239"/>
                <a:gd name="connsiteX131" fmla="*/ 373273 h 605239"/>
                <a:gd name="connsiteY131" fmla="*/ 373273 h 605239"/>
                <a:gd name="connsiteX132" fmla="*/ 373273 h 605239"/>
                <a:gd name="connsiteY132" fmla="*/ 373273 h 605239"/>
                <a:gd name="connsiteX133" fmla="*/ 373273 h 605239"/>
                <a:gd name="connsiteY133" fmla="*/ 373273 h 605239"/>
                <a:gd name="connsiteX134" fmla="*/ 373273 h 605239"/>
                <a:gd name="connsiteY134" fmla="*/ 373273 h 605239"/>
                <a:gd name="connsiteX135" fmla="*/ 373273 h 605239"/>
                <a:gd name="connsiteY135" fmla="*/ 373273 h 605239"/>
                <a:gd name="connsiteX136" fmla="*/ 373273 h 605239"/>
                <a:gd name="connsiteY136"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Lst>
              <a:rect l="l" t="t" r="r" b="b"/>
              <a:pathLst>
                <a:path w="606862" h="606722">
                  <a:moveTo>
                    <a:pt x="198572" y="468879"/>
                  </a:moveTo>
                  <a:cubicBezTo>
                    <a:pt x="186556" y="471723"/>
                    <a:pt x="174006" y="473322"/>
                    <a:pt x="161100" y="473322"/>
                  </a:cubicBezTo>
                  <a:cubicBezTo>
                    <a:pt x="148462" y="473322"/>
                    <a:pt x="136090" y="471812"/>
                    <a:pt x="124252" y="469057"/>
                  </a:cubicBezTo>
                  <a:lnTo>
                    <a:pt x="124252" y="481765"/>
                  </a:lnTo>
                  <a:lnTo>
                    <a:pt x="198572" y="481765"/>
                  </a:lnTo>
                  <a:close/>
                  <a:moveTo>
                    <a:pt x="578641" y="388041"/>
                  </a:moveTo>
                  <a:cubicBezTo>
                    <a:pt x="573299" y="388041"/>
                    <a:pt x="568937" y="392396"/>
                    <a:pt x="568937" y="397729"/>
                  </a:cubicBezTo>
                  <a:lnTo>
                    <a:pt x="568937" y="454611"/>
                  </a:lnTo>
                  <a:cubicBezTo>
                    <a:pt x="568937" y="459944"/>
                    <a:pt x="573299" y="464210"/>
                    <a:pt x="578641" y="464210"/>
                  </a:cubicBezTo>
                  <a:cubicBezTo>
                    <a:pt x="583982" y="464210"/>
                    <a:pt x="588345" y="459944"/>
                    <a:pt x="588345" y="454611"/>
                  </a:cubicBezTo>
                  <a:lnTo>
                    <a:pt x="588345" y="397729"/>
                  </a:lnTo>
                  <a:cubicBezTo>
                    <a:pt x="588345" y="392396"/>
                    <a:pt x="583982" y="388041"/>
                    <a:pt x="578641" y="388041"/>
                  </a:cubicBezTo>
                  <a:close/>
                  <a:moveTo>
                    <a:pt x="217752" y="210128"/>
                  </a:moveTo>
                  <a:cubicBezTo>
                    <a:pt x="198846" y="208050"/>
                    <a:pt x="174499" y="210695"/>
                    <a:pt x="146590" y="225848"/>
                  </a:cubicBezTo>
                  <a:cubicBezTo>
                    <a:pt x="116501" y="242202"/>
                    <a:pt x="91842" y="247801"/>
                    <a:pt x="73147" y="242469"/>
                  </a:cubicBezTo>
                  <a:cubicBezTo>
                    <a:pt x="72524" y="242291"/>
                    <a:pt x="71901" y="242202"/>
                    <a:pt x="71278" y="242202"/>
                  </a:cubicBezTo>
                  <a:cubicBezTo>
                    <a:pt x="70032" y="242202"/>
                    <a:pt x="68874" y="242558"/>
                    <a:pt x="67895" y="243269"/>
                  </a:cubicBezTo>
                  <a:cubicBezTo>
                    <a:pt x="67005" y="243891"/>
                    <a:pt x="66026" y="245135"/>
                    <a:pt x="66026" y="247090"/>
                  </a:cubicBezTo>
                  <a:lnTo>
                    <a:pt x="66026" y="309039"/>
                  </a:lnTo>
                  <a:cubicBezTo>
                    <a:pt x="66026" y="362277"/>
                    <a:pt x="107866" y="406450"/>
                    <a:pt x="159321" y="407427"/>
                  </a:cubicBezTo>
                  <a:cubicBezTo>
                    <a:pt x="185048" y="407872"/>
                    <a:pt x="209351" y="398184"/>
                    <a:pt x="227778" y="380231"/>
                  </a:cubicBezTo>
                  <a:cubicBezTo>
                    <a:pt x="246117" y="362188"/>
                    <a:pt x="256265" y="338191"/>
                    <a:pt x="256265" y="312505"/>
                  </a:cubicBezTo>
                  <a:lnTo>
                    <a:pt x="256265" y="222738"/>
                  </a:lnTo>
                  <a:cubicBezTo>
                    <a:pt x="250123" y="219005"/>
                    <a:pt x="236658" y="212205"/>
                    <a:pt x="217752" y="210128"/>
                  </a:cubicBezTo>
                  <a:close/>
                  <a:moveTo>
                    <a:pt x="192147" y="191874"/>
                  </a:moveTo>
                  <a:cubicBezTo>
                    <a:pt x="208283" y="190075"/>
                    <a:pt x="222126" y="191586"/>
                    <a:pt x="232853" y="194030"/>
                  </a:cubicBezTo>
                  <a:cubicBezTo>
                    <a:pt x="256443" y="199274"/>
                    <a:pt x="270598" y="209939"/>
                    <a:pt x="271132" y="210383"/>
                  </a:cubicBezTo>
                  <a:lnTo>
                    <a:pt x="274782" y="213139"/>
                  </a:lnTo>
                  <a:lnTo>
                    <a:pt x="274782" y="312505"/>
                  </a:lnTo>
                  <a:cubicBezTo>
                    <a:pt x="274782" y="343168"/>
                    <a:pt x="262764" y="371965"/>
                    <a:pt x="240776" y="393473"/>
                  </a:cubicBezTo>
                  <a:cubicBezTo>
                    <a:pt x="219321" y="414449"/>
                    <a:pt x="191101" y="426003"/>
                    <a:pt x="161190" y="426003"/>
                  </a:cubicBezTo>
                  <a:cubicBezTo>
                    <a:pt x="160478" y="426003"/>
                    <a:pt x="159677" y="426003"/>
                    <a:pt x="158964" y="425914"/>
                  </a:cubicBezTo>
                  <a:cubicBezTo>
                    <a:pt x="97450" y="424848"/>
                    <a:pt x="47420" y="372409"/>
                    <a:pt x="47420" y="309039"/>
                  </a:cubicBezTo>
                  <a:lnTo>
                    <a:pt x="47420" y="247090"/>
                  </a:lnTo>
                  <a:cubicBezTo>
                    <a:pt x="47420" y="239713"/>
                    <a:pt x="50803" y="232870"/>
                    <a:pt x="56678" y="228515"/>
                  </a:cubicBezTo>
                  <a:cubicBezTo>
                    <a:pt x="62732" y="223893"/>
                    <a:pt x="70833" y="222471"/>
                    <a:pt x="78222" y="224604"/>
                  </a:cubicBezTo>
                  <a:cubicBezTo>
                    <a:pt x="87747" y="227359"/>
                    <a:pt x="105818" y="226915"/>
                    <a:pt x="137688" y="209584"/>
                  </a:cubicBezTo>
                  <a:cubicBezTo>
                    <a:pt x="157585" y="198785"/>
                    <a:pt x="176012" y="193674"/>
                    <a:pt x="192147" y="191874"/>
                  </a:cubicBezTo>
                  <a:close/>
                  <a:moveTo>
                    <a:pt x="464493" y="170129"/>
                  </a:moveTo>
                  <a:lnTo>
                    <a:pt x="464493" y="255795"/>
                  </a:lnTo>
                  <a:lnTo>
                    <a:pt x="483895" y="255795"/>
                  </a:lnTo>
                  <a:lnTo>
                    <a:pt x="483895" y="170129"/>
                  </a:lnTo>
                  <a:close/>
                  <a:moveTo>
                    <a:pt x="47420" y="168651"/>
                  </a:moveTo>
                  <a:lnTo>
                    <a:pt x="66049" y="168651"/>
                  </a:lnTo>
                  <a:lnTo>
                    <a:pt x="66049" y="198359"/>
                  </a:lnTo>
                  <a:lnTo>
                    <a:pt x="47420" y="198359"/>
                  </a:lnTo>
                  <a:close/>
                  <a:moveTo>
                    <a:pt x="113672" y="160699"/>
                  </a:moveTo>
                  <a:cubicBezTo>
                    <a:pt x="108331" y="160699"/>
                    <a:pt x="104059" y="165055"/>
                    <a:pt x="104059" y="170390"/>
                  </a:cubicBezTo>
                  <a:cubicBezTo>
                    <a:pt x="104059" y="175724"/>
                    <a:pt x="108331" y="179991"/>
                    <a:pt x="113672" y="179991"/>
                  </a:cubicBezTo>
                  <a:cubicBezTo>
                    <a:pt x="119013" y="179991"/>
                    <a:pt x="123374" y="175724"/>
                    <a:pt x="123374" y="170390"/>
                  </a:cubicBezTo>
                  <a:cubicBezTo>
                    <a:pt x="123374" y="165055"/>
                    <a:pt x="119013" y="160699"/>
                    <a:pt x="113672" y="160699"/>
                  </a:cubicBezTo>
                  <a:close/>
                  <a:moveTo>
                    <a:pt x="445981" y="151645"/>
                  </a:moveTo>
                  <a:lnTo>
                    <a:pt x="502496" y="151645"/>
                  </a:lnTo>
                  <a:lnTo>
                    <a:pt x="502496" y="274367"/>
                  </a:lnTo>
                  <a:lnTo>
                    <a:pt x="483539" y="274367"/>
                  </a:lnTo>
                  <a:lnTo>
                    <a:pt x="483539" y="388203"/>
                  </a:lnTo>
                  <a:cubicBezTo>
                    <a:pt x="483539" y="413885"/>
                    <a:pt x="462357" y="434769"/>
                    <a:pt x="436280" y="434769"/>
                  </a:cubicBezTo>
                  <a:lnTo>
                    <a:pt x="388843" y="434769"/>
                  </a:lnTo>
                  <a:cubicBezTo>
                    <a:pt x="373001" y="434769"/>
                    <a:pt x="360185" y="447743"/>
                    <a:pt x="360185" y="463827"/>
                  </a:cubicBezTo>
                  <a:cubicBezTo>
                    <a:pt x="360185" y="479823"/>
                    <a:pt x="373001" y="492886"/>
                    <a:pt x="388843" y="492886"/>
                  </a:cubicBezTo>
                  <a:lnTo>
                    <a:pt x="445714" y="492886"/>
                  </a:lnTo>
                  <a:cubicBezTo>
                    <a:pt x="477042" y="492886"/>
                    <a:pt x="502496" y="518390"/>
                    <a:pt x="502496" y="549760"/>
                  </a:cubicBezTo>
                  <a:cubicBezTo>
                    <a:pt x="502496" y="581129"/>
                    <a:pt x="477042" y="606722"/>
                    <a:pt x="445714" y="606722"/>
                  </a:cubicBezTo>
                  <a:lnTo>
                    <a:pt x="199095" y="606722"/>
                  </a:lnTo>
                  <a:cubicBezTo>
                    <a:pt x="172573" y="606722"/>
                    <a:pt x="150234" y="584772"/>
                    <a:pt x="150234" y="558735"/>
                  </a:cubicBezTo>
                  <a:lnTo>
                    <a:pt x="150234" y="530032"/>
                  </a:lnTo>
                  <a:lnTo>
                    <a:pt x="168835" y="530032"/>
                  </a:lnTo>
                  <a:lnTo>
                    <a:pt x="168835" y="558735"/>
                  </a:lnTo>
                  <a:cubicBezTo>
                    <a:pt x="168835" y="574375"/>
                    <a:pt x="182986" y="588149"/>
                    <a:pt x="199095" y="588149"/>
                  </a:cubicBezTo>
                  <a:lnTo>
                    <a:pt x="445714" y="588149"/>
                  </a:lnTo>
                  <a:cubicBezTo>
                    <a:pt x="466807" y="588149"/>
                    <a:pt x="483895" y="570910"/>
                    <a:pt x="483895" y="549760"/>
                  </a:cubicBezTo>
                  <a:cubicBezTo>
                    <a:pt x="483895" y="528610"/>
                    <a:pt x="466807" y="511459"/>
                    <a:pt x="445714" y="511459"/>
                  </a:cubicBezTo>
                  <a:lnTo>
                    <a:pt x="388843" y="511459"/>
                  </a:lnTo>
                  <a:cubicBezTo>
                    <a:pt x="362766" y="511459"/>
                    <a:pt x="341584" y="490043"/>
                    <a:pt x="341584" y="463827"/>
                  </a:cubicBezTo>
                  <a:cubicBezTo>
                    <a:pt x="341584" y="437523"/>
                    <a:pt x="362766" y="416196"/>
                    <a:pt x="388843" y="416196"/>
                  </a:cubicBezTo>
                  <a:lnTo>
                    <a:pt x="436280" y="416196"/>
                  </a:lnTo>
                  <a:cubicBezTo>
                    <a:pt x="452389" y="416196"/>
                    <a:pt x="464938" y="403932"/>
                    <a:pt x="464938" y="388203"/>
                  </a:cubicBezTo>
                  <a:lnTo>
                    <a:pt x="464938" y="274367"/>
                  </a:lnTo>
                  <a:lnTo>
                    <a:pt x="445981" y="274367"/>
                  </a:lnTo>
                  <a:close/>
                  <a:moveTo>
                    <a:pt x="416618" y="150163"/>
                  </a:moveTo>
                  <a:lnTo>
                    <a:pt x="435247" y="150163"/>
                  </a:lnTo>
                  <a:lnTo>
                    <a:pt x="435247" y="189750"/>
                  </a:lnTo>
                  <a:lnTo>
                    <a:pt x="416618" y="189750"/>
                  </a:lnTo>
                  <a:close/>
                  <a:moveTo>
                    <a:pt x="113672" y="142119"/>
                  </a:moveTo>
                  <a:cubicBezTo>
                    <a:pt x="129249" y="142119"/>
                    <a:pt x="141978" y="154743"/>
                    <a:pt x="141978" y="170390"/>
                  </a:cubicBezTo>
                  <a:cubicBezTo>
                    <a:pt x="141978" y="185947"/>
                    <a:pt x="129249" y="198571"/>
                    <a:pt x="113672" y="198571"/>
                  </a:cubicBezTo>
                  <a:cubicBezTo>
                    <a:pt x="98095" y="198571"/>
                    <a:pt x="85455" y="185947"/>
                    <a:pt x="85455" y="170390"/>
                  </a:cubicBezTo>
                  <a:cubicBezTo>
                    <a:pt x="85455" y="154743"/>
                    <a:pt x="98095" y="142119"/>
                    <a:pt x="113672" y="142119"/>
                  </a:cubicBezTo>
                  <a:close/>
                  <a:moveTo>
                    <a:pt x="47420" y="57299"/>
                  </a:moveTo>
                  <a:lnTo>
                    <a:pt x="66049" y="57299"/>
                  </a:lnTo>
                  <a:lnTo>
                    <a:pt x="66049" y="150163"/>
                  </a:lnTo>
                  <a:lnTo>
                    <a:pt x="47420" y="150163"/>
                  </a:lnTo>
                  <a:close/>
                  <a:moveTo>
                    <a:pt x="132875" y="47491"/>
                  </a:moveTo>
                  <a:lnTo>
                    <a:pt x="189962" y="47491"/>
                  </a:lnTo>
                  <a:lnTo>
                    <a:pt x="189962" y="66050"/>
                  </a:lnTo>
                  <a:lnTo>
                    <a:pt x="132875" y="66050"/>
                  </a:lnTo>
                  <a:close/>
                  <a:moveTo>
                    <a:pt x="64173" y="18574"/>
                  </a:moveTo>
                  <a:cubicBezTo>
                    <a:pt x="39074" y="18574"/>
                    <a:pt x="18602" y="39014"/>
                    <a:pt x="18602" y="64075"/>
                  </a:cubicBezTo>
                  <a:lnTo>
                    <a:pt x="18602" y="312467"/>
                  </a:lnTo>
                  <a:cubicBezTo>
                    <a:pt x="18602" y="390940"/>
                    <a:pt x="82508" y="454749"/>
                    <a:pt x="161100" y="454749"/>
                  </a:cubicBezTo>
                  <a:cubicBezTo>
                    <a:pt x="239693" y="454749"/>
                    <a:pt x="303688" y="390940"/>
                    <a:pt x="303688" y="312467"/>
                  </a:cubicBezTo>
                  <a:lnTo>
                    <a:pt x="303688" y="64075"/>
                  </a:lnTo>
                  <a:cubicBezTo>
                    <a:pt x="303688" y="39014"/>
                    <a:pt x="283216" y="18574"/>
                    <a:pt x="258117" y="18574"/>
                  </a:cubicBezTo>
                  <a:close/>
                  <a:moveTo>
                    <a:pt x="526383" y="0"/>
                  </a:moveTo>
                  <a:cubicBezTo>
                    <a:pt x="560302" y="0"/>
                    <a:pt x="587900" y="27552"/>
                    <a:pt x="587900" y="61415"/>
                  </a:cubicBezTo>
                  <a:lnTo>
                    <a:pt x="587900" y="371066"/>
                  </a:lnTo>
                  <a:cubicBezTo>
                    <a:pt x="598939" y="374888"/>
                    <a:pt x="606862" y="385375"/>
                    <a:pt x="606862" y="397729"/>
                  </a:cubicBezTo>
                  <a:lnTo>
                    <a:pt x="606862" y="454611"/>
                  </a:lnTo>
                  <a:cubicBezTo>
                    <a:pt x="606862" y="466876"/>
                    <a:pt x="598939" y="477364"/>
                    <a:pt x="587900" y="481274"/>
                  </a:cubicBezTo>
                  <a:lnTo>
                    <a:pt x="587900" y="520914"/>
                  </a:lnTo>
                  <a:lnTo>
                    <a:pt x="569293" y="520914"/>
                  </a:lnTo>
                  <a:lnTo>
                    <a:pt x="569293" y="481274"/>
                  </a:lnTo>
                  <a:cubicBezTo>
                    <a:pt x="558254" y="477364"/>
                    <a:pt x="550331" y="466876"/>
                    <a:pt x="550331" y="454611"/>
                  </a:cubicBezTo>
                  <a:lnTo>
                    <a:pt x="550331" y="397729"/>
                  </a:lnTo>
                  <a:cubicBezTo>
                    <a:pt x="550331" y="385375"/>
                    <a:pt x="558254" y="374888"/>
                    <a:pt x="569293" y="371066"/>
                  </a:cubicBezTo>
                  <a:lnTo>
                    <a:pt x="569293" y="61415"/>
                  </a:lnTo>
                  <a:cubicBezTo>
                    <a:pt x="569293" y="37773"/>
                    <a:pt x="550064" y="18575"/>
                    <a:pt x="526383" y="18575"/>
                  </a:cubicBezTo>
                  <a:cubicBezTo>
                    <a:pt x="502791" y="18575"/>
                    <a:pt x="483561" y="37773"/>
                    <a:pt x="483561" y="61415"/>
                  </a:cubicBezTo>
                  <a:lnTo>
                    <a:pt x="483561" y="141938"/>
                  </a:lnTo>
                  <a:lnTo>
                    <a:pt x="464955" y="141938"/>
                  </a:lnTo>
                  <a:lnTo>
                    <a:pt x="464955" y="61415"/>
                  </a:lnTo>
                  <a:cubicBezTo>
                    <a:pt x="464955" y="27552"/>
                    <a:pt x="492553" y="0"/>
                    <a:pt x="526383" y="0"/>
                  </a:cubicBezTo>
                  <a:close/>
                  <a:moveTo>
                    <a:pt x="64173" y="0"/>
                  </a:moveTo>
                  <a:lnTo>
                    <a:pt x="258028" y="0"/>
                  </a:lnTo>
                  <a:cubicBezTo>
                    <a:pt x="293452" y="0"/>
                    <a:pt x="322201" y="28705"/>
                    <a:pt x="322201" y="64075"/>
                  </a:cubicBezTo>
                  <a:lnTo>
                    <a:pt x="322201" y="312467"/>
                  </a:lnTo>
                  <a:cubicBezTo>
                    <a:pt x="322201" y="381431"/>
                    <a:pt x="278499" y="440440"/>
                    <a:pt x="217174" y="463280"/>
                  </a:cubicBezTo>
                  <a:lnTo>
                    <a:pt x="217174" y="500250"/>
                  </a:lnTo>
                  <a:lnTo>
                    <a:pt x="168844" y="500250"/>
                  </a:lnTo>
                  <a:lnTo>
                    <a:pt x="168844" y="520068"/>
                  </a:lnTo>
                  <a:lnTo>
                    <a:pt x="150242" y="520068"/>
                  </a:lnTo>
                  <a:lnTo>
                    <a:pt x="150242" y="500250"/>
                  </a:lnTo>
                  <a:lnTo>
                    <a:pt x="105650" y="500250"/>
                  </a:lnTo>
                  <a:lnTo>
                    <a:pt x="105650" y="463458"/>
                  </a:lnTo>
                  <a:cubicBezTo>
                    <a:pt x="44058" y="440796"/>
                    <a:pt x="0" y="381697"/>
                    <a:pt x="0" y="312467"/>
                  </a:cubicBezTo>
                  <a:lnTo>
                    <a:pt x="0" y="64075"/>
                  </a:lnTo>
                  <a:cubicBezTo>
                    <a:pt x="0" y="28705"/>
                    <a:pt x="28838" y="0"/>
                    <a:pt x="64173" y="0"/>
                  </a:cubicBezTo>
                  <a:close/>
                </a:path>
              </a:pathLst>
            </a:custGeom>
            <a:solidFill>
              <a:schemeClr val="bg1"/>
            </a:solidFill>
            <a:ln>
              <a:noFill/>
            </a:ln>
          </p:spPr>
          <p:txBody>
            <a:bodyPr/>
            <a:lstStyle/>
            <a:p>
              <a:endParaRPr lang="zh-CN" altLang="en-US">
                <a:latin typeface="Arial"/>
                <a:ea typeface="阿里巴巴普惠体 Medium"/>
                <a:cs typeface="阿里巴巴普惠体 Medium"/>
                <a:sym typeface="Arial"/>
              </a:endParaRPr>
            </a:p>
          </p:txBody>
        </p:sp>
        <p:sp>
          <p:nvSpPr>
            <p:cNvPr id="16" name="图形"/>
            <p:cNvSpPr>
              <a:spLocks noChangeAspect="1"/>
            </p:cNvSpPr>
            <p:nvPr>
              <p:custDataLst>
                <p:tags r:id="rId10"/>
              </p:custDataLst>
            </p:nvPr>
          </p:nvSpPr>
          <p:spPr bwMode="auto">
            <a:xfrm>
              <a:off x="15486" y="5493"/>
              <a:ext cx="1138" cy="1137"/>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607581" h="606666">
                  <a:moveTo>
                    <a:pt x="240934" y="528622"/>
                  </a:moveTo>
                  <a:cubicBezTo>
                    <a:pt x="247251" y="526221"/>
                    <a:pt x="254190" y="529423"/>
                    <a:pt x="256592" y="535648"/>
                  </a:cubicBezTo>
                  <a:cubicBezTo>
                    <a:pt x="258905" y="541874"/>
                    <a:pt x="255791" y="548900"/>
                    <a:pt x="249564" y="551212"/>
                  </a:cubicBezTo>
                  <a:cubicBezTo>
                    <a:pt x="232927" y="557526"/>
                    <a:pt x="215579" y="560728"/>
                    <a:pt x="198408" y="560728"/>
                  </a:cubicBezTo>
                  <a:cubicBezTo>
                    <a:pt x="188978" y="560728"/>
                    <a:pt x="179637" y="559750"/>
                    <a:pt x="170384" y="557882"/>
                  </a:cubicBezTo>
                  <a:cubicBezTo>
                    <a:pt x="163801" y="556548"/>
                    <a:pt x="159619" y="550145"/>
                    <a:pt x="161043" y="543564"/>
                  </a:cubicBezTo>
                  <a:cubicBezTo>
                    <a:pt x="162377" y="536982"/>
                    <a:pt x="168783" y="532802"/>
                    <a:pt x="175277" y="534225"/>
                  </a:cubicBezTo>
                  <a:cubicBezTo>
                    <a:pt x="196896" y="538672"/>
                    <a:pt x="219582" y="536716"/>
                    <a:pt x="240934" y="528622"/>
                  </a:cubicBezTo>
                  <a:close/>
                  <a:moveTo>
                    <a:pt x="105206" y="505809"/>
                  </a:moveTo>
                  <a:cubicBezTo>
                    <a:pt x="109927" y="501100"/>
                    <a:pt x="117588" y="501100"/>
                    <a:pt x="122309" y="505809"/>
                  </a:cubicBezTo>
                  <a:cubicBezTo>
                    <a:pt x="125872" y="509363"/>
                    <a:pt x="129702" y="512651"/>
                    <a:pt x="133711" y="515672"/>
                  </a:cubicBezTo>
                  <a:cubicBezTo>
                    <a:pt x="139055" y="519670"/>
                    <a:pt x="140213" y="527223"/>
                    <a:pt x="136205" y="532554"/>
                  </a:cubicBezTo>
                  <a:cubicBezTo>
                    <a:pt x="133800" y="535753"/>
                    <a:pt x="130148" y="537441"/>
                    <a:pt x="126496" y="537441"/>
                  </a:cubicBezTo>
                  <a:cubicBezTo>
                    <a:pt x="124001" y="537441"/>
                    <a:pt x="121418" y="536641"/>
                    <a:pt x="119280" y="535042"/>
                  </a:cubicBezTo>
                  <a:cubicBezTo>
                    <a:pt x="114292" y="531310"/>
                    <a:pt x="109571" y="527223"/>
                    <a:pt x="105206" y="522869"/>
                  </a:cubicBezTo>
                  <a:cubicBezTo>
                    <a:pt x="100485" y="518160"/>
                    <a:pt x="100485" y="510519"/>
                    <a:pt x="105206" y="505809"/>
                  </a:cubicBezTo>
                  <a:close/>
                  <a:moveTo>
                    <a:pt x="375763" y="163486"/>
                  </a:moveTo>
                  <a:lnTo>
                    <a:pt x="333399" y="205786"/>
                  </a:lnTo>
                  <a:cubicBezTo>
                    <a:pt x="330907" y="208275"/>
                    <a:pt x="327525" y="209519"/>
                    <a:pt x="324053" y="209341"/>
                  </a:cubicBezTo>
                  <a:cubicBezTo>
                    <a:pt x="320315" y="209074"/>
                    <a:pt x="316221" y="208986"/>
                    <a:pt x="312038" y="208986"/>
                  </a:cubicBezTo>
                  <a:cubicBezTo>
                    <a:pt x="271543" y="208986"/>
                    <a:pt x="213425" y="219028"/>
                    <a:pt x="186102" y="224893"/>
                  </a:cubicBezTo>
                  <a:cubicBezTo>
                    <a:pt x="135460" y="235823"/>
                    <a:pt x="99770" y="252175"/>
                    <a:pt x="77075" y="274836"/>
                  </a:cubicBezTo>
                  <a:cubicBezTo>
                    <a:pt x="42987" y="308872"/>
                    <a:pt x="24208" y="354106"/>
                    <a:pt x="24208" y="402272"/>
                  </a:cubicBezTo>
                  <a:cubicBezTo>
                    <a:pt x="24208" y="450437"/>
                    <a:pt x="42987" y="495671"/>
                    <a:pt x="77075" y="529707"/>
                  </a:cubicBezTo>
                  <a:cubicBezTo>
                    <a:pt x="147475" y="599912"/>
                    <a:pt x="261931" y="599912"/>
                    <a:pt x="332331" y="529707"/>
                  </a:cubicBezTo>
                  <a:cubicBezTo>
                    <a:pt x="355026" y="506957"/>
                    <a:pt x="371402" y="471410"/>
                    <a:pt x="382260" y="420845"/>
                  </a:cubicBezTo>
                  <a:cubicBezTo>
                    <a:pt x="388757" y="390719"/>
                    <a:pt x="400416" y="323091"/>
                    <a:pt x="397924" y="283012"/>
                  </a:cubicBezTo>
                  <a:cubicBezTo>
                    <a:pt x="397657" y="279546"/>
                    <a:pt x="398992" y="276169"/>
                    <a:pt x="401396" y="273770"/>
                  </a:cubicBezTo>
                  <a:lnTo>
                    <a:pt x="443760" y="231469"/>
                  </a:lnTo>
                  <a:close/>
                  <a:moveTo>
                    <a:pt x="566315" y="28763"/>
                  </a:moveTo>
                  <a:lnTo>
                    <a:pt x="413233" y="166774"/>
                  </a:lnTo>
                  <a:lnTo>
                    <a:pt x="440556" y="193967"/>
                  </a:lnTo>
                  <a:lnTo>
                    <a:pt x="578775" y="41204"/>
                  </a:lnTo>
                  <a:close/>
                  <a:moveTo>
                    <a:pt x="558572" y="3080"/>
                  </a:moveTo>
                  <a:cubicBezTo>
                    <a:pt x="563378" y="-1185"/>
                    <a:pt x="570676" y="-1007"/>
                    <a:pt x="575215" y="3525"/>
                  </a:cubicBezTo>
                  <a:lnTo>
                    <a:pt x="604051" y="32229"/>
                  </a:lnTo>
                  <a:cubicBezTo>
                    <a:pt x="608590" y="36761"/>
                    <a:pt x="608768" y="44137"/>
                    <a:pt x="604496" y="48936"/>
                  </a:cubicBezTo>
                  <a:lnTo>
                    <a:pt x="457644" y="211118"/>
                  </a:lnTo>
                  <a:lnTo>
                    <a:pt x="469481" y="222849"/>
                  </a:lnTo>
                  <a:cubicBezTo>
                    <a:pt x="471706" y="225159"/>
                    <a:pt x="473041" y="228270"/>
                    <a:pt x="473041" y="231469"/>
                  </a:cubicBezTo>
                  <a:cubicBezTo>
                    <a:pt x="473041" y="234668"/>
                    <a:pt x="471706" y="237690"/>
                    <a:pt x="469481" y="240000"/>
                  </a:cubicBezTo>
                  <a:lnTo>
                    <a:pt x="422311" y="287011"/>
                  </a:lnTo>
                  <a:cubicBezTo>
                    <a:pt x="423735" y="329845"/>
                    <a:pt x="412877" y="393740"/>
                    <a:pt x="405935" y="425910"/>
                  </a:cubicBezTo>
                  <a:cubicBezTo>
                    <a:pt x="394008" y="481186"/>
                    <a:pt x="375496" y="520732"/>
                    <a:pt x="349419" y="546770"/>
                  </a:cubicBezTo>
                  <a:cubicBezTo>
                    <a:pt x="310792" y="585338"/>
                    <a:pt x="259350" y="606666"/>
                    <a:pt x="204703" y="606666"/>
                  </a:cubicBezTo>
                  <a:cubicBezTo>
                    <a:pt x="149967" y="606666"/>
                    <a:pt x="98613" y="585338"/>
                    <a:pt x="59987" y="546770"/>
                  </a:cubicBezTo>
                  <a:cubicBezTo>
                    <a:pt x="21271" y="508201"/>
                    <a:pt x="0" y="456836"/>
                    <a:pt x="0" y="402272"/>
                  </a:cubicBezTo>
                  <a:cubicBezTo>
                    <a:pt x="0" y="347707"/>
                    <a:pt x="21271" y="296342"/>
                    <a:pt x="59987" y="257774"/>
                  </a:cubicBezTo>
                  <a:cubicBezTo>
                    <a:pt x="86064" y="231647"/>
                    <a:pt x="125670" y="213162"/>
                    <a:pt x="180940" y="201343"/>
                  </a:cubicBezTo>
                  <a:cubicBezTo>
                    <a:pt x="213158" y="194411"/>
                    <a:pt x="277239" y="183481"/>
                    <a:pt x="320048" y="184903"/>
                  </a:cubicBezTo>
                  <a:lnTo>
                    <a:pt x="367219" y="137892"/>
                  </a:lnTo>
                  <a:cubicBezTo>
                    <a:pt x="371936" y="133182"/>
                    <a:pt x="379590" y="133182"/>
                    <a:pt x="384307" y="137892"/>
                  </a:cubicBezTo>
                  <a:lnTo>
                    <a:pt x="396144" y="149622"/>
                  </a:lnTo>
                  <a:close/>
                </a:path>
              </a:pathLst>
            </a:custGeom>
            <a:solidFill>
              <a:schemeClr val="bg1"/>
            </a:solidFill>
            <a:ln>
              <a:noFill/>
            </a:ln>
          </p:spPr>
          <p:txBody>
            <a:bodyPr/>
            <a:lstStyle/>
            <a:p>
              <a:endParaRPr lang="zh-CN" altLang="en-US">
                <a:latin typeface="Arial"/>
                <a:ea typeface="阿里巴巴普惠体 Medium"/>
                <a:cs typeface="阿里巴巴普惠体 Medium"/>
                <a:sym typeface="Arial"/>
              </a:endParaRPr>
            </a:p>
          </p:txBody>
        </p:sp>
        <p:sp>
          <p:nvSpPr>
            <p:cNvPr id="17" name="图形"/>
            <p:cNvSpPr>
              <a:spLocks noChangeAspect="1"/>
            </p:cNvSpPr>
            <p:nvPr>
              <p:custDataLst>
                <p:tags r:id="rId11"/>
              </p:custDataLst>
            </p:nvPr>
          </p:nvSpPr>
          <p:spPr bwMode="auto">
            <a:xfrm>
              <a:off x="11586" y="5493"/>
              <a:ext cx="1138" cy="1137"/>
            </a:xfrm>
            <a:custGeom>
              <a:avLst/>
              <a:gdLst>
                <a:gd name="connsiteX0" fmla="*/ 475021 w 607639"/>
                <a:gd name="connsiteY0" fmla="*/ 115657 h 606722"/>
                <a:gd name="connsiteX1" fmla="*/ 491841 w 607639"/>
                <a:gd name="connsiteY1" fmla="*/ 132453 h 606722"/>
                <a:gd name="connsiteX2" fmla="*/ 174834 w 607639"/>
                <a:gd name="connsiteY2" fmla="*/ 449008 h 606722"/>
                <a:gd name="connsiteX3" fmla="*/ 157925 w 607639"/>
                <a:gd name="connsiteY3" fmla="*/ 432212 h 606722"/>
                <a:gd name="connsiteX4" fmla="*/ 498341 w 607639"/>
                <a:gd name="connsiteY4" fmla="*/ 23817 h 606722"/>
                <a:gd name="connsiteX5" fmla="*/ 437995 w 607639"/>
                <a:gd name="connsiteY5" fmla="*/ 48790 h 606722"/>
                <a:gd name="connsiteX6" fmla="*/ 423042 w 607639"/>
                <a:gd name="connsiteY6" fmla="*/ 63720 h 606722"/>
                <a:gd name="connsiteX7" fmla="*/ 452147 w 607639"/>
                <a:gd name="connsiteY7" fmla="*/ 92781 h 606722"/>
                <a:gd name="connsiteX8" fmla="*/ 435236 w 607639"/>
                <a:gd name="connsiteY8" fmla="*/ 109578 h 606722"/>
                <a:gd name="connsiteX9" fmla="*/ 406220 w 607639"/>
                <a:gd name="connsiteY9" fmla="*/ 80606 h 606722"/>
                <a:gd name="connsiteX10" fmla="*/ 389754 w 607639"/>
                <a:gd name="connsiteY10" fmla="*/ 97047 h 606722"/>
                <a:gd name="connsiteX11" fmla="*/ 407555 w 607639"/>
                <a:gd name="connsiteY11" fmla="*/ 114821 h 606722"/>
                <a:gd name="connsiteX12" fmla="*/ 390644 w 607639"/>
                <a:gd name="connsiteY12" fmla="*/ 131707 h 606722"/>
                <a:gd name="connsiteX13" fmla="*/ 372843 w 607639"/>
                <a:gd name="connsiteY13" fmla="*/ 113933 h 606722"/>
                <a:gd name="connsiteX14" fmla="*/ 356377 w 607639"/>
                <a:gd name="connsiteY14" fmla="*/ 130285 h 606722"/>
                <a:gd name="connsiteX15" fmla="*/ 385482 w 607639"/>
                <a:gd name="connsiteY15" fmla="*/ 159346 h 606722"/>
                <a:gd name="connsiteX16" fmla="*/ 368571 w 607639"/>
                <a:gd name="connsiteY16" fmla="*/ 176231 h 606722"/>
                <a:gd name="connsiteX17" fmla="*/ 339466 w 607639"/>
                <a:gd name="connsiteY17" fmla="*/ 147170 h 606722"/>
                <a:gd name="connsiteX18" fmla="*/ 323000 w 607639"/>
                <a:gd name="connsiteY18" fmla="*/ 163611 h 606722"/>
                <a:gd name="connsiteX19" fmla="*/ 340890 w 607639"/>
                <a:gd name="connsiteY19" fmla="*/ 181474 h 606722"/>
                <a:gd name="connsiteX20" fmla="*/ 323979 w 607639"/>
                <a:gd name="connsiteY20" fmla="*/ 198271 h 606722"/>
                <a:gd name="connsiteX21" fmla="*/ 306178 w 607639"/>
                <a:gd name="connsiteY21" fmla="*/ 180497 h 606722"/>
                <a:gd name="connsiteX22" fmla="*/ 289623 w 607639"/>
                <a:gd name="connsiteY22" fmla="*/ 196938 h 606722"/>
                <a:gd name="connsiteX23" fmla="*/ 318728 w 607639"/>
                <a:gd name="connsiteY23" fmla="*/ 225999 h 606722"/>
                <a:gd name="connsiteX24" fmla="*/ 301817 w 607639"/>
                <a:gd name="connsiteY24" fmla="*/ 242795 h 606722"/>
                <a:gd name="connsiteX25" fmla="*/ 272801 w 607639"/>
                <a:gd name="connsiteY25" fmla="*/ 213824 h 606722"/>
                <a:gd name="connsiteX26" fmla="*/ 256335 w 607639"/>
                <a:gd name="connsiteY26" fmla="*/ 230265 h 606722"/>
                <a:gd name="connsiteX27" fmla="*/ 274136 w 607639"/>
                <a:gd name="connsiteY27" fmla="*/ 248039 h 606722"/>
                <a:gd name="connsiteX28" fmla="*/ 257225 w 607639"/>
                <a:gd name="connsiteY28" fmla="*/ 264924 h 606722"/>
                <a:gd name="connsiteX29" fmla="*/ 239424 w 607639"/>
                <a:gd name="connsiteY29" fmla="*/ 247150 h 606722"/>
                <a:gd name="connsiteX30" fmla="*/ 222958 w 607639"/>
                <a:gd name="connsiteY30" fmla="*/ 263591 h 606722"/>
                <a:gd name="connsiteX31" fmla="*/ 252063 w 607639"/>
                <a:gd name="connsiteY31" fmla="*/ 292563 h 606722"/>
                <a:gd name="connsiteX32" fmla="*/ 235152 w 607639"/>
                <a:gd name="connsiteY32" fmla="*/ 309449 h 606722"/>
                <a:gd name="connsiteX33" fmla="*/ 206047 w 607639"/>
                <a:gd name="connsiteY33" fmla="*/ 280388 h 606722"/>
                <a:gd name="connsiteX34" fmla="*/ 189581 w 607639"/>
                <a:gd name="connsiteY34" fmla="*/ 296829 h 606722"/>
                <a:gd name="connsiteX35" fmla="*/ 207471 w 607639"/>
                <a:gd name="connsiteY35" fmla="*/ 314692 h 606722"/>
                <a:gd name="connsiteX36" fmla="*/ 190560 w 607639"/>
                <a:gd name="connsiteY36" fmla="*/ 331489 h 606722"/>
                <a:gd name="connsiteX37" fmla="*/ 172670 w 607639"/>
                <a:gd name="connsiteY37" fmla="*/ 313714 h 606722"/>
                <a:gd name="connsiteX38" fmla="*/ 156204 w 607639"/>
                <a:gd name="connsiteY38" fmla="*/ 330156 h 606722"/>
                <a:gd name="connsiteX39" fmla="*/ 185309 w 607639"/>
                <a:gd name="connsiteY39" fmla="*/ 359128 h 606722"/>
                <a:gd name="connsiteX40" fmla="*/ 168398 w 607639"/>
                <a:gd name="connsiteY40" fmla="*/ 376013 h 606722"/>
                <a:gd name="connsiteX41" fmla="*/ 139382 w 607639"/>
                <a:gd name="connsiteY41" fmla="*/ 347041 h 606722"/>
                <a:gd name="connsiteX42" fmla="*/ 122916 w 607639"/>
                <a:gd name="connsiteY42" fmla="*/ 363482 h 606722"/>
                <a:gd name="connsiteX43" fmla="*/ 140717 w 607639"/>
                <a:gd name="connsiteY43" fmla="*/ 381256 h 606722"/>
                <a:gd name="connsiteX44" fmla="*/ 123806 w 607639"/>
                <a:gd name="connsiteY44" fmla="*/ 398142 h 606722"/>
                <a:gd name="connsiteX45" fmla="*/ 106628 w 607639"/>
                <a:gd name="connsiteY45" fmla="*/ 380901 h 606722"/>
                <a:gd name="connsiteX46" fmla="*/ 89450 w 607639"/>
                <a:gd name="connsiteY46" fmla="*/ 432091 h 606722"/>
                <a:gd name="connsiteX47" fmla="*/ 99686 w 607639"/>
                <a:gd name="connsiteY47" fmla="*/ 472616 h 606722"/>
                <a:gd name="connsiteX48" fmla="*/ 103958 w 607639"/>
                <a:gd name="connsiteY48" fmla="*/ 480436 h 606722"/>
                <a:gd name="connsiteX49" fmla="*/ 28482 w 607639"/>
                <a:gd name="connsiteY49" fmla="*/ 555799 h 606722"/>
                <a:gd name="connsiteX50" fmla="*/ 23853 w 607639"/>
                <a:gd name="connsiteY50" fmla="*/ 566997 h 606722"/>
                <a:gd name="connsiteX51" fmla="*/ 28482 w 607639"/>
                <a:gd name="connsiteY51" fmla="*/ 578194 h 606722"/>
                <a:gd name="connsiteX52" fmla="*/ 50911 w 607639"/>
                <a:gd name="connsiteY52" fmla="*/ 578194 h 606722"/>
                <a:gd name="connsiteX53" fmla="*/ 126387 w 607639"/>
                <a:gd name="connsiteY53" fmla="*/ 502832 h 606722"/>
                <a:gd name="connsiteX54" fmla="*/ 134220 w 607639"/>
                <a:gd name="connsiteY54" fmla="*/ 507098 h 606722"/>
                <a:gd name="connsiteX55" fmla="*/ 174806 w 607639"/>
                <a:gd name="connsiteY55" fmla="*/ 517318 h 606722"/>
                <a:gd name="connsiteX56" fmla="*/ 235152 w 607639"/>
                <a:gd name="connsiteY56" fmla="*/ 492434 h 606722"/>
                <a:gd name="connsiteX57" fmla="*/ 558686 w 607639"/>
                <a:gd name="connsiteY57" fmla="*/ 169388 h 606722"/>
                <a:gd name="connsiteX58" fmla="*/ 583697 w 607639"/>
                <a:gd name="connsiteY58" fmla="*/ 109045 h 606722"/>
                <a:gd name="connsiteX59" fmla="*/ 558686 w 607639"/>
                <a:gd name="connsiteY59" fmla="*/ 48790 h 606722"/>
                <a:gd name="connsiteX60" fmla="*/ 498341 w 607639"/>
                <a:gd name="connsiteY60" fmla="*/ 23817 h 606722"/>
                <a:gd name="connsiteX61" fmla="*/ 498341 w 607639"/>
                <a:gd name="connsiteY61" fmla="*/ 0 h 606722"/>
                <a:gd name="connsiteX62" fmla="*/ 575597 w 607639"/>
                <a:gd name="connsiteY62" fmla="*/ 31994 h 606722"/>
                <a:gd name="connsiteX63" fmla="*/ 607639 w 607639"/>
                <a:gd name="connsiteY63" fmla="*/ 109045 h 606722"/>
                <a:gd name="connsiteX64" fmla="*/ 575597 w 607639"/>
                <a:gd name="connsiteY64" fmla="*/ 186185 h 606722"/>
                <a:gd name="connsiteX65" fmla="*/ 252063 w 607639"/>
                <a:gd name="connsiteY65" fmla="*/ 509231 h 606722"/>
                <a:gd name="connsiteX66" fmla="*/ 174806 w 607639"/>
                <a:gd name="connsiteY66" fmla="*/ 541224 h 606722"/>
                <a:gd name="connsiteX67" fmla="*/ 130927 w 607639"/>
                <a:gd name="connsiteY67" fmla="*/ 532070 h 606722"/>
                <a:gd name="connsiteX68" fmla="*/ 67822 w 607639"/>
                <a:gd name="connsiteY68" fmla="*/ 595080 h 606722"/>
                <a:gd name="connsiteX69" fmla="*/ 39785 w 607639"/>
                <a:gd name="connsiteY69" fmla="*/ 606722 h 606722"/>
                <a:gd name="connsiteX70" fmla="*/ 11660 w 607639"/>
                <a:gd name="connsiteY70" fmla="*/ 595080 h 606722"/>
                <a:gd name="connsiteX71" fmla="*/ 0 w 607639"/>
                <a:gd name="connsiteY71" fmla="*/ 566997 h 606722"/>
                <a:gd name="connsiteX72" fmla="*/ 11660 w 607639"/>
                <a:gd name="connsiteY72" fmla="*/ 539002 h 606722"/>
                <a:gd name="connsiteX73" fmla="*/ 74764 w 607639"/>
                <a:gd name="connsiteY73" fmla="*/ 475904 h 606722"/>
                <a:gd name="connsiteX74" fmla="*/ 65597 w 607639"/>
                <a:gd name="connsiteY74" fmla="*/ 432091 h 606722"/>
                <a:gd name="connsiteX75" fmla="*/ 97550 w 607639"/>
                <a:gd name="connsiteY75" fmla="*/ 355039 h 606722"/>
                <a:gd name="connsiteX76" fmla="*/ 421173 w 607639"/>
                <a:gd name="connsiteY76" fmla="*/ 31994 h 606722"/>
                <a:gd name="connsiteX77" fmla="*/ 498341 w 607639"/>
                <a:gd name="connsiteY77"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607639" h="606722">
                  <a:moveTo>
                    <a:pt x="475021" y="115657"/>
                  </a:moveTo>
                  <a:lnTo>
                    <a:pt x="491841" y="132453"/>
                  </a:lnTo>
                  <a:lnTo>
                    <a:pt x="174834" y="449008"/>
                  </a:lnTo>
                  <a:lnTo>
                    <a:pt x="157925" y="432212"/>
                  </a:lnTo>
                  <a:close/>
                  <a:moveTo>
                    <a:pt x="498341" y="23817"/>
                  </a:moveTo>
                  <a:cubicBezTo>
                    <a:pt x="475555" y="23817"/>
                    <a:pt x="454105" y="32705"/>
                    <a:pt x="437995" y="48790"/>
                  </a:cubicBezTo>
                  <a:lnTo>
                    <a:pt x="423042" y="63720"/>
                  </a:lnTo>
                  <a:lnTo>
                    <a:pt x="452147" y="92781"/>
                  </a:lnTo>
                  <a:lnTo>
                    <a:pt x="435236" y="109578"/>
                  </a:lnTo>
                  <a:lnTo>
                    <a:pt x="406220" y="80606"/>
                  </a:lnTo>
                  <a:lnTo>
                    <a:pt x="389754" y="97047"/>
                  </a:lnTo>
                  <a:lnTo>
                    <a:pt x="407555" y="114821"/>
                  </a:lnTo>
                  <a:lnTo>
                    <a:pt x="390644" y="131707"/>
                  </a:lnTo>
                  <a:lnTo>
                    <a:pt x="372843" y="113933"/>
                  </a:lnTo>
                  <a:lnTo>
                    <a:pt x="356377" y="130285"/>
                  </a:lnTo>
                  <a:lnTo>
                    <a:pt x="385482" y="159346"/>
                  </a:lnTo>
                  <a:lnTo>
                    <a:pt x="368571" y="176231"/>
                  </a:lnTo>
                  <a:lnTo>
                    <a:pt x="339466" y="147170"/>
                  </a:lnTo>
                  <a:lnTo>
                    <a:pt x="323000" y="163611"/>
                  </a:lnTo>
                  <a:lnTo>
                    <a:pt x="340890" y="181474"/>
                  </a:lnTo>
                  <a:lnTo>
                    <a:pt x="323979" y="198271"/>
                  </a:lnTo>
                  <a:lnTo>
                    <a:pt x="306178" y="180497"/>
                  </a:lnTo>
                  <a:lnTo>
                    <a:pt x="289623" y="196938"/>
                  </a:lnTo>
                  <a:lnTo>
                    <a:pt x="318728" y="225999"/>
                  </a:lnTo>
                  <a:lnTo>
                    <a:pt x="301817" y="242795"/>
                  </a:lnTo>
                  <a:lnTo>
                    <a:pt x="272801" y="213824"/>
                  </a:lnTo>
                  <a:lnTo>
                    <a:pt x="256335" y="230265"/>
                  </a:lnTo>
                  <a:lnTo>
                    <a:pt x="274136" y="248039"/>
                  </a:lnTo>
                  <a:lnTo>
                    <a:pt x="257225" y="264924"/>
                  </a:lnTo>
                  <a:lnTo>
                    <a:pt x="239424" y="247150"/>
                  </a:lnTo>
                  <a:lnTo>
                    <a:pt x="222958" y="263591"/>
                  </a:lnTo>
                  <a:lnTo>
                    <a:pt x="252063" y="292563"/>
                  </a:lnTo>
                  <a:lnTo>
                    <a:pt x="235152" y="309449"/>
                  </a:lnTo>
                  <a:lnTo>
                    <a:pt x="206047" y="280388"/>
                  </a:lnTo>
                  <a:lnTo>
                    <a:pt x="189581" y="296829"/>
                  </a:lnTo>
                  <a:lnTo>
                    <a:pt x="207471" y="314692"/>
                  </a:lnTo>
                  <a:lnTo>
                    <a:pt x="190560" y="331489"/>
                  </a:lnTo>
                  <a:lnTo>
                    <a:pt x="172670" y="313714"/>
                  </a:lnTo>
                  <a:lnTo>
                    <a:pt x="156204" y="330156"/>
                  </a:lnTo>
                  <a:lnTo>
                    <a:pt x="185309" y="359128"/>
                  </a:lnTo>
                  <a:lnTo>
                    <a:pt x="168398" y="376013"/>
                  </a:lnTo>
                  <a:lnTo>
                    <a:pt x="139382" y="347041"/>
                  </a:lnTo>
                  <a:lnTo>
                    <a:pt x="122916" y="363482"/>
                  </a:lnTo>
                  <a:lnTo>
                    <a:pt x="140717" y="381256"/>
                  </a:lnTo>
                  <a:lnTo>
                    <a:pt x="123806" y="398142"/>
                  </a:lnTo>
                  <a:lnTo>
                    <a:pt x="106628" y="380901"/>
                  </a:lnTo>
                  <a:cubicBezTo>
                    <a:pt x="95503" y="395565"/>
                    <a:pt x="89450" y="413428"/>
                    <a:pt x="89450" y="432091"/>
                  </a:cubicBezTo>
                  <a:cubicBezTo>
                    <a:pt x="89450" y="446488"/>
                    <a:pt x="92922" y="460174"/>
                    <a:pt x="99686" y="472616"/>
                  </a:cubicBezTo>
                  <a:lnTo>
                    <a:pt x="103958" y="480436"/>
                  </a:lnTo>
                  <a:lnTo>
                    <a:pt x="28482" y="555799"/>
                  </a:lnTo>
                  <a:cubicBezTo>
                    <a:pt x="25545" y="558821"/>
                    <a:pt x="23853" y="562820"/>
                    <a:pt x="23853" y="566997"/>
                  </a:cubicBezTo>
                  <a:cubicBezTo>
                    <a:pt x="23853" y="571263"/>
                    <a:pt x="25545" y="575262"/>
                    <a:pt x="28482" y="578194"/>
                  </a:cubicBezTo>
                  <a:cubicBezTo>
                    <a:pt x="34445" y="584149"/>
                    <a:pt x="44948" y="584149"/>
                    <a:pt x="50911" y="578194"/>
                  </a:cubicBezTo>
                  <a:lnTo>
                    <a:pt x="126387" y="502832"/>
                  </a:lnTo>
                  <a:lnTo>
                    <a:pt x="134220" y="507098"/>
                  </a:lnTo>
                  <a:cubicBezTo>
                    <a:pt x="146770" y="513941"/>
                    <a:pt x="160387" y="517318"/>
                    <a:pt x="174806" y="517318"/>
                  </a:cubicBezTo>
                  <a:cubicBezTo>
                    <a:pt x="197681" y="517318"/>
                    <a:pt x="219042" y="508520"/>
                    <a:pt x="235152" y="492434"/>
                  </a:cubicBezTo>
                  <a:lnTo>
                    <a:pt x="558686" y="169388"/>
                  </a:lnTo>
                  <a:cubicBezTo>
                    <a:pt x="574796" y="153214"/>
                    <a:pt x="583697" y="131885"/>
                    <a:pt x="583697" y="109045"/>
                  </a:cubicBezTo>
                  <a:cubicBezTo>
                    <a:pt x="583697" y="86294"/>
                    <a:pt x="574796" y="64876"/>
                    <a:pt x="558686" y="48790"/>
                  </a:cubicBezTo>
                  <a:cubicBezTo>
                    <a:pt x="542576" y="32705"/>
                    <a:pt x="521126" y="23817"/>
                    <a:pt x="498341" y="23817"/>
                  </a:cubicBezTo>
                  <a:close/>
                  <a:moveTo>
                    <a:pt x="498341" y="0"/>
                  </a:moveTo>
                  <a:cubicBezTo>
                    <a:pt x="527534" y="0"/>
                    <a:pt x="554948" y="11375"/>
                    <a:pt x="575597" y="31994"/>
                  </a:cubicBezTo>
                  <a:cubicBezTo>
                    <a:pt x="596246" y="52523"/>
                    <a:pt x="607639" y="79984"/>
                    <a:pt x="607639" y="109045"/>
                  </a:cubicBezTo>
                  <a:cubicBezTo>
                    <a:pt x="607550" y="138194"/>
                    <a:pt x="596246" y="165655"/>
                    <a:pt x="575597" y="186185"/>
                  </a:cubicBezTo>
                  <a:lnTo>
                    <a:pt x="252063" y="509231"/>
                  </a:lnTo>
                  <a:cubicBezTo>
                    <a:pt x="231414" y="529849"/>
                    <a:pt x="204000" y="541224"/>
                    <a:pt x="174806" y="541224"/>
                  </a:cubicBezTo>
                  <a:cubicBezTo>
                    <a:pt x="159675" y="541224"/>
                    <a:pt x="144723" y="538025"/>
                    <a:pt x="130927" y="532070"/>
                  </a:cubicBezTo>
                  <a:lnTo>
                    <a:pt x="67822" y="595080"/>
                  </a:lnTo>
                  <a:cubicBezTo>
                    <a:pt x="60346" y="602545"/>
                    <a:pt x="50377" y="606633"/>
                    <a:pt x="39785" y="606722"/>
                  </a:cubicBezTo>
                  <a:cubicBezTo>
                    <a:pt x="29105" y="606722"/>
                    <a:pt x="19136" y="602545"/>
                    <a:pt x="11660" y="595080"/>
                  </a:cubicBezTo>
                  <a:cubicBezTo>
                    <a:pt x="4094" y="587615"/>
                    <a:pt x="0" y="577572"/>
                    <a:pt x="0" y="566997"/>
                  </a:cubicBezTo>
                  <a:cubicBezTo>
                    <a:pt x="0" y="556421"/>
                    <a:pt x="4094" y="546467"/>
                    <a:pt x="11660" y="539002"/>
                  </a:cubicBezTo>
                  <a:lnTo>
                    <a:pt x="74764" y="475904"/>
                  </a:lnTo>
                  <a:cubicBezTo>
                    <a:pt x="68712" y="462218"/>
                    <a:pt x="65597" y="447199"/>
                    <a:pt x="65597" y="432091"/>
                  </a:cubicBezTo>
                  <a:cubicBezTo>
                    <a:pt x="65597" y="403030"/>
                    <a:pt x="76990" y="375569"/>
                    <a:pt x="97550" y="355039"/>
                  </a:cubicBezTo>
                  <a:lnTo>
                    <a:pt x="421173" y="31994"/>
                  </a:lnTo>
                  <a:cubicBezTo>
                    <a:pt x="441733" y="11375"/>
                    <a:pt x="469147" y="0"/>
                    <a:pt x="498341" y="0"/>
                  </a:cubicBezTo>
                  <a:close/>
                </a:path>
              </a:pathLst>
            </a:custGeom>
            <a:solidFill>
              <a:schemeClr val="bg1"/>
            </a:solidFill>
            <a:ln>
              <a:noFill/>
            </a:ln>
          </p:spPr>
          <p:txBody>
            <a:bodyPr/>
            <a:lstStyle/>
            <a:p>
              <a:endParaRPr lang="zh-CN" altLang="en-US">
                <a:latin typeface="Arial"/>
                <a:ea typeface="阿里巴巴普惠体 Medium"/>
                <a:cs typeface="阿里巴巴普惠体 Medium"/>
                <a:sym typeface="Arial"/>
              </a:endParaRPr>
            </a:p>
          </p:txBody>
        </p:sp>
        <p:pic>
          <p:nvPicPr>
            <p:cNvPr id="14" name="图形" descr="E:/006包图网/素材/045扁平商务/ai2_35916-removebg-preview.pngai2_35916-removebg-preview"/>
            <p:cNvPicPr>
              <a:picLocks noChangeAspect="1"/>
            </p:cNvPicPr>
            <p:nvPr>
              <p:custDataLst>
                <p:tags r:id="rId12"/>
              </p:custDataLst>
            </p:nvPr>
          </p:nvPicPr>
          <p:blipFill>
            <a:blip r:embed="rId14"/>
            <a:srcRect l="6" t="18201" r="-6" b="18201"/>
            <a:stretch>
              <a:fillRect/>
            </a:stretch>
          </p:blipFill>
          <p:spPr>
            <a:xfrm flipH="1">
              <a:off x="-1667" y="2156"/>
              <a:ext cx="7807" cy="7449"/>
            </a:xfrm>
            <a:prstGeom prst="rect">
              <a:avLst/>
            </a:prstGeom>
          </p:spPr>
        </p:pic>
      </p:grpSp>
    </p:spTree>
    <p:custDataLst>
      <p:tags r:id="rId1"/>
    </p:custDataLst>
  </p:cSld>
  <p:clrMapOvr>
    <a:masterClrMapping/>
  </p:clrMapOvr>
  <p:transition advTm="2000">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图形"/>
          <p:cNvGrpSpPr/>
          <p:nvPr/>
        </p:nvGrpSpPr>
        <p:grpSpPr>
          <a:xfrm>
            <a:off x="857885" y="798148"/>
            <a:ext cx="10429240" cy="4998293"/>
            <a:chOff x="1351" y="1257"/>
            <a:chExt cx="16424" cy="7871"/>
          </a:xfrm>
        </p:grpSpPr>
        <p:grpSp>
          <p:nvGrpSpPr>
            <p:cNvPr id="8" name="组合 7"/>
            <p:cNvGrpSpPr/>
            <p:nvPr/>
          </p:nvGrpSpPr>
          <p:grpSpPr>
            <a:xfrm>
              <a:off x="1351" y="3242"/>
              <a:ext cx="8413" cy="5433"/>
              <a:chOff x="2494" y="3315"/>
              <a:chExt cx="7644" cy="4937"/>
            </a:xfrm>
          </p:grpSpPr>
          <p:grpSp>
            <p:nvGrpSpPr>
              <p:cNvPr id="9" name="组合 8"/>
              <p:cNvGrpSpPr/>
              <p:nvPr/>
            </p:nvGrpSpPr>
            <p:grpSpPr>
              <a:xfrm>
                <a:off x="2558" y="3315"/>
                <a:ext cx="7580" cy="1245"/>
                <a:chOff x="2558" y="3123"/>
                <a:chExt cx="7580" cy="2022"/>
              </a:xfrm>
            </p:grpSpPr>
            <p:sp>
              <p:nvSpPr>
                <p:cNvPr id="10" name="图形"/>
                <p:cNvSpPr/>
                <p:nvPr>
                  <p:custDataLst>
                    <p:tags r:id="rId13"/>
                  </p:custDataLst>
                </p:nvPr>
              </p:nvSpPr>
              <p:spPr bwMode="auto">
                <a:xfrm>
                  <a:off x="2558" y="3147"/>
                  <a:ext cx="7580" cy="1998"/>
                </a:xfrm>
                <a:custGeom>
                  <a:avLst/>
                  <a:gdLst>
                    <a:gd name="T0" fmla="*/ 0 w 3330"/>
                    <a:gd name="T1" fmla="*/ 581 h 646"/>
                    <a:gd name="T2" fmla="*/ 65 w 3330"/>
                    <a:gd name="T3" fmla="*/ 646 h 646"/>
                    <a:gd name="T4" fmla="*/ 3266 w 3330"/>
                    <a:gd name="T5" fmla="*/ 646 h 646"/>
                    <a:gd name="T6" fmla="*/ 3330 w 3330"/>
                    <a:gd name="T7" fmla="*/ 581 h 646"/>
                    <a:gd name="T8" fmla="*/ 3330 w 3330"/>
                    <a:gd name="T9" fmla="*/ 64 h 646"/>
                    <a:gd name="T10" fmla="*/ 3266 w 3330"/>
                    <a:gd name="T11" fmla="*/ 0 h 646"/>
                    <a:gd name="T12" fmla="*/ 65 w 3330"/>
                    <a:gd name="T13" fmla="*/ 0 h 646"/>
                    <a:gd name="T14" fmla="*/ 0 w 3330"/>
                    <a:gd name="T15" fmla="*/ 64 h 646"/>
                    <a:gd name="T16" fmla="*/ 0 w 3330"/>
                    <a:gd name="T17" fmla="*/ 581 h 6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30" h="646">
                      <a:moveTo>
                        <a:pt x="0" y="581"/>
                      </a:moveTo>
                      <a:cubicBezTo>
                        <a:pt x="0" y="617"/>
                        <a:pt x="29" y="646"/>
                        <a:pt x="65" y="646"/>
                      </a:cubicBezTo>
                      <a:cubicBezTo>
                        <a:pt x="3266" y="646"/>
                        <a:pt x="3266" y="646"/>
                        <a:pt x="3266" y="646"/>
                      </a:cubicBezTo>
                      <a:cubicBezTo>
                        <a:pt x="3302" y="646"/>
                        <a:pt x="3330" y="617"/>
                        <a:pt x="3330" y="581"/>
                      </a:cubicBezTo>
                      <a:cubicBezTo>
                        <a:pt x="3330" y="64"/>
                        <a:pt x="3330" y="64"/>
                        <a:pt x="3330" y="64"/>
                      </a:cubicBezTo>
                      <a:cubicBezTo>
                        <a:pt x="3330" y="28"/>
                        <a:pt x="3302" y="0"/>
                        <a:pt x="3266" y="0"/>
                      </a:cubicBezTo>
                      <a:cubicBezTo>
                        <a:pt x="65" y="0"/>
                        <a:pt x="65" y="0"/>
                        <a:pt x="65" y="0"/>
                      </a:cubicBezTo>
                      <a:cubicBezTo>
                        <a:pt x="29" y="0"/>
                        <a:pt x="0" y="28"/>
                        <a:pt x="0" y="64"/>
                      </a:cubicBezTo>
                      <a:lnTo>
                        <a:pt x="0" y="581"/>
                      </a:lnTo>
                      <a:close/>
                    </a:path>
                  </a:pathLst>
                </a:custGeom>
                <a:gradFill>
                  <a:gsLst>
                    <a:gs pos="0">
                      <a:schemeClr val="accent1">
                        <a:lumMod val="20000"/>
                        <a:lumOff val="80000"/>
                      </a:schemeClr>
                    </a:gs>
                    <a:gs pos="100000">
                      <a:schemeClr val="bg1"/>
                    </a:gs>
                  </a:gsLst>
                  <a:lin ang="0" scaled="0"/>
                </a:gradFill>
                <a:ln>
                  <a:noFill/>
                </a:ln>
                <a:effectLst/>
              </p:spPr>
              <p:txBody>
                <a:bodyPr vert="horz" wrap="square" lIns="68580" tIns="34290" rIns="68580" bIns="34290" numCol="1" anchor="t" anchorCtr="0" compatLnSpc="1"/>
                <a:lstStyle/>
                <a:p>
                  <a:endParaRPr lang="en-US">
                    <a:latin typeface="Arial"/>
                    <a:ea typeface="阿里巴巴普惠体 Medium"/>
                    <a:cs typeface="阿里巴巴普惠体 Medium"/>
                    <a:sym typeface="Arial"/>
                  </a:endParaRPr>
                </a:p>
              </p:txBody>
            </p:sp>
            <p:sp>
              <p:nvSpPr>
                <p:cNvPr id="11" name="图形"/>
                <p:cNvSpPr/>
                <p:nvPr>
                  <p:custDataLst>
                    <p:tags r:id="rId14"/>
                  </p:custDataLst>
                </p:nvPr>
              </p:nvSpPr>
              <p:spPr bwMode="auto">
                <a:xfrm>
                  <a:off x="2715" y="3123"/>
                  <a:ext cx="1523" cy="2001"/>
                </a:xfrm>
                <a:custGeom>
                  <a:avLst/>
                  <a:gdLst>
                    <a:gd name="T0" fmla="*/ 1495 w 1495"/>
                    <a:gd name="T1" fmla="*/ 0 h 1005"/>
                    <a:gd name="T2" fmla="*/ 587 w 1495"/>
                    <a:gd name="T3" fmla="*/ 0 h 1005"/>
                    <a:gd name="T4" fmla="*/ 0 w 1495"/>
                    <a:gd name="T5" fmla="*/ 1005 h 1005"/>
                    <a:gd name="T6" fmla="*/ 907 w 1495"/>
                    <a:gd name="T7" fmla="*/ 1005 h 1005"/>
                    <a:gd name="T8" fmla="*/ 1495 w 1495"/>
                    <a:gd name="T9" fmla="*/ 0 h 1005"/>
                  </a:gdLst>
                  <a:ahLst/>
                  <a:cxnLst>
                    <a:cxn ang="0">
                      <a:pos x="T0" y="T1"/>
                    </a:cxn>
                    <a:cxn ang="0">
                      <a:pos x="T2" y="T3"/>
                    </a:cxn>
                    <a:cxn ang="0">
                      <a:pos x="T4" y="T5"/>
                    </a:cxn>
                    <a:cxn ang="0">
                      <a:pos x="T6" y="T7"/>
                    </a:cxn>
                    <a:cxn ang="0">
                      <a:pos x="T8" y="T9"/>
                    </a:cxn>
                  </a:cxnLst>
                  <a:rect l="0" t="0" r="r" b="b"/>
                  <a:pathLst>
                    <a:path w="1495" h="1005">
                      <a:moveTo>
                        <a:pt x="1495" y="0"/>
                      </a:moveTo>
                      <a:lnTo>
                        <a:pt x="587" y="0"/>
                      </a:lnTo>
                      <a:lnTo>
                        <a:pt x="0" y="1005"/>
                      </a:lnTo>
                      <a:lnTo>
                        <a:pt x="907" y="1005"/>
                      </a:lnTo>
                      <a:lnTo>
                        <a:pt x="1495" y="0"/>
                      </a:lnTo>
                      <a:close/>
                    </a:path>
                  </a:pathLst>
                </a:custGeom>
                <a:gradFill>
                  <a:gsLst>
                    <a:gs pos="0">
                      <a:schemeClr val="accent1"/>
                    </a:gs>
                    <a:gs pos="100000">
                      <a:schemeClr val="accent2"/>
                    </a:gs>
                  </a:gsLst>
                  <a:lin ang="2700000" scaled="0"/>
                </a:gradFill>
                <a:ln>
                  <a:noFill/>
                </a:ln>
                <a:effectLst>
                  <a:outerShdw blurRad="50800" dist="38100" algn="l" rotWithShape="0">
                    <a:prstClr val="black">
                      <a:alpha val="25000"/>
                    </a:prstClr>
                  </a:outerShdw>
                </a:effectLst>
              </p:spPr>
              <p:txBody>
                <a:bodyPr vert="horz" wrap="square" lIns="68580" tIns="34290" rIns="68580" bIns="34290" numCol="1" anchor="t" anchorCtr="0" compatLnSpc="1"/>
                <a:lstStyle/>
                <a:p>
                  <a:endParaRPr lang="en-US" dirty="0">
                    <a:latin typeface="Arial"/>
                    <a:ea typeface="阿里巴巴普惠体 Medium"/>
                    <a:cs typeface="阿里巴巴普惠体 Medium"/>
                    <a:sym typeface="Arial"/>
                  </a:endParaRPr>
                </a:p>
              </p:txBody>
            </p:sp>
          </p:grpSp>
          <p:grpSp>
            <p:nvGrpSpPr>
              <p:cNvPr id="4" name="组合 3"/>
              <p:cNvGrpSpPr/>
              <p:nvPr/>
            </p:nvGrpSpPr>
            <p:grpSpPr>
              <a:xfrm>
                <a:off x="2494" y="5161"/>
                <a:ext cx="7580" cy="1245"/>
                <a:chOff x="2558" y="3123"/>
                <a:chExt cx="7580" cy="2022"/>
              </a:xfrm>
            </p:grpSpPr>
            <p:sp>
              <p:nvSpPr>
                <p:cNvPr id="5" name="图形"/>
                <p:cNvSpPr/>
                <p:nvPr>
                  <p:custDataLst>
                    <p:tags r:id="rId11"/>
                  </p:custDataLst>
                </p:nvPr>
              </p:nvSpPr>
              <p:spPr bwMode="auto">
                <a:xfrm>
                  <a:off x="2558" y="3147"/>
                  <a:ext cx="7580" cy="1998"/>
                </a:xfrm>
                <a:custGeom>
                  <a:avLst/>
                  <a:gdLst>
                    <a:gd name="T0" fmla="*/ 0 w 3330"/>
                    <a:gd name="T1" fmla="*/ 581 h 646"/>
                    <a:gd name="T2" fmla="*/ 65 w 3330"/>
                    <a:gd name="T3" fmla="*/ 646 h 646"/>
                    <a:gd name="T4" fmla="*/ 3266 w 3330"/>
                    <a:gd name="T5" fmla="*/ 646 h 646"/>
                    <a:gd name="T6" fmla="*/ 3330 w 3330"/>
                    <a:gd name="T7" fmla="*/ 581 h 646"/>
                    <a:gd name="T8" fmla="*/ 3330 w 3330"/>
                    <a:gd name="T9" fmla="*/ 64 h 646"/>
                    <a:gd name="T10" fmla="*/ 3266 w 3330"/>
                    <a:gd name="T11" fmla="*/ 0 h 646"/>
                    <a:gd name="T12" fmla="*/ 65 w 3330"/>
                    <a:gd name="T13" fmla="*/ 0 h 646"/>
                    <a:gd name="T14" fmla="*/ 0 w 3330"/>
                    <a:gd name="T15" fmla="*/ 64 h 646"/>
                    <a:gd name="T16" fmla="*/ 0 w 3330"/>
                    <a:gd name="T17" fmla="*/ 581 h 6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30" h="646">
                      <a:moveTo>
                        <a:pt x="0" y="581"/>
                      </a:moveTo>
                      <a:cubicBezTo>
                        <a:pt x="0" y="617"/>
                        <a:pt x="29" y="646"/>
                        <a:pt x="65" y="646"/>
                      </a:cubicBezTo>
                      <a:cubicBezTo>
                        <a:pt x="3266" y="646"/>
                        <a:pt x="3266" y="646"/>
                        <a:pt x="3266" y="646"/>
                      </a:cubicBezTo>
                      <a:cubicBezTo>
                        <a:pt x="3302" y="646"/>
                        <a:pt x="3330" y="617"/>
                        <a:pt x="3330" y="581"/>
                      </a:cubicBezTo>
                      <a:cubicBezTo>
                        <a:pt x="3330" y="64"/>
                        <a:pt x="3330" y="64"/>
                        <a:pt x="3330" y="64"/>
                      </a:cubicBezTo>
                      <a:cubicBezTo>
                        <a:pt x="3330" y="28"/>
                        <a:pt x="3302" y="0"/>
                        <a:pt x="3266" y="0"/>
                      </a:cubicBezTo>
                      <a:cubicBezTo>
                        <a:pt x="65" y="0"/>
                        <a:pt x="65" y="0"/>
                        <a:pt x="65" y="0"/>
                      </a:cubicBezTo>
                      <a:cubicBezTo>
                        <a:pt x="29" y="0"/>
                        <a:pt x="0" y="28"/>
                        <a:pt x="0" y="64"/>
                      </a:cubicBezTo>
                      <a:lnTo>
                        <a:pt x="0" y="581"/>
                      </a:lnTo>
                      <a:close/>
                    </a:path>
                  </a:pathLst>
                </a:custGeom>
                <a:gradFill>
                  <a:gsLst>
                    <a:gs pos="0">
                      <a:schemeClr val="accent1">
                        <a:lumMod val="20000"/>
                        <a:lumOff val="80000"/>
                      </a:schemeClr>
                    </a:gs>
                    <a:gs pos="100000">
                      <a:schemeClr val="bg1"/>
                    </a:gs>
                  </a:gsLst>
                  <a:lin ang="0" scaled="0"/>
                </a:gradFill>
                <a:ln>
                  <a:noFill/>
                </a:ln>
                <a:effectLst/>
              </p:spPr>
              <p:txBody>
                <a:bodyPr vert="horz" wrap="square" lIns="68580" tIns="34290" rIns="68580" bIns="34290" numCol="1" anchor="t" anchorCtr="0" compatLnSpc="1"/>
                <a:lstStyle/>
                <a:p>
                  <a:endParaRPr lang="en-US">
                    <a:latin typeface="Arial"/>
                    <a:ea typeface="阿里巴巴普惠体 Medium"/>
                    <a:cs typeface="阿里巴巴普惠体 Medium"/>
                    <a:sym typeface="Arial"/>
                  </a:endParaRPr>
                </a:p>
              </p:txBody>
            </p:sp>
            <p:sp>
              <p:nvSpPr>
                <p:cNvPr id="12" name="图形"/>
                <p:cNvSpPr/>
                <p:nvPr>
                  <p:custDataLst>
                    <p:tags r:id="rId12"/>
                  </p:custDataLst>
                </p:nvPr>
              </p:nvSpPr>
              <p:spPr bwMode="auto">
                <a:xfrm>
                  <a:off x="2715" y="3123"/>
                  <a:ext cx="1523" cy="2001"/>
                </a:xfrm>
                <a:custGeom>
                  <a:avLst/>
                  <a:gdLst>
                    <a:gd name="T0" fmla="*/ 1495 w 1495"/>
                    <a:gd name="T1" fmla="*/ 0 h 1005"/>
                    <a:gd name="T2" fmla="*/ 587 w 1495"/>
                    <a:gd name="T3" fmla="*/ 0 h 1005"/>
                    <a:gd name="T4" fmla="*/ 0 w 1495"/>
                    <a:gd name="T5" fmla="*/ 1005 h 1005"/>
                    <a:gd name="T6" fmla="*/ 907 w 1495"/>
                    <a:gd name="T7" fmla="*/ 1005 h 1005"/>
                    <a:gd name="T8" fmla="*/ 1495 w 1495"/>
                    <a:gd name="T9" fmla="*/ 0 h 1005"/>
                  </a:gdLst>
                  <a:ahLst/>
                  <a:cxnLst>
                    <a:cxn ang="0">
                      <a:pos x="T0" y="T1"/>
                    </a:cxn>
                    <a:cxn ang="0">
                      <a:pos x="T2" y="T3"/>
                    </a:cxn>
                    <a:cxn ang="0">
                      <a:pos x="T4" y="T5"/>
                    </a:cxn>
                    <a:cxn ang="0">
                      <a:pos x="T6" y="T7"/>
                    </a:cxn>
                    <a:cxn ang="0">
                      <a:pos x="T8" y="T9"/>
                    </a:cxn>
                  </a:cxnLst>
                  <a:rect l="0" t="0" r="r" b="b"/>
                  <a:pathLst>
                    <a:path w="1495" h="1005">
                      <a:moveTo>
                        <a:pt x="1495" y="0"/>
                      </a:moveTo>
                      <a:lnTo>
                        <a:pt x="587" y="0"/>
                      </a:lnTo>
                      <a:lnTo>
                        <a:pt x="0" y="1005"/>
                      </a:lnTo>
                      <a:lnTo>
                        <a:pt x="907" y="1005"/>
                      </a:lnTo>
                      <a:lnTo>
                        <a:pt x="1495" y="0"/>
                      </a:lnTo>
                      <a:close/>
                    </a:path>
                  </a:pathLst>
                </a:custGeom>
                <a:gradFill>
                  <a:gsLst>
                    <a:gs pos="0">
                      <a:schemeClr val="accent1"/>
                    </a:gs>
                    <a:gs pos="100000">
                      <a:schemeClr val="accent2"/>
                    </a:gs>
                  </a:gsLst>
                  <a:lin ang="2700000" scaled="0"/>
                </a:gradFill>
                <a:ln>
                  <a:noFill/>
                </a:ln>
                <a:effectLst>
                  <a:outerShdw blurRad="50800" dist="38100" algn="l" rotWithShape="0">
                    <a:prstClr val="black">
                      <a:alpha val="25000"/>
                    </a:prstClr>
                  </a:outerShdw>
                </a:effectLst>
              </p:spPr>
              <p:txBody>
                <a:bodyPr vert="horz" wrap="square" lIns="68580" tIns="34290" rIns="68580" bIns="34290" numCol="1" anchor="t" anchorCtr="0" compatLnSpc="1"/>
                <a:lstStyle/>
                <a:p>
                  <a:endParaRPr lang="en-US" dirty="0">
                    <a:latin typeface="Arial"/>
                    <a:ea typeface="阿里巴巴普惠体 Medium"/>
                    <a:cs typeface="阿里巴巴普惠体 Medium"/>
                    <a:sym typeface="Arial"/>
                  </a:endParaRPr>
                </a:p>
              </p:txBody>
            </p:sp>
          </p:grpSp>
          <p:grpSp>
            <p:nvGrpSpPr>
              <p:cNvPr id="6" name="组合 5"/>
              <p:cNvGrpSpPr/>
              <p:nvPr/>
            </p:nvGrpSpPr>
            <p:grpSpPr>
              <a:xfrm>
                <a:off x="2494" y="7007"/>
                <a:ext cx="7580" cy="1245"/>
                <a:chOff x="2558" y="3123"/>
                <a:chExt cx="7580" cy="2022"/>
              </a:xfrm>
            </p:grpSpPr>
            <p:sp>
              <p:nvSpPr>
                <p:cNvPr id="14" name="图形"/>
                <p:cNvSpPr/>
                <p:nvPr>
                  <p:custDataLst>
                    <p:tags r:id="rId9"/>
                  </p:custDataLst>
                </p:nvPr>
              </p:nvSpPr>
              <p:spPr bwMode="auto">
                <a:xfrm>
                  <a:off x="2558" y="3147"/>
                  <a:ext cx="7580" cy="1998"/>
                </a:xfrm>
                <a:custGeom>
                  <a:avLst/>
                  <a:gdLst>
                    <a:gd name="T0" fmla="*/ 0 w 3330"/>
                    <a:gd name="T1" fmla="*/ 581 h 646"/>
                    <a:gd name="T2" fmla="*/ 65 w 3330"/>
                    <a:gd name="T3" fmla="*/ 646 h 646"/>
                    <a:gd name="T4" fmla="*/ 3266 w 3330"/>
                    <a:gd name="T5" fmla="*/ 646 h 646"/>
                    <a:gd name="T6" fmla="*/ 3330 w 3330"/>
                    <a:gd name="T7" fmla="*/ 581 h 646"/>
                    <a:gd name="T8" fmla="*/ 3330 w 3330"/>
                    <a:gd name="T9" fmla="*/ 64 h 646"/>
                    <a:gd name="T10" fmla="*/ 3266 w 3330"/>
                    <a:gd name="T11" fmla="*/ 0 h 646"/>
                    <a:gd name="T12" fmla="*/ 65 w 3330"/>
                    <a:gd name="T13" fmla="*/ 0 h 646"/>
                    <a:gd name="T14" fmla="*/ 0 w 3330"/>
                    <a:gd name="T15" fmla="*/ 64 h 646"/>
                    <a:gd name="T16" fmla="*/ 0 w 3330"/>
                    <a:gd name="T17" fmla="*/ 581 h 6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30" h="646">
                      <a:moveTo>
                        <a:pt x="0" y="581"/>
                      </a:moveTo>
                      <a:cubicBezTo>
                        <a:pt x="0" y="617"/>
                        <a:pt x="29" y="646"/>
                        <a:pt x="65" y="646"/>
                      </a:cubicBezTo>
                      <a:cubicBezTo>
                        <a:pt x="3266" y="646"/>
                        <a:pt x="3266" y="646"/>
                        <a:pt x="3266" y="646"/>
                      </a:cubicBezTo>
                      <a:cubicBezTo>
                        <a:pt x="3302" y="646"/>
                        <a:pt x="3330" y="617"/>
                        <a:pt x="3330" y="581"/>
                      </a:cubicBezTo>
                      <a:cubicBezTo>
                        <a:pt x="3330" y="64"/>
                        <a:pt x="3330" y="64"/>
                        <a:pt x="3330" y="64"/>
                      </a:cubicBezTo>
                      <a:cubicBezTo>
                        <a:pt x="3330" y="28"/>
                        <a:pt x="3302" y="0"/>
                        <a:pt x="3266" y="0"/>
                      </a:cubicBezTo>
                      <a:cubicBezTo>
                        <a:pt x="65" y="0"/>
                        <a:pt x="65" y="0"/>
                        <a:pt x="65" y="0"/>
                      </a:cubicBezTo>
                      <a:cubicBezTo>
                        <a:pt x="29" y="0"/>
                        <a:pt x="0" y="28"/>
                        <a:pt x="0" y="64"/>
                      </a:cubicBezTo>
                      <a:lnTo>
                        <a:pt x="0" y="581"/>
                      </a:lnTo>
                      <a:close/>
                    </a:path>
                  </a:pathLst>
                </a:custGeom>
                <a:gradFill>
                  <a:gsLst>
                    <a:gs pos="0">
                      <a:schemeClr val="accent1">
                        <a:lumMod val="20000"/>
                        <a:lumOff val="80000"/>
                      </a:schemeClr>
                    </a:gs>
                    <a:gs pos="100000">
                      <a:schemeClr val="bg1"/>
                    </a:gs>
                  </a:gsLst>
                  <a:lin ang="0" scaled="0"/>
                </a:gradFill>
                <a:ln>
                  <a:noFill/>
                </a:ln>
                <a:effectLst/>
              </p:spPr>
              <p:txBody>
                <a:bodyPr vert="horz" wrap="square" lIns="68580" tIns="34290" rIns="68580" bIns="34290" numCol="1" anchor="t" anchorCtr="0" compatLnSpc="1"/>
                <a:lstStyle/>
                <a:p>
                  <a:endParaRPr lang="en-US">
                    <a:latin typeface="Arial"/>
                    <a:ea typeface="阿里巴巴普惠体 Medium"/>
                    <a:cs typeface="阿里巴巴普惠体 Medium"/>
                    <a:sym typeface="Arial"/>
                  </a:endParaRPr>
                </a:p>
              </p:txBody>
            </p:sp>
            <p:sp>
              <p:nvSpPr>
                <p:cNvPr id="31" name="图形"/>
                <p:cNvSpPr/>
                <p:nvPr>
                  <p:custDataLst>
                    <p:tags r:id="rId10"/>
                  </p:custDataLst>
                </p:nvPr>
              </p:nvSpPr>
              <p:spPr bwMode="auto">
                <a:xfrm>
                  <a:off x="2715" y="3123"/>
                  <a:ext cx="1523" cy="2001"/>
                </a:xfrm>
                <a:custGeom>
                  <a:avLst/>
                  <a:gdLst>
                    <a:gd name="T0" fmla="*/ 1495 w 1495"/>
                    <a:gd name="T1" fmla="*/ 0 h 1005"/>
                    <a:gd name="T2" fmla="*/ 587 w 1495"/>
                    <a:gd name="T3" fmla="*/ 0 h 1005"/>
                    <a:gd name="T4" fmla="*/ 0 w 1495"/>
                    <a:gd name="T5" fmla="*/ 1005 h 1005"/>
                    <a:gd name="T6" fmla="*/ 907 w 1495"/>
                    <a:gd name="T7" fmla="*/ 1005 h 1005"/>
                    <a:gd name="T8" fmla="*/ 1495 w 1495"/>
                    <a:gd name="T9" fmla="*/ 0 h 1005"/>
                  </a:gdLst>
                  <a:ahLst/>
                  <a:cxnLst>
                    <a:cxn ang="0">
                      <a:pos x="T0" y="T1"/>
                    </a:cxn>
                    <a:cxn ang="0">
                      <a:pos x="T2" y="T3"/>
                    </a:cxn>
                    <a:cxn ang="0">
                      <a:pos x="T4" y="T5"/>
                    </a:cxn>
                    <a:cxn ang="0">
                      <a:pos x="T6" y="T7"/>
                    </a:cxn>
                    <a:cxn ang="0">
                      <a:pos x="T8" y="T9"/>
                    </a:cxn>
                  </a:cxnLst>
                  <a:rect l="0" t="0" r="r" b="b"/>
                  <a:pathLst>
                    <a:path w="1495" h="1005">
                      <a:moveTo>
                        <a:pt x="1495" y="0"/>
                      </a:moveTo>
                      <a:lnTo>
                        <a:pt x="587" y="0"/>
                      </a:lnTo>
                      <a:lnTo>
                        <a:pt x="0" y="1005"/>
                      </a:lnTo>
                      <a:lnTo>
                        <a:pt x="907" y="1005"/>
                      </a:lnTo>
                      <a:lnTo>
                        <a:pt x="1495" y="0"/>
                      </a:lnTo>
                      <a:close/>
                    </a:path>
                  </a:pathLst>
                </a:custGeom>
                <a:gradFill>
                  <a:gsLst>
                    <a:gs pos="0">
                      <a:schemeClr val="accent1"/>
                    </a:gs>
                    <a:gs pos="100000">
                      <a:schemeClr val="accent2"/>
                    </a:gs>
                  </a:gsLst>
                  <a:lin ang="2700000" scaled="0"/>
                </a:gradFill>
                <a:ln>
                  <a:noFill/>
                </a:ln>
                <a:effectLst>
                  <a:outerShdw blurRad="50800" dist="38100" algn="l" rotWithShape="0">
                    <a:prstClr val="black">
                      <a:alpha val="25000"/>
                    </a:prstClr>
                  </a:outerShdw>
                </a:effectLst>
              </p:spPr>
              <p:txBody>
                <a:bodyPr vert="horz" wrap="square" lIns="68580" tIns="34290" rIns="68580" bIns="34290" numCol="1" anchor="t" anchorCtr="0" compatLnSpc="1"/>
                <a:lstStyle/>
                <a:p>
                  <a:endParaRPr lang="en-US" dirty="0">
                    <a:latin typeface="Arial"/>
                    <a:ea typeface="阿里巴巴普惠体 Medium"/>
                    <a:cs typeface="阿里巴巴普惠体 Medium"/>
                    <a:sym typeface="Arial"/>
                  </a:endParaRPr>
                </a:p>
              </p:txBody>
            </p:sp>
          </p:grpSp>
          <p:sp>
            <p:nvSpPr>
              <p:cNvPr id="76" name="图形"/>
              <p:cNvSpPr/>
              <p:nvPr>
                <p:custDataLst>
                  <p:tags r:id="rId3"/>
                </p:custDataLst>
              </p:nvPr>
            </p:nvSpPr>
            <p:spPr>
              <a:xfrm>
                <a:off x="4216" y="3401"/>
                <a:ext cx="5717" cy="925"/>
              </a:xfrm>
              <a:prstGeom prst="rect">
                <a:avLst/>
              </a:prstGeom>
            </p:spPr>
            <p:txBody>
              <a:bodyPr wrap="square">
                <a:spAutoFit/>
              </a:bodyPr>
              <a:lstStyle/>
              <a:p>
                <a:pPr algn="l">
                  <a:lnSpc>
                    <a:spcPct val="150000"/>
                  </a:lnSpc>
                </a:pPr>
                <a:r>
                  <a:rPr lang="zh-CN" altLang="en-US" sz="1200">
                    <a:solidFill>
                      <a:schemeClr val="tx1">
                        <a:lumMod val="85000"/>
                        <a:lumOff val="15000"/>
                      </a:schemeClr>
                    </a:solidFill>
                    <a:latin typeface="Arial"/>
                    <a:ea typeface="阿里巴巴普惠体 Medium"/>
                    <a:cs typeface="阿里巴巴普惠体 Medium"/>
                    <a:sym typeface="Arial"/>
                  </a:rPr>
                  <a:t>此处添加您的文本内容此处添加您的文本内容此处添加您的文本内容此处添加您的文本内容此处添加您的文本内容</a:t>
                </a:r>
                <a:endParaRPr lang="zh-CN" altLang="en-US" sz="1200" spc="300" dirty="0">
                  <a:solidFill>
                    <a:schemeClr val="tx1">
                      <a:lumMod val="85000"/>
                      <a:lumOff val="15000"/>
                    </a:schemeClr>
                  </a:solidFill>
                  <a:uFillTx/>
                  <a:latin typeface="Arial"/>
                  <a:ea typeface="阿里巴巴普惠体 Medium"/>
                  <a:cs typeface="阿里巴巴普惠体 Medium"/>
                  <a:sym typeface="Arial"/>
                </a:endParaRPr>
              </a:p>
            </p:txBody>
          </p:sp>
          <p:sp>
            <p:nvSpPr>
              <p:cNvPr id="15" name="图形"/>
              <p:cNvSpPr/>
              <p:nvPr>
                <p:custDataLst>
                  <p:tags r:id="rId4"/>
                </p:custDataLst>
              </p:nvPr>
            </p:nvSpPr>
            <p:spPr>
              <a:xfrm>
                <a:off x="4174" y="5109"/>
                <a:ext cx="5717" cy="925"/>
              </a:xfrm>
              <a:prstGeom prst="rect">
                <a:avLst/>
              </a:prstGeom>
            </p:spPr>
            <p:txBody>
              <a:bodyPr wrap="square">
                <a:spAutoFit/>
              </a:bodyPr>
              <a:lstStyle/>
              <a:p>
                <a:pPr algn="l">
                  <a:lnSpc>
                    <a:spcPct val="150000"/>
                  </a:lnSpc>
                </a:pPr>
                <a:r>
                  <a:rPr lang="zh-CN" altLang="en-US" sz="1200">
                    <a:solidFill>
                      <a:schemeClr val="tx1">
                        <a:lumMod val="85000"/>
                        <a:lumOff val="15000"/>
                      </a:schemeClr>
                    </a:solidFill>
                    <a:latin typeface="Arial"/>
                    <a:ea typeface="阿里巴巴普惠体 Medium"/>
                    <a:cs typeface="阿里巴巴普惠体 Medium"/>
                    <a:sym typeface="Arial"/>
                  </a:rPr>
                  <a:t>此处添加您的文本内容此处添加您的文本内容此处添加您的文本内容此处添加您的文本内容此处添加您的文本内容</a:t>
                </a:r>
                <a:endParaRPr lang="zh-CN" altLang="en-US" sz="1200" spc="150" dirty="0">
                  <a:solidFill>
                    <a:schemeClr val="tx1">
                      <a:lumMod val="85000"/>
                      <a:lumOff val="15000"/>
                    </a:schemeClr>
                  </a:solidFill>
                  <a:uFillTx/>
                  <a:latin typeface="Arial"/>
                  <a:ea typeface="阿里巴巴普惠体 Medium"/>
                  <a:cs typeface="阿里巴巴普惠体 Medium"/>
                  <a:sym typeface="Arial"/>
                </a:endParaRPr>
              </a:p>
            </p:txBody>
          </p:sp>
          <p:sp>
            <p:nvSpPr>
              <p:cNvPr id="38" name="图形"/>
              <p:cNvSpPr/>
              <p:nvPr>
                <p:custDataLst>
                  <p:tags r:id="rId5"/>
                </p:custDataLst>
              </p:nvPr>
            </p:nvSpPr>
            <p:spPr>
              <a:xfrm>
                <a:off x="4174" y="7071"/>
                <a:ext cx="5717" cy="925"/>
              </a:xfrm>
              <a:prstGeom prst="rect">
                <a:avLst/>
              </a:prstGeom>
            </p:spPr>
            <p:txBody>
              <a:bodyPr wrap="square">
                <a:spAutoFit/>
              </a:bodyPr>
              <a:lstStyle/>
              <a:p>
                <a:pPr algn="l">
                  <a:lnSpc>
                    <a:spcPct val="150000"/>
                  </a:lnSpc>
                </a:pPr>
                <a:r>
                  <a:rPr lang="zh-CN" altLang="en-US" sz="1200">
                    <a:solidFill>
                      <a:schemeClr val="tx1">
                        <a:lumMod val="85000"/>
                        <a:lumOff val="15000"/>
                      </a:schemeClr>
                    </a:solidFill>
                    <a:latin typeface="Arial"/>
                    <a:ea typeface="阿里巴巴普惠体 Medium"/>
                    <a:cs typeface="阿里巴巴普惠体 Medium"/>
                    <a:sym typeface="Arial"/>
                  </a:rPr>
                  <a:t>此处添加您的文本内容此处添加您的文本内容此处添加您的文本内容此处添加您的文本内容此处添加您的文本内容</a:t>
                </a:r>
                <a:endParaRPr lang="zh-CN" altLang="en-US" sz="1200" spc="150" dirty="0">
                  <a:solidFill>
                    <a:schemeClr val="tx1">
                      <a:lumMod val="85000"/>
                      <a:lumOff val="15000"/>
                    </a:schemeClr>
                  </a:solidFill>
                  <a:uFillTx/>
                  <a:latin typeface="Arial"/>
                  <a:ea typeface="阿里巴巴普惠体 Medium"/>
                  <a:cs typeface="阿里巴巴普惠体 Medium"/>
                  <a:sym typeface="Arial"/>
                </a:endParaRPr>
              </a:p>
            </p:txBody>
          </p:sp>
          <p:sp>
            <p:nvSpPr>
              <p:cNvPr id="20" name="图形"/>
              <p:cNvSpPr txBox="1"/>
              <p:nvPr>
                <p:custDataLst>
                  <p:tags r:id="rId6"/>
                </p:custDataLst>
              </p:nvPr>
            </p:nvSpPr>
            <p:spPr>
              <a:xfrm>
                <a:off x="3129" y="3549"/>
                <a:ext cx="797" cy="573"/>
              </a:xfrm>
              <a:prstGeom prst="rect">
                <a:avLst/>
              </a:prstGeom>
              <a:noFill/>
            </p:spPr>
            <p:txBody>
              <a:bodyPr wrap="square" rtlCol="0">
                <a:spAutoFit/>
              </a:bodyPr>
              <a:lstStyle/>
              <a:p>
                <a:r>
                  <a:rPr lang="en-US" altLang="zh-CN" sz="2000">
                    <a:solidFill>
                      <a:schemeClr val="bg1"/>
                    </a:solidFill>
                    <a:latin typeface="Arial"/>
                    <a:ea typeface="阿里巴巴普惠体 Medium"/>
                    <a:cs typeface="阿里巴巴普惠体 Medium"/>
                    <a:sym typeface="Arial"/>
                  </a:rPr>
                  <a:t>01</a:t>
                </a:r>
              </a:p>
            </p:txBody>
          </p:sp>
          <p:sp>
            <p:nvSpPr>
              <p:cNvPr id="43" name="图形"/>
              <p:cNvSpPr txBox="1"/>
              <p:nvPr>
                <p:custDataLst>
                  <p:tags r:id="rId7"/>
                </p:custDataLst>
              </p:nvPr>
            </p:nvSpPr>
            <p:spPr>
              <a:xfrm>
                <a:off x="3042" y="5348"/>
                <a:ext cx="735" cy="573"/>
              </a:xfrm>
              <a:prstGeom prst="rect">
                <a:avLst/>
              </a:prstGeom>
              <a:noFill/>
            </p:spPr>
            <p:txBody>
              <a:bodyPr wrap="square" rtlCol="0">
                <a:spAutoFit/>
              </a:bodyPr>
              <a:lstStyle/>
              <a:p>
                <a:r>
                  <a:rPr lang="en-US" altLang="zh-CN" sz="2000">
                    <a:solidFill>
                      <a:schemeClr val="bg1"/>
                    </a:solidFill>
                    <a:latin typeface="Arial"/>
                    <a:ea typeface="阿里巴巴普惠体 Medium"/>
                    <a:cs typeface="阿里巴巴普惠体 Medium"/>
                    <a:sym typeface="Arial"/>
                  </a:rPr>
                  <a:t>02</a:t>
                </a:r>
              </a:p>
            </p:txBody>
          </p:sp>
          <p:sp>
            <p:nvSpPr>
              <p:cNvPr id="44" name="图形"/>
              <p:cNvSpPr txBox="1"/>
              <p:nvPr>
                <p:custDataLst>
                  <p:tags r:id="rId8"/>
                </p:custDataLst>
              </p:nvPr>
            </p:nvSpPr>
            <p:spPr>
              <a:xfrm>
                <a:off x="3042" y="7190"/>
                <a:ext cx="735" cy="573"/>
              </a:xfrm>
              <a:prstGeom prst="rect">
                <a:avLst/>
              </a:prstGeom>
              <a:noFill/>
            </p:spPr>
            <p:txBody>
              <a:bodyPr wrap="square" rtlCol="0">
                <a:spAutoFit/>
              </a:bodyPr>
              <a:lstStyle/>
              <a:p>
                <a:r>
                  <a:rPr lang="en-US" altLang="zh-CN" sz="2000">
                    <a:solidFill>
                      <a:schemeClr val="bg1"/>
                    </a:solidFill>
                    <a:latin typeface="Arial"/>
                    <a:ea typeface="阿里巴巴普惠体 Medium"/>
                    <a:cs typeface="阿里巴巴普惠体 Medium"/>
                    <a:sym typeface="Arial"/>
                  </a:rPr>
                  <a:t>03</a:t>
                </a:r>
              </a:p>
            </p:txBody>
          </p:sp>
        </p:grpSp>
        <p:pic>
          <p:nvPicPr>
            <p:cNvPr id="21" name="图形" descr="E:/006包图网/素材/045扁平商务/ai2_35856-removebg-preview.pngai2_35856-removebg-preview"/>
            <p:cNvPicPr>
              <a:picLocks noChangeAspect="1"/>
            </p:cNvPicPr>
            <p:nvPr>
              <p:custDataLst>
                <p:tags r:id="rId2"/>
              </p:custDataLst>
            </p:nvPr>
          </p:nvPicPr>
          <p:blipFill>
            <a:blip r:embed="rId16"/>
            <a:srcRect l="232" t="15242" r="-232" b="16642"/>
            <a:stretch>
              <a:fillRect/>
            </a:stretch>
          </p:blipFill>
          <p:spPr>
            <a:xfrm flipH="1">
              <a:off x="10073" y="1257"/>
              <a:ext cx="7702" cy="7871"/>
            </a:xfrm>
            <a:prstGeom prst="rect">
              <a:avLst/>
            </a:prstGeom>
          </p:spPr>
        </p:pic>
      </p:grpSp>
    </p:spTree>
    <p:custDataLst>
      <p:tags r:id="rId1"/>
    </p:custDataLst>
  </p:cSld>
  <p:clrMapOvr>
    <a:masterClrMapping/>
  </p:clrMapOvr>
  <p:transition advTm="2000">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2" fill="hold" nodeType="afterEffect">
                                  <p:stCondLst>
                                    <p:cond delay="0"/>
                                  </p:stCondLst>
                                  <p:childTnLst>
                                    <p:set>
                                      <p:cBhvr>
                                        <p:cTn id="6" dur="500" fill="hold">
                                          <p:stCondLst>
                                            <p:cond delay="0"/>
                                          </p:stCondLst>
                                        </p:cTn>
                                        <p:tgtEl>
                                          <p:spTgt spid="7"/>
                                        </p:tgtEl>
                                        <p:attrNameLst>
                                          <p:attrName>style.visibility</p:attrName>
                                        </p:attrNameLst>
                                      </p:cBhvr>
                                      <p:to>
                                        <p:strVal val="visible"/>
                                      </p:to>
                                    </p:set>
                                    <p:animEffect transition="in" filter="wheel(2)">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图形"/>
          <p:cNvGrpSpPr/>
          <p:nvPr/>
        </p:nvGrpSpPr>
        <p:grpSpPr>
          <a:xfrm>
            <a:off x="877571" y="1663066"/>
            <a:ext cx="10367645" cy="4186555"/>
            <a:chOff x="1352" y="2949"/>
            <a:chExt cx="16327" cy="6593"/>
          </a:xfrm>
        </p:grpSpPr>
        <p:sp>
          <p:nvSpPr>
            <p:cNvPr id="73" name="图形"/>
            <p:cNvSpPr/>
            <p:nvPr>
              <p:custDataLst>
                <p:tags r:id="rId2"/>
              </p:custDataLst>
            </p:nvPr>
          </p:nvSpPr>
          <p:spPr>
            <a:xfrm>
              <a:off x="1533" y="4351"/>
              <a:ext cx="3130" cy="582"/>
            </a:xfrm>
            <a:prstGeom prst="roundRect">
              <a:avLst>
                <a:gd name="adj" fmla="val 0"/>
              </a:avLst>
            </a:prstGeom>
            <a:gradFill>
              <a:gsLst>
                <a:gs pos="0">
                  <a:schemeClr val="accent2"/>
                </a:gs>
                <a:gs pos="100000">
                  <a:schemeClr val="accent1"/>
                </a:gs>
              </a:gsLst>
              <a:lin ang="13500000" scaled="0"/>
            </a:gradFill>
            <a:ln w="12700" cap="rnd">
              <a:noFill/>
              <a:prstDash val="solid"/>
              <a:round/>
            </a:ln>
            <a:effectLst>
              <a:outerShdw blurRad="254000" dist="127000" algn="ctr" rotWithShape="0">
                <a:schemeClr val="accent4">
                  <a:alpha val="3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sp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r>
                <a:rPr lang="zh-CN" altLang="en-US" dirty="0">
                  <a:solidFill>
                    <a:schemeClr val="bg1"/>
                  </a:solidFill>
                  <a:latin typeface="Arial"/>
                  <a:ea typeface="阿里巴巴普惠体 Medium"/>
                  <a:cs typeface="阿里巴巴普惠体 Medium"/>
                  <a:sym typeface="Arial"/>
                </a:rPr>
                <a:t>预设标题文本</a:t>
              </a:r>
              <a:endParaRPr lang="zh-CN" altLang="en-US" b="1" dirty="0">
                <a:solidFill>
                  <a:schemeClr val="bg1"/>
                </a:solidFill>
                <a:effectLst/>
                <a:latin typeface="Arial"/>
                <a:ea typeface="阿里巴巴普惠体 Medium"/>
                <a:cs typeface="阿里巴巴普惠体 Medium"/>
                <a:sym typeface="Arial"/>
              </a:endParaRPr>
            </a:p>
          </p:txBody>
        </p:sp>
        <p:sp>
          <p:nvSpPr>
            <p:cNvPr id="74" name="图形"/>
            <p:cNvSpPr/>
            <p:nvPr>
              <p:custDataLst>
                <p:tags r:id="rId3"/>
              </p:custDataLst>
            </p:nvPr>
          </p:nvSpPr>
          <p:spPr>
            <a:xfrm>
              <a:off x="1533" y="5533"/>
              <a:ext cx="3130" cy="4009"/>
            </a:xfrm>
            <a:prstGeom prst="roundRect">
              <a:avLst>
                <a:gd name="adj" fmla="val 0"/>
              </a:avLst>
            </a:prstGeom>
            <a:solidFill>
              <a:schemeClr val="bg2">
                <a:lumMod val="95000"/>
                <a:alpha val="50000"/>
              </a:schemeClr>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dirty="0">
                <a:solidFill>
                  <a:schemeClr val="bg1"/>
                </a:solidFill>
                <a:latin typeface="Arial"/>
                <a:ea typeface="阿里巴巴普惠体 Medium"/>
                <a:cs typeface="阿里巴巴普惠体 Medium"/>
                <a:sym typeface="Arial"/>
              </a:endParaRPr>
            </a:p>
          </p:txBody>
        </p:sp>
        <p:sp>
          <p:nvSpPr>
            <p:cNvPr id="75" name="图形"/>
            <p:cNvSpPr/>
            <p:nvPr>
              <p:custDataLst>
                <p:tags r:id="rId4"/>
              </p:custDataLst>
            </p:nvPr>
          </p:nvSpPr>
          <p:spPr>
            <a:xfrm flipH="1">
              <a:off x="1533" y="7158"/>
              <a:ext cx="3130" cy="1890"/>
            </a:xfrm>
            <a:prstGeom prst="rect">
              <a:avLst/>
            </a:prstGeom>
            <a:ln>
              <a:noFill/>
            </a:ln>
          </p:spPr>
          <p:txBody>
            <a:bodyPr wrap="square" lIns="91440" tIns="45720" rIns="91440" bIns="45720" anchor="t">
              <a:spAutoFit/>
            </a:bodyPr>
            <a:lstStyle/>
            <a:p>
              <a:pPr algn="ctr">
                <a:lnSpc>
                  <a:spcPct val="150000"/>
                </a:lnSpc>
              </a:pPr>
              <a:r>
                <a:rPr lang="zh-CN" altLang="en-US" sz="1200">
                  <a:solidFill>
                    <a:schemeClr val="tx1">
                      <a:lumMod val="85000"/>
                      <a:lumOff val="15000"/>
                    </a:schemeClr>
                  </a:solidFill>
                  <a:latin typeface="Arial"/>
                  <a:ea typeface="阿里巴巴普惠体 Medium"/>
                  <a:cs typeface="阿里巴巴普惠体 Medium"/>
                  <a:sym typeface="Arial"/>
                </a:rPr>
                <a:t>在此处添加您的文本内容在此处添加您的文本内容在此处添加您的文本内容在此处添加您的文本内容</a:t>
              </a:r>
              <a:endParaRPr lang="zh-CN" altLang="en-US" sz="1200" dirty="0">
                <a:solidFill>
                  <a:schemeClr val="tx1">
                    <a:lumMod val="85000"/>
                    <a:lumOff val="15000"/>
                  </a:schemeClr>
                </a:solidFill>
                <a:latin typeface="Arial"/>
                <a:ea typeface="阿里巴巴普惠体 Medium"/>
                <a:cs typeface="阿里巴巴普惠体 Medium"/>
                <a:sym typeface="Arial"/>
              </a:endParaRPr>
            </a:p>
          </p:txBody>
        </p:sp>
        <p:sp>
          <p:nvSpPr>
            <p:cNvPr id="77" name="图形"/>
            <p:cNvSpPr/>
            <p:nvPr>
              <p:custDataLst>
                <p:tags r:id="rId5"/>
              </p:custDataLst>
            </p:nvPr>
          </p:nvSpPr>
          <p:spPr>
            <a:xfrm>
              <a:off x="2793" y="6107"/>
              <a:ext cx="610" cy="610"/>
            </a:xfrm>
            <a:prstGeom prst="rect">
              <a:avLst/>
            </a:prstGeom>
            <a:gradFill>
              <a:gsLst>
                <a:gs pos="0">
                  <a:schemeClr val="accent2"/>
                </a:gs>
                <a:gs pos="100000">
                  <a:schemeClr val="accent1"/>
                </a:gs>
              </a:gsLst>
              <a:lin ang="13500000" scaled="0"/>
            </a:gradFill>
            <a:ln w="12700" cap="rnd">
              <a:noFill/>
              <a:prstDash val="solid"/>
              <a:round/>
            </a:ln>
            <a:effectLst>
              <a:outerShdw blurRad="254000" dist="127000" algn="ctr" rotWithShape="0">
                <a:schemeClr val="accent4">
                  <a:alpha val="3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lnSpcReduction="1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dirty="0">
                <a:solidFill>
                  <a:schemeClr val="bg1"/>
                </a:solidFill>
                <a:latin typeface="Arial"/>
                <a:ea typeface="阿里巴巴普惠体 Medium"/>
                <a:cs typeface="阿里巴巴普惠体 Medium"/>
                <a:sym typeface="Arial"/>
              </a:endParaRPr>
            </a:p>
          </p:txBody>
        </p:sp>
        <p:sp>
          <p:nvSpPr>
            <p:cNvPr id="78" name="图形"/>
            <p:cNvSpPr/>
            <p:nvPr>
              <p:custDataLst>
                <p:tags r:id="rId6"/>
              </p:custDataLst>
            </p:nvPr>
          </p:nvSpPr>
          <p:spPr bwMode="auto">
            <a:xfrm>
              <a:off x="2957" y="6300"/>
              <a:ext cx="282" cy="225"/>
            </a:xfrm>
            <a:custGeom>
              <a:avLst/>
              <a:gdLst>
                <a:gd name="connsiteX0" fmla="*/ 515342 w 514350"/>
                <a:gd name="connsiteY0" fmla="*/ 621 h 409575"/>
                <a:gd name="connsiteX1" fmla="*/ 515342 w 514350"/>
                <a:gd name="connsiteY1" fmla="*/ 353046 h 409575"/>
                <a:gd name="connsiteX2" fmla="*/ 192159 w 514350"/>
                <a:gd name="connsiteY2" fmla="*/ 353046 h 409575"/>
                <a:gd name="connsiteX3" fmla="*/ 115387 w 514350"/>
                <a:gd name="connsiteY3" fmla="*/ 410196 h 409575"/>
                <a:gd name="connsiteX4" fmla="*/ 115387 w 514350"/>
                <a:gd name="connsiteY4" fmla="*/ 353046 h 409575"/>
                <a:gd name="connsiteX5" fmla="*/ 992 w 514350"/>
                <a:gd name="connsiteY5" fmla="*/ 353046 h 409575"/>
                <a:gd name="connsiteX6" fmla="*/ 992 w 514350"/>
                <a:gd name="connsiteY6" fmla="*/ 621 h 409575"/>
                <a:gd name="connsiteX7" fmla="*/ 515342 w 514350"/>
                <a:gd name="connsiteY7" fmla="*/ 621 h 409575"/>
                <a:gd name="connsiteX8" fmla="*/ 124817 w 514350"/>
                <a:gd name="connsiteY8" fmla="*/ 143496 h 409575"/>
                <a:gd name="connsiteX9" fmla="*/ 91480 w 514350"/>
                <a:gd name="connsiteY9" fmla="*/ 176834 h 409575"/>
                <a:gd name="connsiteX10" fmla="*/ 124817 w 514350"/>
                <a:gd name="connsiteY10" fmla="*/ 210171 h 409575"/>
                <a:gd name="connsiteX11" fmla="*/ 158155 w 514350"/>
                <a:gd name="connsiteY11" fmla="*/ 176834 h 409575"/>
                <a:gd name="connsiteX12" fmla="*/ 124817 w 514350"/>
                <a:gd name="connsiteY12" fmla="*/ 143496 h 409575"/>
                <a:gd name="connsiteX13" fmla="*/ 258167 w 514350"/>
                <a:gd name="connsiteY13" fmla="*/ 143496 h 409575"/>
                <a:gd name="connsiteX14" fmla="*/ 224830 w 514350"/>
                <a:gd name="connsiteY14" fmla="*/ 176834 h 409575"/>
                <a:gd name="connsiteX15" fmla="*/ 258167 w 514350"/>
                <a:gd name="connsiteY15" fmla="*/ 210171 h 409575"/>
                <a:gd name="connsiteX16" fmla="*/ 291505 w 514350"/>
                <a:gd name="connsiteY16" fmla="*/ 176834 h 409575"/>
                <a:gd name="connsiteX17" fmla="*/ 258167 w 514350"/>
                <a:gd name="connsiteY17" fmla="*/ 143496 h 409575"/>
                <a:gd name="connsiteX18" fmla="*/ 391517 w 514350"/>
                <a:gd name="connsiteY18" fmla="*/ 143496 h 409575"/>
                <a:gd name="connsiteX19" fmla="*/ 358180 w 514350"/>
                <a:gd name="connsiteY19" fmla="*/ 176834 h 409575"/>
                <a:gd name="connsiteX20" fmla="*/ 391517 w 514350"/>
                <a:gd name="connsiteY20" fmla="*/ 210171 h 409575"/>
                <a:gd name="connsiteX21" fmla="*/ 424855 w 514350"/>
                <a:gd name="connsiteY21" fmla="*/ 176834 h 409575"/>
                <a:gd name="connsiteX22" fmla="*/ 391517 w 514350"/>
                <a:gd name="connsiteY22" fmla="*/ 143496 h 4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14350" h="409575">
                  <a:moveTo>
                    <a:pt x="515342" y="621"/>
                  </a:moveTo>
                  <a:lnTo>
                    <a:pt x="515342" y="353046"/>
                  </a:lnTo>
                  <a:lnTo>
                    <a:pt x="192159" y="353046"/>
                  </a:lnTo>
                  <a:lnTo>
                    <a:pt x="115387" y="410196"/>
                  </a:lnTo>
                  <a:lnTo>
                    <a:pt x="115387" y="353046"/>
                  </a:lnTo>
                  <a:lnTo>
                    <a:pt x="992" y="353046"/>
                  </a:lnTo>
                  <a:lnTo>
                    <a:pt x="992" y="621"/>
                  </a:lnTo>
                  <a:lnTo>
                    <a:pt x="515342" y="621"/>
                  </a:lnTo>
                  <a:close/>
                  <a:moveTo>
                    <a:pt x="124817" y="143496"/>
                  </a:moveTo>
                  <a:cubicBezTo>
                    <a:pt x="106434" y="143496"/>
                    <a:pt x="91480" y="158450"/>
                    <a:pt x="91480" y="176834"/>
                  </a:cubicBezTo>
                  <a:cubicBezTo>
                    <a:pt x="91480" y="195217"/>
                    <a:pt x="106434" y="210171"/>
                    <a:pt x="124817" y="210171"/>
                  </a:cubicBezTo>
                  <a:cubicBezTo>
                    <a:pt x="143200" y="210171"/>
                    <a:pt x="158155" y="195217"/>
                    <a:pt x="158155" y="176834"/>
                  </a:cubicBezTo>
                  <a:cubicBezTo>
                    <a:pt x="158155" y="158450"/>
                    <a:pt x="143200" y="143496"/>
                    <a:pt x="124817" y="143496"/>
                  </a:cubicBezTo>
                  <a:close/>
                  <a:moveTo>
                    <a:pt x="258167" y="143496"/>
                  </a:moveTo>
                  <a:cubicBezTo>
                    <a:pt x="239784" y="143496"/>
                    <a:pt x="224830" y="158450"/>
                    <a:pt x="224830" y="176834"/>
                  </a:cubicBezTo>
                  <a:cubicBezTo>
                    <a:pt x="224830" y="195217"/>
                    <a:pt x="239784" y="210171"/>
                    <a:pt x="258167" y="210171"/>
                  </a:cubicBezTo>
                  <a:cubicBezTo>
                    <a:pt x="276550" y="210171"/>
                    <a:pt x="291505" y="195217"/>
                    <a:pt x="291505" y="176834"/>
                  </a:cubicBezTo>
                  <a:cubicBezTo>
                    <a:pt x="291505" y="158450"/>
                    <a:pt x="276550" y="143496"/>
                    <a:pt x="258167" y="143496"/>
                  </a:cubicBezTo>
                  <a:close/>
                  <a:moveTo>
                    <a:pt x="391517" y="143496"/>
                  </a:moveTo>
                  <a:cubicBezTo>
                    <a:pt x="373134" y="143496"/>
                    <a:pt x="358180" y="158450"/>
                    <a:pt x="358180" y="176834"/>
                  </a:cubicBezTo>
                  <a:cubicBezTo>
                    <a:pt x="358180" y="195217"/>
                    <a:pt x="373134" y="210171"/>
                    <a:pt x="391517" y="210171"/>
                  </a:cubicBezTo>
                  <a:cubicBezTo>
                    <a:pt x="409900" y="210171"/>
                    <a:pt x="424855" y="195217"/>
                    <a:pt x="424855" y="176834"/>
                  </a:cubicBezTo>
                  <a:cubicBezTo>
                    <a:pt x="424855" y="158450"/>
                    <a:pt x="409900" y="143496"/>
                    <a:pt x="391517" y="143496"/>
                  </a:cubicBezTo>
                  <a:close/>
                </a:path>
              </a:pathLst>
            </a:custGeom>
            <a:solidFill>
              <a:srgbClr val="FFFFFF"/>
            </a:solidFill>
            <a:ln>
              <a:noFill/>
            </a:ln>
          </p:spPr>
          <p: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zh-CN" altLang="en-US">
                <a:latin typeface="Arial"/>
                <a:ea typeface="阿里巴巴普惠体 Medium"/>
                <a:cs typeface="阿里巴巴普惠体 Medium"/>
                <a:sym typeface="Arial"/>
              </a:endParaRPr>
            </a:p>
          </p:txBody>
        </p:sp>
        <p:sp>
          <p:nvSpPr>
            <p:cNvPr id="80" name="图形"/>
            <p:cNvSpPr/>
            <p:nvPr>
              <p:custDataLst>
                <p:tags r:id="rId7"/>
              </p:custDataLst>
            </p:nvPr>
          </p:nvSpPr>
          <p:spPr>
            <a:xfrm>
              <a:off x="5872" y="4351"/>
              <a:ext cx="3130" cy="582"/>
            </a:xfrm>
            <a:prstGeom prst="roundRect">
              <a:avLst>
                <a:gd name="adj" fmla="val 0"/>
              </a:avLst>
            </a:prstGeom>
            <a:gradFill>
              <a:gsLst>
                <a:gs pos="0">
                  <a:schemeClr val="accent2"/>
                </a:gs>
                <a:gs pos="100000">
                  <a:schemeClr val="accent1"/>
                </a:gs>
              </a:gsLst>
              <a:lin ang="13500000" scaled="0"/>
            </a:gradFill>
            <a:ln w="12700" cap="rnd">
              <a:noFill/>
              <a:prstDash val="solid"/>
              <a:round/>
            </a:ln>
            <a:effectLst>
              <a:outerShdw blurRad="254000" dist="127000" algn="ctr" rotWithShape="0">
                <a:schemeClr val="accent1">
                  <a:alpha val="3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sp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r>
                <a:rPr lang="zh-CN" altLang="en-US" dirty="0">
                  <a:solidFill>
                    <a:schemeClr val="bg1"/>
                  </a:solidFill>
                  <a:latin typeface="Arial"/>
                  <a:ea typeface="阿里巴巴普惠体 Medium"/>
                  <a:cs typeface="阿里巴巴普惠体 Medium"/>
                  <a:sym typeface="Arial"/>
                </a:rPr>
                <a:t>预设标题文本</a:t>
              </a:r>
              <a:endParaRPr lang="en-US" altLang="zh-CN" b="1" dirty="0">
                <a:effectLst/>
                <a:latin typeface="Arial"/>
                <a:ea typeface="阿里巴巴普惠体 Medium"/>
                <a:cs typeface="阿里巴巴普惠体 Medium"/>
                <a:sym typeface="Arial"/>
              </a:endParaRPr>
            </a:p>
          </p:txBody>
        </p:sp>
        <p:sp>
          <p:nvSpPr>
            <p:cNvPr id="81" name="图形"/>
            <p:cNvSpPr/>
            <p:nvPr>
              <p:custDataLst>
                <p:tags r:id="rId8"/>
              </p:custDataLst>
            </p:nvPr>
          </p:nvSpPr>
          <p:spPr>
            <a:xfrm>
              <a:off x="5872" y="5533"/>
              <a:ext cx="3130" cy="4009"/>
            </a:xfrm>
            <a:prstGeom prst="roundRect">
              <a:avLst>
                <a:gd name="adj" fmla="val 0"/>
              </a:avLst>
            </a:prstGeom>
            <a:solidFill>
              <a:schemeClr val="bg2">
                <a:lumMod val="95000"/>
                <a:alpha val="50000"/>
              </a:schemeClr>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dirty="0">
                <a:solidFill>
                  <a:schemeClr val="bg1"/>
                </a:solidFill>
                <a:latin typeface="Arial"/>
                <a:ea typeface="阿里巴巴普惠体 Medium"/>
                <a:cs typeface="阿里巴巴普惠体 Medium"/>
                <a:sym typeface="Arial"/>
              </a:endParaRPr>
            </a:p>
          </p:txBody>
        </p:sp>
        <p:sp>
          <p:nvSpPr>
            <p:cNvPr id="82" name="图形"/>
            <p:cNvSpPr/>
            <p:nvPr>
              <p:custDataLst>
                <p:tags r:id="rId9"/>
              </p:custDataLst>
            </p:nvPr>
          </p:nvSpPr>
          <p:spPr>
            <a:xfrm flipH="1">
              <a:off x="5872" y="7158"/>
              <a:ext cx="3130" cy="1890"/>
            </a:xfrm>
            <a:prstGeom prst="rect">
              <a:avLst/>
            </a:prstGeom>
            <a:ln>
              <a:noFill/>
            </a:ln>
          </p:spPr>
          <p:txBody>
            <a:bodyPr wrap="square" lIns="91440" tIns="45720" rIns="91440" bIns="45720" anchor="t">
              <a:spAutoFit/>
            </a:bodyPr>
            <a:lstStyle/>
            <a:p>
              <a:pPr algn="ctr">
                <a:lnSpc>
                  <a:spcPct val="150000"/>
                </a:lnSpc>
              </a:pPr>
              <a:r>
                <a:rPr lang="zh-CN" altLang="en-US" sz="1200">
                  <a:solidFill>
                    <a:schemeClr val="tx1">
                      <a:lumMod val="85000"/>
                      <a:lumOff val="15000"/>
                    </a:schemeClr>
                  </a:solidFill>
                  <a:latin typeface="Arial"/>
                  <a:ea typeface="阿里巴巴普惠体 Medium"/>
                  <a:cs typeface="阿里巴巴普惠体 Medium"/>
                  <a:sym typeface="Arial"/>
                </a:rPr>
                <a:t>在此处添加您的文本内容在此处添加您的文本内容在此处添加您的文本内容在此处添加您的文本内容</a:t>
              </a:r>
              <a:endParaRPr lang="zh-CN" altLang="en-US" sz="1200" dirty="0">
                <a:solidFill>
                  <a:schemeClr val="tx1">
                    <a:lumMod val="85000"/>
                    <a:lumOff val="15000"/>
                  </a:schemeClr>
                </a:solidFill>
                <a:latin typeface="Arial"/>
                <a:ea typeface="阿里巴巴普惠体 Medium"/>
                <a:cs typeface="阿里巴巴普惠体 Medium"/>
                <a:sym typeface="Arial"/>
              </a:endParaRPr>
            </a:p>
          </p:txBody>
        </p:sp>
        <p:sp>
          <p:nvSpPr>
            <p:cNvPr id="84" name="图形"/>
            <p:cNvSpPr/>
            <p:nvPr>
              <p:custDataLst>
                <p:tags r:id="rId10"/>
              </p:custDataLst>
            </p:nvPr>
          </p:nvSpPr>
          <p:spPr>
            <a:xfrm>
              <a:off x="7132" y="6107"/>
              <a:ext cx="610" cy="610"/>
            </a:xfrm>
            <a:prstGeom prst="rect">
              <a:avLst/>
            </a:prstGeom>
            <a:gradFill>
              <a:gsLst>
                <a:gs pos="0">
                  <a:schemeClr val="accent2"/>
                </a:gs>
                <a:gs pos="100000">
                  <a:schemeClr val="accent1"/>
                </a:gs>
              </a:gsLst>
              <a:lin ang="13500000" scaled="0"/>
            </a:gradFill>
            <a:ln w="12700" cap="rnd">
              <a:noFill/>
              <a:prstDash val="solid"/>
              <a:round/>
            </a:ln>
            <a:effectLst>
              <a:outerShdw blurRad="254000" dist="127000" algn="ctr" rotWithShape="0">
                <a:schemeClr val="accent1">
                  <a:alpha val="3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lnSpcReduction="1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dirty="0">
                <a:solidFill>
                  <a:schemeClr val="bg1"/>
                </a:solidFill>
                <a:latin typeface="Arial"/>
                <a:ea typeface="阿里巴巴普惠体 Medium"/>
                <a:cs typeface="阿里巴巴普惠体 Medium"/>
                <a:sym typeface="Arial"/>
              </a:endParaRPr>
            </a:p>
          </p:txBody>
        </p:sp>
        <p:sp>
          <p:nvSpPr>
            <p:cNvPr id="85" name="图形"/>
            <p:cNvSpPr/>
            <p:nvPr>
              <p:custDataLst>
                <p:tags r:id="rId11"/>
              </p:custDataLst>
            </p:nvPr>
          </p:nvSpPr>
          <p:spPr bwMode="auto">
            <a:xfrm>
              <a:off x="7296" y="6306"/>
              <a:ext cx="282" cy="212"/>
            </a:xfrm>
            <a:custGeom>
              <a:avLst/>
              <a:gdLst>
                <a:gd name="connsiteX0" fmla="*/ 534008 w 533400"/>
                <a:gd name="connsiteY0" fmla="*/ 621 h 400050"/>
                <a:gd name="connsiteX1" fmla="*/ 534008 w 533400"/>
                <a:gd name="connsiteY1" fmla="*/ 400671 h 400050"/>
                <a:gd name="connsiteX2" fmla="*/ 608 w 533400"/>
                <a:gd name="connsiteY2" fmla="*/ 400671 h 400050"/>
                <a:gd name="connsiteX3" fmla="*/ 608 w 533400"/>
                <a:gd name="connsiteY3" fmla="*/ 621 h 400050"/>
                <a:gd name="connsiteX4" fmla="*/ 534008 w 533400"/>
                <a:gd name="connsiteY4" fmla="*/ 621 h 400050"/>
                <a:gd name="connsiteX5" fmla="*/ 375607 w 533400"/>
                <a:gd name="connsiteY5" fmla="*/ 172071 h 400050"/>
                <a:gd name="connsiteX6" fmla="*/ 247401 w 533400"/>
                <a:gd name="connsiteY6" fmla="*/ 341616 h 400050"/>
                <a:gd name="connsiteX7" fmla="*/ 139768 w 533400"/>
                <a:gd name="connsiteY7" fmla="*/ 235317 h 400050"/>
                <a:gd name="connsiteX8" fmla="*/ 19658 w 533400"/>
                <a:gd name="connsiteY8" fmla="*/ 381621 h 400050"/>
                <a:gd name="connsiteX9" fmla="*/ 514958 w 533400"/>
                <a:gd name="connsiteY9" fmla="*/ 381621 h 400050"/>
                <a:gd name="connsiteX10" fmla="*/ 375607 w 533400"/>
                <a:gd name="connsiteY10" fmla="*/ 172071 h 400050"/>
                <a:gd name="connsiteX11" fmla="*/ 95858 w 533400"/>
                <a:gd name="connsiteY11" fmla="*/ 57771 h 400050"/>
                <a:gd name="connsiteX12" fmla="*/ 57758 w 533400"/>
                <a:gd name="connsiteY12" fmla="*/ 95871 h 400050"/>
                <a:gd name="connsiteX13" fmla="*/ 95858 w 533400"/>
                <a:gd name="connsiteY13" fmla="*/ 133971 h 400050"/>
                <a:gd name="connsiteX14" fmla="*/ 133958 w 533400"/>
                <a:gd name="connsiteY14" fmla="*/ 95871 h 400050"/>
                <a:gd name="connsiteX15" fmla="*/ 95858 w 533400"/>
                <a:gd name="connsiteY15" fmla="*/ 57771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33400" h="400050">
                  <a:moveTo>
                    <a:pt x="534008" y="621"/>
                  </a:moveTo>
                  <a:lnTo>
                    <a:pt x="534008" y="400671"/>
                  </a:lnTo>
                  <a:lnTo>
                    <a:pt x="608" y="400671"/>
                  </a:lnTo>
                  <a:lnTo>
                    <a:pt x="608" y="621"/>
                  </a:lnTo>
                  <a:lnTo>
                    <a:pt x="534008" y="621"/>
                  </a:lnTo>
                  <a:close/>
                  <a:moveTo>
                    <a:pt x="375607" y="172071"/>
                  </a:moveTo>
                  <a:lnTo>
                    <a:pt x="247401" y="341616"/>
                  </a:lnTo>
                  <a:lnTo>
                    <a:pt x="139768" y="235317"/>
                  </a:lnTo>
                  <a:lnTo>
                    <a:pt x="19658" y="381621"/>
                  </a:lnTo>
                  <a:lnTo>
                    <a:pt x="514958" y="381621"/>
                  </a:lnTo>
                  <a:lnTo>
                    <a:pt x="375607" y="172071"/>
                  </a:lnTo>
                  <a:close/>
                  <a:moveTo>
                    <a:pt x="95858" y="57771"/>
                  </a:moveTo>
                  <a:cubicBezTo>
                    <a:pt x="74808" y="57771"/>
                    <a:pt x="57758" y="74821"/>
                    <a:pt x="57758" y="95871"/>
                  </a:cubicBezTo>
                  <a:cubicBezTo>
                    <a:pt x="57758" y="116921"/>
                    <a:pt x="74808" y="133971"/>
                    <a:pt x="95858" y="133971"/>
                  </a:cubicBezTo>
                  <a:cubicBezTo>
                    <a:pt x="116908" y="133971"/>
                    <a:pt x="133958" y="116921"/>
                    <a:pt x="133958" y="95871"/>
                  </a:cubicBezTo>
                  <a:cubicBezTo>
                    <a:pt x="133958" y="74821"/>
                    <a:pt x="116908" y="57771"/>
                    <a:pt x="95858" y="57771"/>
                  </a:cubicBezTo>
                  <a:close/>
                </a:path>
              </a:pathLst>
            </a:custGeom>
            <a:solidFill>
              <a:srgbClr val="FFFFFF"/>
            </a:solidFill>
            <a:ln>
              <a:noFill/>
            </a:ln>
          </p:spPr>
          <p: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zh-CN" altLang="en-US">
                <a:latin typeface="Arial"/>
                <a:ea typeface="阿里巴巴普惠体 Medium"/>
                <a:cs typeface="阿里巴巴普惠体 Medium"/>
                <a:sym typeface="Arial"/>
              </a:endParaRPr>
            </a:p>
          </p:txBody>
        </p:sp>
        <p:sp>
          <p:nvSpPr>
            <p:cNvPr id="87" name="图形"/>
            <p:cNvSpPr/>
            <p:nvPr>
              <p:custDataLst>
                <p:tags r:id="rId12"/>
              </p:custDataLst>
            </p:nvPr>
          </p:nvSpPr>
          <p:spPr>
            <a:xfrm>
              <a:off x="10210" y="4351"/>
              <a:ext cx="3130" cy="582"/>
            </a:xfrm>
            <a:prstGeom prst="roundRect">
              <a:avLst>
                <a:gd name="adj" fmla="val 0"/>
              </a:avLst>
            </a:prstGeom>
            <a:gradFill>
              <a:gsLst>
                <a:gs pos="0">
                  <a:schemeClr val="accent2"/>
                </a:gs>
                <a:gs pos="100000">
                  <a:schemeClr val="accent1"/>
                </a:gs>
              </a:gsLst>
              <a:lin ang="13500000" scaled="0"/>
            </a:gradFill>
            <a:ln w="12700" cap="rnd">
              <a:noFill/>
              <a:prstDash val="solid"/>
              <a:round/>
            </a:ln>
            <a:effectLst>
              <a:outerShdw blurRad="254000" dist="127000" algn="ctr" rotWithShape="0">
                <a:schemeClr val="accent3">
                  <a:alpha val="3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sp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r>
                <a:rPr lang="zh-CN" altLang="en-US" dirty="0">
                  <a:solidFill>
                    <a:schemeClr val="bg1"/>
                  </a:solidFill>
                  <a:latin typeface="Arial"/>
                  <a:ea typeface="阿里巴巴普惠体 Medium"/>
                  <a:cs typeface="阿里巴巴普惠体 Medium"/>
                  <a:sym typeface="Arial"/>
                </a:rPr>
                <a:t>预设标题文本</a:t>
              </a:r>
              <a:endParaRPr lang="en-US" altLang="zh-CN" b="1" dirty="0">
                <a:effectLst/>
                <a:latin typeface="Arial"/>
                <a:ea typeface="阿里巴巴普惠体 Medium"/>
                <a:cs typeface="阿里巴巴普惠体 Medium"/>
                <a:sym typeface="Arial"/>
              </a:endParaRPr>
            </a:p>
          </p:txBody>
        </p:sp>
        <p:sp>
          <p:nvSpPr>
            <p:cNvPr id="88" name="图形"/>
            <p:cNvSpPr/>
            <p:nvPr>
              <p:custDataLst>
                <p:tags r:id="rId13"/>
              </p:custDataLst>
            </p:nvPr>
          </p:nvSpPr>
          <p:spPr>
            <a:xfrm>
              <a:off x="10210" y="5533"/>
              <a:ext cx="3130" cy="4009"/>
            </a:xfrm>
            <a:prstGeom prst="roundRect">
              <a:avLst>
                <a:gd name="adj" fmla="val 0"/>
              </a:avLst>
            </a:prstGeom>
            <a:solidFill>
              <a:schemeClr val="bg2">
                <a:lumMod val="95000"/>
                <a:alpha val="50000"/>
              </a:schemeClr>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dirty="0">
                <a:solidFill>
                  <a:schemeClr val="bg1"/>
                </a:solidFill>
                <a:latin typeface="Arial"/>
                <a:ea typeface="阿里巴巴普惠体 Medium"/>
                <a:cs typeface="阿里巴巴普惠体 Medium"/>
                <a:sym typeface="Arial"/>
              </a:endParaRPr>
            </a:p>
          </p:txBody>
        </p:sp>
        <p:sp>
          <p:nvSpPr>
            <p:cNvPr id="89" name="图形"/>
            <p:cNvSpPr/>
            <p:nvPr>
              <p:custDataLst>
                <p:tags r:id="rId14"/>
              </p:custDataLst>
            </p:nvPr>
          </p:nvSpPr>
          <p:spPr>
            <a:xfrm flipH="1">
              <a:off x="10210" y="7158"/>
              <a:ext cx="3130" cy="1890"/>
            </a:xfrm>
            <a:prstGeom prst="rect">
              <a:avLst/>
            </a:prstGeom>
            <a:ln>
              <a:noFill/>
            </a:ln>
          </p:spPr>
          <p:txBody>
            <a:bodyPr wrap="square" lIns="91440" tIns="45720" rIns="91440" bIns="45720" anchor="t">
              <a:spAutoFit/>
            </a:bodyPr>
            <a:lstStyle/>
            <a:p>
              <a:pPr algn="ctr">
                <a:lnSpc>
                  <a:spcPct val="150000"/>
                </a:lnSpc>
              </a:pPr>
              <a:r>
                <a:rPr lang="zh-CN" altLang="en-US" sz="1200">
                  <a:solidFill>
                    <a:schemeClr val="tx1">
                      <a:lumMod val="85000"/>
                      <a:lumOff val="15000"/>
                    </a:schemeClr>
                  </a:solidFill>
                  <a:latin typeface="Arial"/>
                  <a:ea typeface="阿里巴巴普惠体 Medium"/>
                  <a:cs typeface="阿里巴巴普惠体 Medium"/>
                  <a:sym typeface="Arial"/>
                </a:rPr>
                <a:t>在此处添加您的文本内容在此处添加您的文本内容在此处添加您的文本内容在此处添加您的文本内容</a:t>
              </a:r>
              <a:endParaRPr lang="zh-CN" altLang="en-US" sz="1200" dirty="0">
                <a:solidFill>
                  <a:schemeClr val="tx1">
                    <a:lumMod val="85000"/>
                    <a:lumOff val="15000"/>
                  </a:schemeClr>
                </a:solidFill>
                <a:latin typeface="Arial"/>
                <a:ea typeface="阿里巴巴普惠体 Medium"/>
                <a:cs typeface="阿里巴巴普惠体 Medium"/>
                <a:sym typeface="Arial"/>
              </a:endParaRPr>
            </a:p>
          </p:txBody>
        </p:sp>
        <p:sp>
          <p:nvSpPr>
            <p:cNvPr id="91" name="图形"/>
            <p:cNvSpPr/>
            <p:nvPr>
              <p:custDataLst>
                <p:tags r:id="rId15"/>
              </p:custDataLst>
            </p:nvPr>
          </p:nvSpPr>
          <p:spPr>
            <a:xfrm>
              <a:off x="11470" y="6107"/>
              <a:ext cx="610" cy="610"/>
            </a:xfrm>
            <a:prstGeom prst="rect">
              <a:avLst/>
            </a:prstGeom>
            <a:gradFill>
              <a:gsLst>
                <a:gs pos="0">
                  <a:schemeClr val="accent2"/>
                </a:gs>
                <a:gs pos="100000">
                  <a:schemeClr val="accent1"/>
                </a:gs>
              </a:gsLst>
              <a:lin ang="13500000" scaled="0"/>
            </a:gradFill>
            <a:ln w="12700" cap="rnd">
              <a:noFill/>
              <a:prstDash val="solid"/>
              <a:round/>
            </a:ln>
            <a:effectLst>
              <a:outerShdw blurRad="254000" dist="127000" algn="ctr" rotWithShape="0">
                <a:schemeClr val="accent3">
                  <a:alpha val="3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lnSpcReduction="1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dirty="0">
                <a:solidFill>
                  <a:schemeClr val="bg1"/>
                </a:solidFill>
                <a:latin typeface="Arial"/>
                <a:ea typeface="阿里巴巴普惠体 Medium"/>
                <a:cs typeface="阿里巴巴普惠体 Medium"/>
                <a:sym typeface="Arial"/>
              </a:endParaRPr>
            </a:p>
          </p:txBody>
        </p:sp>
        <p:sp>
          <p:nvSpPr>
            <p:cNvPr id="92" name="图形"/>
            <p:cNvSpPr/>
            <p:nvPr>
              <p:custDataLst>
                <p:tags r:id="rId16"/>
              </p:custDataLst>
            </p:nvPr>
          </p:nvSpPr>
          <p:spPr bwMode="auto">
            <a:xfrm>
              <a:off x="11634" y="6283"/>
              <a:ext cx="282" cy="257"/>
            </a:xfrm>
            <a:custGeom>
              <a:avLst/>
              <a:gdLst>
                <a:gd name="connsiteX0" fmla="*/ 125329 w 533400"/>
                <a:gd name="connsiteY0" fmla="*/ 229221 h 485775"/>
                <a:gd name="connsiteX1" fmla="*/ 125329 w 533400"/>
                <a:gd name="connsiteY1" fmla="*/ 276846 h 485775"/>
                <a:gd name="connsiteX2" fmla="*/ 144379 w 533400"/>
                <a:gd name="connsiteY2" fmla="*/ 276846 h 485775"/>
                <a:gd name="connsiteX3" fmla="*/ 144379 w 533400"/>
                <a:gd name="connsiteY3" fmla="*/ 229221 h 485775"/>
                <a:gd name="connsiteX4" fmla="*/ 392029 w 533400"/>
                <a:gd name="connsiteY4" fmla="*/ 229221 h 485775"/>
                <a:gd name="connsiteX5" fmla="*/ 392029 w 533400"/>
                <a:gd name="connsiteY5" fmla="*/ 276846 h 485775"/>
                <a:gd name="connsiteX6" fmla="*/ 411079 w 533400"/>
                <a:gd name="connsiteY6" fmla="*/ 276846 h 485775"/>
                <a:gd name="connsiteX7" fmla="*/ 411079 w 533400"/>
                <a:gd name="connsiteY7" fmla="*/ 229221 h 485775"/>
                <a:gd name="connsiteX8" fmla="*/ 534904 w 533400"/>
                <a:gd name="connsiteY8" fmla="*/ 229221 h 485775"/>
                <a:gd name="connsiteX9" fmla="*/ 534904 w 533400"/>
                <a:gd name="connsiteY9" fmla="*/ 486396 h 485775"/>
                <a:gd name="connsiteX10" fmla="*/ 1504 w 533400"/>
                <a:gd name="connsiteY10" fmla="*/ 486396 h 485775"/>
                <a:gd name="connsiteX11" fmla="*/ 1504 w 533400"/>
                <a:gd name="connsiteY11" fmla="*/ 229221 h 485775"/>
                <a:gd name="connsiteX12" fmla="*/ 125329 w 533400"/>
                <a:gd name="connsiteY12" fmla="*/ 229221 h 485775"/>
                <a:gd name="connsiteX13" fmla="*/ 411079 w 533400"/>
                <a:gd name="connsiteY13" fmla="*/ 621 h 485775"/>
                <a:gd name="connsiteX14" fmla="*/ 411079 w 533400"/>
                <a:gd name="connsiteY14" fmla="*/ 114921 h 485775"/>
                <a:gd name="connsiteX15" fmla="*/ 534904 w 533400"/>
                <a:gd name="connsiteY15" fmla="*/ 114921 h 485775"/>
                <a:gd name="connsiteX16" fmla="*/ 534904 w 533400"/>
                <a:gd name="connsiteY16" fmla="*/ 210171 h 485775"/>
                <a:gd name="connsiteX17" fmla="*/ 1504 w 533400"/>
                <a:gd name="connsiteY17" fmla="*/ 210171 h 485775"/>
                <a:gd name="connsiteX18" fmla="*/ 1504 w 533400"/>
                <a:gd name="connsiteY18" fmla="*/ 114921 h 485775"/>
                <a:gd name="connsiteX19" fmla="*/ 125329 w 533400"/>
                <a:gd name="connsiteY19" fmla="*/ 114921 h 485775"/>
                <a:gd name="connsiteX20" fmla="*/ 125329 w 533400"/>
                <a:gd name="connsiteY20" fmla="*/ 621 h 485775"/>
                <a:gd name="connsiteX21" fmla="*/ 411079 w 533400"/>
                <a:gd name="connsiteY21" fmla="*/ 621 h 485775"/>
                <a:gd name="connsiteX22" fmla="*/ 392029 w 533400"/>
                <a:gd name="connsiteY22" fmla="*/ 19671 h 485775"/>
                <a:gd name="connsiteX23" fmla="*/ 144379 w 533400"/>
                <a:gd name="connsiteY23" fmla="*/ 19671 h 485775"/>
                <a:gd name="connsiteX24" fmla="*/ 144379 w 533400"/>
                <a:gd name="connsiteY24" fmla="*/ 114921 h 485775"/>
                <a:gd name="connsiteX25" fmla="*/ 392029 w 533400"/>
                <a:gd name="connsiteY25" fmla="*/ 114921 h 485775"/>
                <a:gd name="connsiteX26" fmla="*/ 392029 w 533400"/>
                <a:gd name="connsiteY26" fmla="*/ 19671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33400" h="485775">
                  <a:moveTo>
                    <a:pt x="125329" y="229221"/>
                  </a:moveTo>
                  <a:lnTo>
                    <a:pt x="125329" y="276846"/>
                  </a:lnTo>
                  <a:lnTo>
                    <a:pt x="144379" y="276846"/>
                  </a:lnTo>
                  <a:lnTo>
                    <a:pt x="144379" y="229221"/>
                  </a:lnTo>
                  <a:lnTo>
                    <a:pt x="392029" y="229221"/>
                  </a:lnTo>
                  <a:lnTo>
                    <a:pt x="392029" y="276846"/>
                  </a:lnTo>
                  <a:lnTo>
                    <a:pt x="411079" y="276846"/>
                  </a:lnTo>
                  <a:lnTo>
                    <a:pt x="411079" y="229221"/>
                  </a:lnTo>
                  <a:lnTo>
                    <a:pt x="534904" y="229221"/>
                  </a:lnTo>
                  <a:lnTo>
                    <a:pt x="534904" y="486396"/>
                  </a:lnTo>
                  <a:lnTo>
                    <a:pt x="1504" y="486396"/>
                  </a:lnTo>
                  <a:lnTo>
                    <a:pt x="1504" y="229221"/>
                  </a:lnTo>
                  <a:lnTo>
                    <a:pt x="125329" y="229221"/>
                  </a:lnTo>
                  <a:close/>
                  <a:moveTo>
                    <a:pt x="411079" y="621"/>
                  </a:moveTo>
                  <a:lnTo>
                    <a:pt x="411079" y="114921"/>
                  </a:lnTo>
                  <a:lnTo>
                    <a:pt x="534904" y="114921"/>
                  </a:lnTo>
                  <a:lnTo>
                    <a:pt x="534904" y="210171"/>
                  </a:lnTo>
                  <a:lnTo>
                    <a:pt x="1504" y="210171"/>
                  </a:lnTo>
                  <a:lnTo>
                    <a:pt x="1504" y="114921"/>
                  </a:lnTo>
                  <a:lnTo>
                    <a:pt x="125329" y="114921"/>
                  </a:lnTo>
                  <a:lnTo>
                    <a:pt x="125329" y="621"/>
                  </a:lnTo>
                  <a:lnTo>
                    <a:pt x="411079" y="621"/>
                  </a:lnTo>
                  <a:close/>
                  <a:moveTo>
                    <a:pt x="392029" y="19671"/>
                  </a:moveTo>
                  <a:lnTo>
                    <a:pt x="144379" y="19671"/>
                  </a:lnTo>
                  <a:lnTo>
                    <a:pt x="144379" y="114921"/>
                  </a:lnTo>
                  <a:lnTo>
                    <a:pt x="392029" y="114921"/>
                  </a:lnTo>
                  <a:lnTo>
                    <a:pt x="392029" y="19671"/>
                  </a:lnTo>
                  <a:close/>
                </a:path>
              </a:pathLst>
            </a:custGeom>
            <a:solidFill>
              <a:srgbClr val="FFFFFF"/>
            </a:solidFill>
            <a:ln>
              <a:noFill/>
            </a:ln>
          </p:spPr>
          <p: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zh-CN" altLang="en-US">
                <a:latin typeface="Arial"/>
                <a:ea typeface="阿里巴巴普惠体 Medium"/>
                <a:cs typeface="阿里巴巴普惠体 Medium"/>
                <a:sym typeface="Arial"/>
              </a:endParaRPr>
            </a:p>
          </p:txBody>
        </p:sp>
        <p:sp>
          <p:nvSpPr>
            <p:cNvPr id="94" name="图形"/>
            <p:cNvSpPr/>
            <p:nvPr>
              <p:custDataLst>
                <p:tags r:id="rId17"/>
              </p:custDataLst>
            </p:nvPr>
          </p:nvSpPr>
          <p:spPr>
            <a:xfrm>
              <a:off x="14549" y="4351"/>
              <a:ext cx="3130" cy="582"/>
            </a:xfrm>
            <a:prstGeom prst="roundRect">
              <a:avLst>
                <a:gd name="adj" fmla="val 0"/>
              </a:avLst>
            </a:prstGeom>
            <a:gradFill>
              <a:gsLst>
                <a:gs pos="0">
                  <a:schemeClr val="accent2"/>
                </a:gs>
                <a:gs pos="100000">
                  <a:schemeClr val="accent1"/>
                </a:gs>
              </a:gsLst>
              <a:lin ang="13500000" scaled="0"/>
            </a:gradFill>
            <a:ln w="12700" cap="rnd">
              <a:noFill/>
              <a:prstDash val="solid"/>
              <a:round/>
            </a:ln>
            <a:effectLst>
              <a:outerShdw blurRad="254000" dist="127000" algn="ctr" rotWithShape="0">
                <a:schemeClr val="accent2">
                  <a:alpha val="3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sp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r>
                <a:rPr lang="zh-CN" altLang="en-US" dirty="0">
                  <a:solidFill>
                    <a:schemeClr val="bg1"/>
                  </a:solidFill>
                  <a:latin typeface="Arial"/>
                  <a:ea typeface="阿里巴巴普惠体 Medium"/>
                  <a:cs typeface="阿里巴巴普惠体 Medium"/>
                  <a:sym typeface="Arial"/>
                </a:rPr>
                <a:t>预设标题文本</a:t>
              </a:r>
              <a:endParaRPr lang="en-US" altLang="zh-CN" b="1" dirty="0">
                <a:effectLst/>
                <a:latin typeface="Arial"/>
                <a:ea typeface="阿里巴巴普惠体 Medium"/>
                <a:cs typeface="阿里巴巴普惠体 Medium"/>
                <a:sym typeface="Arial"/>
              </a:endParaRPr>
            </a:p>
          </p:txBody>
        </p:sp>
        <p:sp>
          <p:nvSpPr>
            <p:cNvPr id="95" name="图形"/>
            <p:cNvSpPr/>
            <p:nvPr>
              <p:custDataLst>
                <p:tags r:id="rId18"/>
              </p:custDataLst>
            </p:nvPr>
          </p:nvSpPr>
          <p:spPr>
            <a:xfrm>
              <a:off x="14549" y="5533"/>
              <a:ext cx="3130" cy="4009"/>
            </a:xfrm>
            <a:prstGeom prst="roundRect">
              <a:avLst>
                <a:gd name="adj" fmla="val 0"/>
              </a:avLst>
            </a:prstGeom>
            <a:solidFill>
              <a:schemeClr val="bg2">
                <a:lumMod val="95000"/>
                <a:alpha val="50000"/>
              </a:schemeClr>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dirty="0">
                <a:solidFill>
                  <a:schemeClr val="bg1"/>
                </a:solidFill>
                <a:latin typeface="Arial"/>
                <a:ea typeface="阿里巴巴普惠体 Medium"/>
                <a:cs typeface="阿里巴巴普惠体 Medium"/>
                <a:sym typeface="Arial"/>
              </a:endParaRPr>
            </a:p>
          </p:txBody>
        </p:sp>
        <p:sp>
          <p:nvSpPr>
            <p:cNvPr id="96" name="图形"/>
            <p:cNvSpPr/>
            <p:nvPr>
              <p:custDataLst>
                <p:tags r:id="rId19"/>
              </p:custDataLst>
            </p:nvPr>
          </p:nvSpPr>
          <p:spPr>
            <a:xfrm flipH="1">
              <a:off x="14549" y="7158"/>
              <a:ext cx="3130" cy="1890"/>
            </a:xfrm>
            <a:prstGeom prst="rect">
              <a:avLst/>
            </a:prstGeom>
            <a:ln>
              <a:noFill/>
            </a:ln>
          </p:spPr>
          <p:txBody>
            <a:bodyPr wrap="square" lIns="91440" tIns="45720" rIns="91440" bIns="45720" anchor="t">
              <a:spAutoFit/>
            </a:bodyPr>
            <a:lstStyle/>
            <a:p>
              <a:pPr algn="ctr">
                <a:lnSpc>
                  <a:spcPct val="150000"/>
                </a:lnSpc>
              </a:pPr>
              <a:r>
                <a:rPr lang="zh-CN" altLang="en-US" sz="1200">
                  <a:solidFill>
                    <a:schemeClr val="tx1">
                      <a:lumMod val="85000"/>
                      <a:lumOff val="15000"/>
                    </a:schemeClr>
                  </a:solidFill>
                  <a:latin typeface="Arial"/>
                  <a:ea typeface="阿里巴巴普惠体 Medium"/>
                  <a:cs typeface="阿里巴巴普惠体 Medium"/>
                  <a:sym typeface="Arial"/>
                </a:rPr>
                <a:t>在此处添加您的文本内容在此处添加您的文本内容在此处添加您的文本内容在此处添加您的文本内容</a:t>
              </a:r>
              <a:endParaRPr lang="zh-CN" altLang="en-US" sz="1200" dirty="0">
                <a:solidFill>
                  <a:schemeClr val="tx1">
                    <a:lumMod val="85000"/>
                    <a:lumOff val="15000"/>
                  </a:schemeClr>
                </a:solidFill>
                <a:latin typeface="Arial"/>
                <a:ea typeface="阿里巴巴普惠体 Medium"/>
                <a:cs typeface="阿里巴巴普惠体 Medium"/>
                <a:sym typeface="Arial"/>
              </a:endParaRPr>
            </a:p>
          </p:txBody>
        </p:sp>
        <p:sp>
          <p:nvSpPr>
            <p:cNvPr id="98" name="图形"/>
            <p:cNvSpPr/>
            <p:nvPr>
              <p:custDataLst>
                <p:tags r:id="rId20"/>
              </p:custDataLst>
            </p:nvPr>
          </p:nvSpPr>
          <p:spPr>
            <a:xfrm>
              <a:off x="15809" y="6107"/>
              <a:ext cx="610" cy="610"/>
            </a:xfrm>
            <a:prstGeom prst="rect">
              <a:avLst/>
            </a:prstGeom>
            <a:gradFill>
              <a:gsLst>
                <a:gs pos="0">
                  <a:schemeClr val="accent2"/>
                </a:gs>
                <a:gs pos="100000">
                  <a:schemeClr val="accent1"/>
                </a:gs>
              </a:gsLst>
              <a:lin ang="13500000" scaled="0"/>
            </a:gradFill>
            <a:ln w="12700" cap="rnd">
              <a:noFill/>
              <a:prstDash val="solid"/>
              <a:round/>
            </a:ln>
            <a:effectLst>
              <a:outerShdw blurRad="254000" dist="127000" algn="ctr" rotWithShape="0">
                <a:schemeClr val="accent2">
                  <a:alpha val="3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lnSpcReduction="1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dirty="0">
                <a:solidFill>
                  <a:schemeClr val="bg1"/>
                </a:solidFill>
                <a:latin typeface="Arial"/>
                <a:ea typeface="阿里巴巴普惠体 Medium"/>
                <a:cs typeface="阿里巴巴普惠体 Medium"/>
                <a:sym typeface="Arial"/>
              </a:endParaRPr>
            </a:p>
          </p:txBody>
        </p:sp>
        <p:sp>
          <p:nvSpPr>
            <p:cNvPr id="99" name="图形"/>
            <p:cNvSpPr/>
            <p:nvPr>
              <p:custDataLst>
                <p:tags r:id="rId21"/>
              </p:custDataLst>
            </p:nvPr>
          </p:nvSpPr>
          <p:spPr bwMode="auto">
            <a:xfrm>
              <a:off x="15973" y="6296"/>
              <a:ext cx="282" cy="232"/>
            </a:xfrm>
            <a:custGeom>
              <a:avLst/>
              <a:gdLst>
                <a:gd name="connsiteX0" fmla="*/ 96626 w 533400"/>
                <a:gd name="connsiteY0" fmla="*/ 133971 h 438150"/>
                <a:gd name="connsiteX1" fmla="*/ 125201 w 533400"/>
                <a:gd name="connsiteY1" fmla="*/ 286371 h 438150"/>
                <a:gd name="connsiteX2" fmla="*/ 410951 w 533400"/>
                <a:gd name="connsiteY2" fmla="*/ 286371 h 438150"/>
                <a:gd name="connsiteX3" fmla="*/ 439526 w 533400"/>
                <a:gd name="connsiteY3" fmla="*/ 133971 h 438150"/>
                <a:gd name="connsiteX4" fmla="*/ 534776 w 533400"/>
                <a:gd name="connsiteY4" fmla="*/ 133971 h 438150"/>
                <a:gd name="connsiteX5" fmla="*/ 515726 w 533400"/>
                <a:gd name="connsiteY5" fmla="*/ 381621 h 438150"/>
                <a:gd name="connsiteX6" fmla="*/ 458576 w 533400"/>
                <a:gd name="connsiteY6" fmla="*/ 381621 h 438150"/>
                <a:gd name="connsiteX7" fmla="*/ 458576 w 533400"/>
                <a:gd name="connsiteY7" fmla="*/ 438771 h 438150"/>
                <a:gd name="connsiteX8" fmla="*/ 439526 w 533400"/>
                <a:gd name="connsiteY8" fmla="*/ 438771 h 438150"/>
                <a:gd name="connsiteX9" fmla="*/ 439526 w 533400"/>
                <a:gd name="connsiteY9" fmla="*/ 381621 h 438150"/>
                <a:gd name="connsiteX10" fmla="*/ 96626 w 533400"/>
                <a:gd name="connsiteY10" fmla="*/ 381621 h 438150"/>
                <a:gd name="connsiteX11" fmla="*/ 96626 w 533400"/>
                <a:gd name="connsiteY11" fmla="*/ 438771 h 438150"/>
                <a:gd name="connsiteX12" fmla="*/ 77576 w 533400"/>
                <a:gd name="connsiteY12" fmla="*/ 438771 h 438150"/>
                <a:gd name="connsiteX13" fmla="*/ 77576 w 533400"/>
                <a:gd name="connsiteY13" fmla="*/ 381621 h 438150"/>
                <a:gd name="connsiteX14" fmla="*/ 20426 w 533400"/>
                <a:gd name="connsiteY14" fmla="*/ 381621 h 438150"/>
                <a:gd name="connsiteX15" fmla="*/ 1376 w 533400"/>
                <a:gd name="connsiteY15" fmla="*/ 133971 h 438150"/>
                <a:gd name="connsiteX16" fmla="*/ 96626 w 533400"/>
                <a:gd name="connsiteY16" fmla="*/ 133971 h 438150"/>
                <a:gd name="connsiteX17" fmla="*/ 487151 w 533400"/>
                <a:gd name="connsiteY17" fmla="*/ 621 h 438150"/>
                <a:gd name="connsiteX18" fmla="*/ 487151 w 533400"/>
                <a:gd name="connsiteY18" fmla="*/ 114921 h 438150"/>
                <a:gd name="connsiteX19" fmla="*/ 425239 w 533400"/>
                <a:gd name="connsiteY19" fmla="*/ 114921 h 438150"/>
                <a:gd name="connsiteX20" fmla="*/ 396664 w 533400"/>
                <a:gd name="connsiteY20" fmla="*/ 267321 h 438150"/>
                <a:gd name="connsiteX21" fmla="*/ 139489 w 533400"/>
                <a:gd name="connsiteY21" fmla="*/ 267321 h 438150"/>
                <a:gd name="connsiteX22" fmla="*/ 110914 w 533400"/>
                <a:gd name="connsiteY22" fmla="*/ 114921 h 438150"/>
                <a:gd name="connsiteX23" fmla="*/ 58526 w 533400"/>
                <a:gd name="connsiteY23" fmla="*/ 114921 h 438150"/>
                <a:gd name="connsiteX24" fmla="*/ 58526 w 533400"/>
                <a:gd name="connsiteY24" fmla="*/ 621 h 438150"/>
                <a:gd name="connsiteX25" fmla="*/ 487151 w 533400"/>
                <a:gd name="connsiteY25" fmla="*/ 621 h 438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33400" h="438150">
                  <a:moveTo>
                    <a:pt x="96626" y="133971"/>
                  </a:moveTo>
                  <a:lnTo>
                    <a:pt x="125201" y="286371"/>
                  </a:lnTo>
                  <a:lnTo>
                    <a:pt x="410951" y="286371"/>
                  </a:lnTo>
                  <a:lnTo>
                    <a:pt x="439526" y="133971"/>
                  </a:lnTo>
                  <a:lnTo>
                    <a:pt x="534776" y="133971"/>
                  </a:lnTo>
                  <a:lnTo>
                    <a:pt x="515726" y="381621"/>
                  </a:lnTo>
                  <a:lnTo>
                    <a:pt x="458576" y="381621"/>
                  </a:lnTo>
                  <a:lnTo>
                    <a:pt x="458576" y="438771"/>
                  </a:lnTo>
                  <a:lnTo>
                    <a:pt x="439526" y="438771"/>
                  </a:lnTo>
                  <a:lnTo>
                    <a:pt x="439526" y="381621"/>
                  </a:lnTo>
                  <a:lnTo>
                    <a:pt x="96626" y="381621"/>
                  </a:lnTo>
                  <a:lnTo>
                    <a:pt x="96626" y="438771"/>
                  </a:lnTo>
                  <a:lnTo>
                    <a:pt x="77576" y="438771"/>
                  </a:lnTo>
                  <a:lnTo>
                    <a:pt x="77576" y="381621"/>
                  </a:lnTo>
                  <a:lnTo>
                    <a:pt x="20426" y="381621"/>
                  </a:lnTo>
                  <a:lnTo>
                    <a:pt x="1376" y="133971"/>
                  </a:lnTo>
                  <a:lnTo>
                    <a:pt x="96626" y="133971"/>
                  </a:lnTo>
                  <a:close/>
                  <a:moveTo>
                    <a:pt x="487151" y="621"/>
                  </a:moveTo>
                  <a:lnTo>
                    <a:pt x="487151" y="114921"/>
                  </a:lnTo>
                  <a:lnTo>
                    <a:pt x="425239" y="114921"/>
                  </a:lnTo>
                  <a:lnTo>
                    <a:pt x="396664" y="267321"/>
                  </a:lnTo>
                  <a:lnTo>
                    <a:pt x="139489" y="267321"/>
                  </a:lnTo>
                  <a:lnTo>
                    <a:pt x="110914" y="114921"/>
                  </a:lnTo>
                  <a:lnTo>
                    <a:pt x="58526" y="114921"/>
                  </a:lnTo>
                  <a:lnTo>
                    <a:pt x="58526" y="621"/>
                  </a:lnTo>
                  <a:lnTo>
                    <a:pt x="487151" y="621"/>
                  </a:lnTo>
                  <a:close/>
                </a:path>
              </a:pathLst>
            </a:custGeom>
            <a:solidFill>
              <a:srgbClr val="FFFFFF"/>
            </a:solidFill>
            <a:ln>
              <a:noFill/>
            </a:ln>
          </p:spPr>
          <p: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zh-CN" altLang="en-US">
                <a:latin typeface="Arial"/>
                <a:ea typeface="阿里巴巴普惠体 Medium"/>
                <a:cs typeface="阿里巴巴普惠体 Medium"/>
                <a:sym typeface="Arial"/>
              </a:endParaRPr>
            </a:p>
          </p:txBody>
        </p:sp>
        <p:sp>
          <p:nvSpPr>
            <p:cNvPr id="108" name="图形"/>
            <p:cNvSpPr/>
            <p:nvPr>
              <p:custDataLst>
                <p:tags r:id="rId22"/>
              </p:custDataLst>
            </p:nvPr>
          </p:nvSpPr>
          <p:spPr>
            <a:xfrm flipH="1">
              <a:off x="1352" y="2949"/>
              <a:ext cx="16162" cy="1163"/>
            </a:xfrm>
            <a:prstGeom prst="rect">
              <a:avLst/>
            </a:prstGeom>
            <a:ln>
              <a:noFill/>
            </a:ln>
          </p:spPr>
          <p:txBody>
            <a:bodyPr wrap="square" lIns="91440" tIns="45720" rIns="91440" bIns="45720" anchor="t">
              <a:spAutoFit/>
            </a:bodyPr>
            <a:lstStyle/>
            <a:p>
              <a:pPr algn="l">
                <a:lnSpc>
                  <a:spcPct val="150000"/>
                </a:lnSpc>
              </a:pPr>
              <a:r>
                <a:rPr lang="zh-CN" altLang="en-US" sz="1400">
                  <a:solidFill>
                    <a:schemeClr val="tx1">
                      <a:lumMod val="85000"/>
                      <a:lumOff val="15000"/>
                    </a:schemeClr>
                  </a:solidFill>
                  <a:latin typeface="Arial"/>
                  <a:ea typeface="阿里巴巴普惠体 Medium"/>
                  <a:cs typeface="阿里巴巴普惠体 Medium"/>
                  <a:sym typeface="Arial"/>
                </a:rPr>
                <a:t>在此处添加您的文本内容在此处添加您的文本内容在此处添加您的文本内容在此处添加您的文本内容在此处添加您的文本内容在此处添加您的文本内容在此处添加您的文本内容在此处添加您的文本内容</a:t>
              </a:r>
              <a:endParaRPr lang="zh-CN" altLang="en-US" sz="1400" dirty="0">
                <a:solidFill>
                  <a:schemeClr val="tx1">
                    <a:lumMod val="85000"/>
                    <a:lumOff val="15000"/>
                  </a:schemeClr>
                </a:solidFill>
                <a:latin typeface="Arial"/>
                <a:ea typeface="阿里巴巴普惠体 Medium"/>
                <a:cs typeface="阿里巴巴普惠体 Medium"/>
                <a:sym typeface="Arial"/>
              </a:endParaRPr>
            </a:p>
          </p:txBody>
        </p:sp>
      </p:grpSp>
    </p:spTree>
    <p:custDataLst>
      <p:tags r:id="rId1"/>
    </p:custDataLst>
  </p:cSld>
  <p:clrMapOvr>
    <a:masterClrMapping/>
  </p:clrMapOvr>
  <p:transition advTm="2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图形"/>
          <p:cNvSpPr/>
          <p:nvPr>
            <p:custDataLst>
              <p:tags r:id="rId2"/>
            </p:custDataLst>
          </p:nvPr>
        </p:nvSpPr>
        <p:spPr>
          <a:xfrm flipH="1">
            <a:off x="0" y="635"/>
            <a:ext cx="12192000" cy="6857365"/>
          </a:xfrm>
          <a:prstGeom prst="rect">
            <a:avLst/>
          </a:prstGeom>
          <a:gradFill>
            <a:gsLst>
              <a:gs pos="22000">
                <a:schemeClr val="bg1">
                  <a:alpha val="0"/>
                </a:schemeClr>
              </a:gs>
              <a:gs pos="0">
                <a:srgbClr val="BEEDEE"/>
              </a:gs>
              <a:gs pos="100000">
                <a:srgbClr val="BEEDEE"/>
              </a:gs>
              <a:gs pos="72000">
                <a:schemeClr val="bg1">
                  <a:alpha val="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Arial"/>
              <a:ea typeface="阿里巴巴普惠体 Medium"/>
              <a:cs typeface="阿里巴巴普惠体 Medium"/>
              <a:sym typeface="Arial"/>
            </a:endParaRPr>
          </a:p>
        </p:txBody>
      </p:sp>
      <p:sp>
        <p:nvSpPr>
          <p:cNvPr id="21" name="图形"/>
          <p:cNvSpPr/>
          <p:nvPr>
            <p:custDataLst>
              <p:tags r:id="rId3"/>
            </p:custDataLst>
          </p:nvPr>
        </p:nvSpPr>
        <p:spPr>
          <a:xfrm rot="9000000">
            <a:off x="-1554480" y="-1346835"/>
            <a:ext cx="5632451" cy="5632450"/>
          </a:xfrm>
          <a:prstGeom prst="ellipse">
            <a:avLst/>
          </a:prstGeom>
          <a:gradFill>
            <a:gsLst>
              <a:gs pos="0">
                <a:srgbClr val="BEEDEE">
                  <a:alpha val="0"/>
                </a:srgbClr>
              </a:gs>
              <a:gs pos="100000">
                <a:srgbClr val="8BD4D9"/>
              </a:gs>
            </a:gsLst>
            <a:lin ang="2700000" scaled="0"/>
          </a:gradFill>
          <a:ln>
            <a:noFill/>
          </a:ln>
          <a:effectLst>
            <a:softEdge rad="279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Arial"/>
              <a:ea typeface="阿里巴巴普惠体 Medium"/>
              <a:cs typeface="阿里巴巴普惠体 Medium"/>
              <a:sym typeface="Arial"/>
            </a:endParaRPr>
          </a:p>
        </p:txBody>
      </p:sp>
      <p:pic>
        <p:nvPicPr>
          <p:cNvPr id="2" name="图形" descr="E:/006包图网/素材/045扁平商务/ai2_35857-removebg-preview.pngai2_35857-removebg-preview"/>
          <p:cNvPicPr>
            <a:picLocks noChangeAspect="1"/>
          </p:cNvPicPr>
          <p:nvPr>
            <p:custDataLst>
              <p:tags r:id="rId4"/>
            </p:custDataLst>
          </p:nvPr>
        </p:nvPicPr>
        <p:blipFill>
          <a:blip r:embed="rId18"/>
          <a:srcRect t="14345" b="14345"/>
          <a:stretch>
            <a:fillRect/>
          </a:stretch>
        </p:blipFill>
        <p:spPr>
          <a:xfrm>
            <a:off x="305436" y="813435"/>
            <a:ext cx="5329555" cy="5701030"/>
          </a:xfrm>
          <a:prstGeom prst="rect">
            <a:avLst/>
          </a:prstGeom>
        </p:spPr>
      </p:pic>
      <p:sp>
        <p:nvSpPr>
          <p:cNvPr id="140" name="图形"/>
          <p:cNvSpPr txBox="1"/>
          <p:nvPr>
            <p:custDataLst>
              <p:tags r:id="rId5"/>
            </p:custDataLst>
          </p:nvPr>
        </p:nvSpPr>
        <p:spPr>
          <a:xfrm>
            <a:off x="5698489" y="2518410"/>
            <a:ext cx="5713731" cy="1046440"/>
          </a:xfrm>
          <a:prstGeom prst="rect">
            <a:avLst/>
          </a:prstGeom>
          <a:noFill/>
        </p:spPr>
        <p:txBody>
          <a:bodyPr wrap="square" rtlCol="0" anchor="t">
            <a:spAutoFit/>
          </a:bodyPr>
          <a:lstStyle>
            <a:defPPr>
              <a:defRPr lang="zh-CN"/>
            </a:defPPr>
            <a:lvl1pPr algn="dist">
              <a:defRPr sz="6200">
                <a:solidFill>
                  <a:schemeClr val="tx1">
                    <a:lumMod val="85000"/>
                    <a:lumOff val="15000"/>
                  </a:schemeClr>
                </a:solidFill>
                <a:latin typeface="思源宋体 CN Heavy" pitchFamily="18" charset="-122"/>
                <a:ea typeface="思源宋体 CN Heavy" pitchFamily="18" charset="-122"/>
                <a:cs typeface="阿里巴巴普惠体 Medium"/>
              </a:defRPr>
            </a:lvl1pPr>
          </a:lstStyle>
          <a:p>
            <a:r>
              <a:rPr lang="zh-CN" altLang="en-US" dirty="0">
                <a:sym typeface="Arial"/>
              </a:rPr>
              <a:t>医护经验总结</a:t>
            </a:r>
          </a:p>
        </p:txBody>
      </p:sp>
      <p:sp>
        <p:nvSpPr>
          <p:cNvPr id="10" name="图形"/>
          <p:cNvSpPr txBox="1"/>
          <p:nvPr>
            <p:custDataLst>
              <p:tags r:id="rId6"/>
            </p:custDataLst>
          </p:nvPr>
        </p:nvSpPr>
        <p:spPr>
          <a:xfrm>
            <a:off x="5812791" y="3549652"/>
            <a:ext cx="5762625" cy="954107"/>
          </a:xfrm>
          <a:prstGeom prst="rect">
            <a:avLst/>
          </a:prstGeom>
          <a:noFill/>
        </p:spPr>
        <p:txBody>
          <a:bodyPr wrap="square" rtlCol="0" anchor="t">
            <a:spAutoFit/>
          </a:bodyPr>
          <a:lstStyle/>
          <a:p>
            <a:pPr>
              <a:lnSpc>
                <a:spcPct val="200000"/>
              </a:lnSpc>
            </a:pPr>
            <a:r>
              <a:rPr lang="zh-CN" altLang="en-US" sz="1400">
                <a:solidFill>
                  <a:schemeClr val="dk1">
                    <a:lumMod val="85000"/>
                    <a:lumOff val="15000"/>
                  </a:schemeClr>
                </a:solidFill>
                <a:latin typeface="Arial"/>
                <a:ea typeface="阿里巴巴普惠体 Medium"/>
                <a:cs typeface="阿里巴巴普惠体 Medium"/>
                <a:sym typeface="Arial"/>
              </a:rPr>
              <a:t>Add your content</a:t>
            </a:r>
            <a:r>
              <a:rPr lang="en-US" altLang="zh-CN" sz="1400">
                <a:solidFill>
                  <a:schemeClr val="dk1">
                    <a:lumMod val="85000"/>
                    <a:lumOff val="15000"/>
                  </a:schemeClr>
                </a:solidFill>
                <a:latin typeface="Arial"/>
                <a:ea typeface="阿里巴巴普惠体 Medium"/>
                <a:cs typeface="阿里巴巴普惠体 Medium"/>
                <a:sym typeface="Arial"/>
              </a:rPr>
              <a:t>.</a:t>
            </a:r>
            <a:r>
              <a:rPr lang="zh-CN" altLang="en-US" sz="1400">
                <a:solidFill>
                  <a:schemeClr val="dk1">
                    <a:lumMod val="85000"/>
                    <a:lumOff val="15000"/>
                  </a:schemeClr>
                </a:solidFill>
                <a:latin typeface="Arial"/>
                <a:ea typeface="阿里巴巴普惠体 Medium"/>
                <a:cs typeface="阿里巴巴普惠体 Medium"/>
                <a:sym typeface="Arial"/>
              </a:rPr>
              <a:t>Add your content</a:t>
            </a:r>
            <a:r>
              <a:rPr lang="en-US" altLang="zh-CN" sz="1400">
                <a:solidFill>
                  <a:schemeClr val="dk1">
                    <a:lumMod val="85000"/>
                    <a:lumOff val="15000"/>
                  </a:schemeClr>
                </a:solidFill>
                <a:latin typeface="Arial"/>
                <a:ea typeface="阿里巴巴普惠体 Medium"/>
                <a:cs typeface="阿里巴巴普惠体 Medium"/>
                <a:sym typeface="Arial"/>
              </a:rPr>
              <a:t>.</a:t>
            </a:r>
            <a:r>
              <a:rPr lang="zh-CN" altLang="en-US" sz="1400">
                <a:solidFill>
                  <a:schemeClr val="dk1">
                    <a:lumMod val="85000"/>
                    <a:lumOff val="15000"/>
                  </a:schemeClr>
                </a:solidFill>
                <a:latin typeface="Arial"/>
                <a:ea typeface="阿里巴巴普惠体 Medium"/>
                <a:cs typeface="阿里巴巴普惠体 Medium"/>
                <a:sym typeface="Arial"/>
              </a:rPr>
              <a:t>Add your content</a:t>
            </a:r>
            <a:r>
              <a:rPr lang="en-US" altLang="zh-CN" sz="1400">
                <a:solidFill>
                  <a:schemeClr val="dk1">
                    <a:lumMod val="85000"/>
                    <a:lumOff val="15000"/>
                  </a:schemeClr>
                </a:solidFill>
                <a:latin typeface="Arial"/>
                <a:ea typeface="阿里巴巴普惠体 Medium"/>
                <a:cs typeface="阿里巴巴普惠体 Medium"/>
                <a:sym typeface="Arial"/>
              </a:rPr>
              <a:t>.</a:t>
            </a:r>
            <a:r>
              <a:rPr lang="zh-CN" altLang="en-US" sz="1400">
                <a:solidFill>
                  <a:schemeClr val="dk1">
                    <a:lumMod val="85000"/>
                    <a:lumOff val="15000"/>
                  </a:schemeClr>
                </a:solidFill>
                <a:latin typeface="Arial"/>
                <a:ea typeface="阿里巴巴普惠体 Medium"/>
                <a:cs typeface="阿里巴巴普惠体 Medium"/>
                <a:sym typeface="Arial"/>
              </a:rPr>
              <a:t>Add your</a:t>
            </a:r>
            <a:r>
              <a:rPr lang="en-US" altLang="zh-CN" sz="1400">
                <a:solidFill>
                  <a:schemeClr val="dk1">
                    <a:lumMod val="85000"/>
                    <a:lumOff val="15000"/>
                  </a:schemeClr>
                </a:solidFill>
                <a:latin typeface="Arial"/>
                <a:ea typeface="阿里巴巴普惠体 Medium"/>
                <a:cs typeface="阿里巴巴普惠体 Medium"/>
                <a:sym typeface="Arial"/>
              </a:rPr>
              <a:t> text</a:t>
            </a:r>
            <a:r>
              <a:rPr lang="zh-CN" altLang="en-US" sz="1400">
                <a:solidFill>
                  <a:schemeClr val="dk1">
                    <a:lumMod val="85000"/>
                    <a:lumOff val="15000"/>
                  </a:schemeClr>
                </a:solidFill>
                <a:latin typeface="Arial"/>
                <a:ea typeface="阿里巴巴普惠体 Medium"/>
                <a:cs typeface="阿里巴巴普惠体 Medium"/>
                <a:sym typeface="Arial"/>
              </a:rPr>
              <a:t> content</a:t>
            </a:r>
            <a:r>
              <a:rPr lang="en-US" altLang="zh-CN" sz="1400">
                <a:solidFill>
                  <a:schemeClr val="dk1">
                    <a:lumMod val="85000"/>
                    <a:lumOff val="15000"/>
                  </a:schemeClr>
                </a:solidFill>
                <a:latin typeface="Arial"/>
                <a:ea typeface="阿里巴巴普惠体 Medium"/>
                <a:cs typeface="阿里巴巴普惠体 Medium"/>
                <a:sym typeface="Arial"/>
              </a:rPr>
              <a:t>.</a:t>
            </a:r>
            <a:r>
              <a:rPr lang="zh-CN" altLang="en-US" sz="1400">
                <a:solidFill>
                  <a:schemeClr val="dk1">
                    <a:lumMod val="85000"/>
                    <a:lumOff val="15000"/>
                  </a:schemeClr>
                </a:solidFill>
                <a:latin typeface="Arial"/>
                <a:ea typeface="阿里巴巴普惠体 Medium"/>
                <a:cs typeface="阿里巴巴普惠体 Medium"/>
                <a:sym typeface="Arial"/>
              </a:rPr>
              <a:t>Add your</a:t>
            </a:r>
            <a:r>
              <a:rPr lang="en-US" altLang="zh-CN" sz="1400">
                <a:solidFill>
                  <a:schemeClr val="dk1">
                    <a:lumMod val="85000"/>
                    <a:lumOff val="15000"/>
                  </a:schemeClr>
                </a:solidFill>
                <a:latin typeface="Arial"/>
                <a:ea typeface="阿里巴巴普惠体 Medium"/>
                <a:cs typeface="阿里巴巴普惠体 Medium"/>
                <a:sym typeface="Arial"/>
              </a:rPr>
              <a:t> </a:t>
            </a:r>
            <a:r>
              <a:rPr lang="zh-CN" altLang="en-US" sz="1400">
                <a:solidFill>
                  <a:schemeClr val="dk1">
                    <a:lumMod val="85000"/>
                    <a:lumOff val="15000"/>
                  </a:schemeClr>
                </a:solidFill>
                <a:latin typeface="Arial"/>
                <a:ea typeface="阿里巴巴普惠体 Medium"/>
                <a:cs typeface="阿里巴巴普惠体 Medium"/>
                <a:sym typeface="Arial"/>
              </a:rPr>
              <a:t>content</a:t>
            </a:r>
            <a:r>
              <a:rPr lang="en-US" altLang="zh-CN" sz="1400">
                <a:solidFill>
                  <a:schemeClr val="dk1">
                    <a:lumMod val="85000"/>
                    <a:lumOff val="15000"/>
                  </a:schemeClr>
                </a:solidFill>
                <a:latin typeface="Arial"/>
                <a:ea typeface="阿里巴巴普惠体 Medium"/>
                <a:cs typeface="阿里巴巴普惠体 Medium"/>
                <a:sym typeface="Arial"/>
              </a:rPr>
              <a:t>.</a:t>
            </a:r>
            <a:r>
              <a:rPr lang="zh-CN" altLang="en-US" sz="1400">
                <a:solidFill>
                  <a:schemeClr val="dk1">
                    <a:lumMod val="85000"/>
                    <a:lumOff val="15000"/>
                  </a:schemeClr>
                </a:solidFill>
                <a:latin typeface="Arial"/>
                <a:ea typeface="阿里巴巴普惠体 Medium"/>
                <a:cs typeface="阿里巴巴普惠体 Medium"/>
                <a:sym typeface="Arial"/>
              </a:rPr>
              <a:t>Add your content</a:t>
            </a:r>
            <a:r>
              <a:rPr lang="en-US" altLang="zh-CN" sz="1400">
                <a:solidFill>
                  <a:schemeClr val="dk1">
                    <a:lumMod val="85000"/>
                    <a:lumOff val="15000"/>
                  </a:schemeClr>
                </a:solidFill>
                <a:latin typeface="Arial"/>
                <a:ea typeface="阿里巴巴普惠体 Medium"/>
                <a:cs typeface="阿里巴巴普惠体 Medium"/>
                <a:sym typeface="Arial"/>
              </a:rPr>
              <a:t>.</a:t>
            </a:r>
          </a:p>
        </p:txBody>
      </p:sp>
      <p:grpSp>
        <p:nvGrpSpPr>
          <p:cNvPr id="3" name="图形"/>
          <p:cNvGrpSpPr/>
          <p:nvPr/>
        </p:nvGrpSpPr>
        <p:grpSpPr>
          <a:xfrm>
            <a:off x="6656706" y="1670052"/>
            <a:ext cx="2790191" cy="646693"/>
            <a:chOff x="10219" y="3388"/>
            <a:chExt cx="3405" cy="844"/>
          </a:xfrm>
        </p:grpSpPr>
        <p:grpSp>
          <p:nvGrpSpPr>
            <p:cNvPr id="13" name="组合 12"/>
            <p:cNvGrpSpPr/>
            <p:nvPr/>
          </p:nvGrpSpPr>
          <p:grpSpPr>
            <a:xfrm>
              <a:off x="10219" y="3445"/>
              <a:ext cx="3405" cy="743"/>
              <a:chOff x="2812" y="3903"/>
              <a:chExt cx="1120" cy="464"/>
            </a:xfrm>
          </p:grpSpPr>
          <p:sp>
            <p:nvSpPr>
              <p:cNvPr id="28" name="图形"/>
              <p:cNvSpPr/>
              <p:nvPr>
                <p:custDataLst>
                  <p:tags r:id="rId15"/>
                </p:custDataLst>
              </p:nvPr>
            </p:nvSpPr>
            <p:spPr>
              <a:xfrm flipH="1">
                <a:off x="3238" y="3903"/>
                <a:ext cx="694" cy="464"/>
              </a:xfrm>
              <a:prstGeom prst="roundRect">
                <a:avLst>
                  <a:gd name="adj" fmla="val 50000"/>
                </a:avLst>
              </a:prstGeom>
              <a:gradFill>
                <a:gsLst>
                  <a:gs pos="37000">
                    <a:srgbClr val="65C7CD"/>
                  </a:gs>
                  <a:gs pos="100000">
                    <a:srgbClr val="8CD5D9"/>
                  </a:gs>
                </a:gsLst>
                <a:lin ang="2700000" scaled="0"/>
              </a:gradFill>
              <a:ln>
                <a:noFill/>
              </a:ln>
              <a:effectLst>
                <a:outerShdw blurRad="215900" sx="102000" sy="102000" algn="ctr" rotWithShape="0">
                  <a:srgbClr val="65C7C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Arial"/>
                  <a:ea typeface="阿里巴巴普惠体 Medium"/>
                  <a:cs typeface="阿里巴巴普惠体 Medium"/>
                  <a:sym typeface="Arial"/>
                </a:endParaRPr>
              </a:p>
            </p:txBody>
          </p:sp>
          <p:sp>
            <p:nvSpPr>
              <p:cNvPr id="29" name="图形"/>
              <p:cNvSpPr/>
              <p:nvPr>
                <p:custDataLst>
                  <p:tags r:id="rId16"/>
                </p:custDataLst>
              </p:nvPr>
            </p:nvSpPr>
            <p:spPr>
              <a:xfrm flipH="1">
                <a:off x="2812" y="3903"/>
                <a:ext cx="653" cy="464"/>
              </a:xfrm>
              <a:prstGeom prst="roundRect">
                <a:avLst>
                  <a:gd name="adj" fmla="val 50000"/>
                </a:avLst>
              </a:prstGeom>
              <a:solidFill>
                <a:schemeClr val="lt1"/>
              </a:solidFill>
              <a:ln>
                <a:noFill/>
              </a:ln>
              <a:effectLst>
                <a:outerShdw blurRad="355600" sx="102000" sy="102000" algn="ctr" rotWithShape="0">
                  <a:srgbClr val="65C7CD">
                    <a:alpha val="2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Arial"/>
                  <a:ea typeface="阿里巴巴普惠体 Medium"/>
                  <a:cs typeface="阿里巴巴普惠体 Medium"/>
                  <a:sym typeface="Arial"/>
                </a:endParaRPr>
              </a:p>
            </p:txBody>
          </p:sp>
        </p:grpSp>
        <p:sp>
          <p:nvSpPr>
            <p:cNvPr id="14" name="图形"/>
            <p:cNvSpPr txBox="1"/>
            <p:nvPr>
              <p:custDataLst>
                <p:tags r:id="rId13"/>
              </p:custDataLst>
            </p:nvPr>
          </p:nvSpPr>
          <p:spPr>
            <a:xfrm>
              <a:off x="10331" y="3428"/>
              <a:ext cx="1834" cy="763"/>
            </a:xfrm>
            <a:prstGeom prst="rect">
              <a:avLst/>
            </a:prstGeom>
            <a:noFill/>
          </p:spPr>
          <p:txBody>
            <a:bodyPr wrap="square" rtlCol="0">
              <a:spAutoFit/>
            </a:bodyPr>
            <a:lstStyle/>
            <a:p>
              <a:pPr algn="ctr"/>
              <a:r>
                <a:rPr lang="en-US" altLang="zh-CN" sz="3200">
                  <a:solidFill>
                    <a:srgbClr val="65C7CD"/>
                  </a:solidFill>
                  <a:latin typeface="Arial"/>
                  <a:ea typeface="阿里巴巴普惠体 Medium"/>
                  <a:cs typeface="阿里巴巴普惠体 Medium"/>
                  <a:sym typeface="Arial"/>
                </a:rPr>
                <a:t>PART</a:t>
              </a:r>
            </a:p>
          </p:txBody>
        </p:sp>
        <p:sp>
          <p:nvSpPr>
            <p:cNvPr id="58" name="图形"/>
            <p:cNvSpPr txBox="1"/>
            <p:nvPr>
              <p:custDataLst>
                <p:tags r:id="rId14"/>
              </p:custDataLst>
            </p:nvPr>
          </p:nvSpPr>
          <p:spPr>
            <a:xfrm>
              <a:off x="12370" y="3388"/>
              <a:ext cx="1007" cy="844"/>
            </a:xfrm>
            <a:prstGeom prst="rect">
              <a:avLst/>
            </a:prstGeom>
            <a:noFill/>
          </p:spPr>
          <p:txBody>
            <a:bodyPr wrap="square" rtlCol="0">
              <a:spAutoFit/>
            </a:bodyPr>
            <a:lstStyle/>
            <a:p>
              <a:r>
                <a:rPr lang="en-US" altLang="zh-CN" sz="3600">
                  <a:solidFill>
                    <a:schemeClr val="bg1"/>
                  </a:solidFill>
                  <a:latin typeface="Arial"/>
                  <a:ea typeface="阿里巴巴普惠体 Medium"/>
                  <a:cs typeface="阿里巴巴普惠体 Medium"/>
                  <a:sym typeface="Arial"/>
                </a:rPr>
                <a:t>03</a:t>
              </a:r>
            </a:p>
          </p:txBody>
        </p:sp>
      </p:grpSp>
      <p:grpSp>
        <p:nvGrpSpPr>
          <p:cNvPr id="8" name="图形"/>
          <p:cNvGrpSpPr/>
          <p:nvPr/>
        </p:nvGrpSpPr>
        <p:grpSpPr>
          <a:xfrm>
            <a:off x="5794377" y="1616075"/>
            <a:ext cx="753745" cy="753745"/>
            <a:chOff x="8069" y="1615"/>
            <a:chExt cx="3063" cy="3063"/>
          </a:xfrm>
        </p:grpSpPr>
        <p:sp>
          <p:nvSpPr>
            <p:cNvPr id="19" name="图形"/>
            <p:cNvSpPr/>
            <p:nvPr>
              <p:custDataLst>
                <p:tags r:id="rId11"/>
              </p:custDataLst>
            </p:nvPr>
          </p:nvSpPr>
          <p:spPr>
            <a:xfrm rot="16200000">
              <a:off x="8069" y="1615"/>
              <a:ext cx="3063" cy="3063"/>
            </a:xfrm>
            <a:prstGeom prst="ellipse">
              <a:avLst/>
            </a:prstGeom>
            <a:gradFill>
              <a:gsLst>
                <a:gs pos="0">
                  <a:srgbClr val="8BD4D9"/>
                </a:gs>
                <a:gs pos="88000">
                  <a:srgbClr val="65C7CD"/>
                </a:gs>
              </a:gsLst>
              <a:lin ang="2700000" scaled="0"/>
            </a:gradFill>
            <a:ln w="31750" cap="flat" cmpd="sng" algn="ctr">
              <a:gradFill>
                <a:gsLst>
                  <a:gs pos="62000">
                    <a:srgbClr val="A4D0FF">
                      <a:alpha val="0"/>
                    </a:srgbClr>
                  </a:gs>
                  <a:gs pos="100000">
                    <a:schemeClr val="bg1"/>
                  </a:gs>
                </a:gsLst>
                <a:lin ang="5400000" scaled="1"/>
              </a:gradFill>
              <a:prstDash val="solid"/>
              <a:miter lim="800000"/>
            </a:ln>
            <a:effectLst>
              <a:outerShdw blurRad="317500" dist="38100" dir="2700000" algn="tl" rotWithShape="0">
                <a:srgbClr val="65C7CD">
                  <a:alpha val="4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a:ea typeface="阿里巴巴普惠体 Medium"/>
                <a:cs typeface="阿里巴巴普惠体 Medium"/>
                <a:sym typeface="Arial"/>
              </a:endParaRPr>
            </a:p>
          </p:txBody>
        </p:sp>
        <p:sp>
          <p:nvSpPr>
            <p:cNvPr id="20" name="图形"/>
            <p:cNvSpPr>
              <a:spLocks noEditPoints="1"/>
            </p:cNvSpPr>
            <p:nvPr>
              <p:custDataLst>
                <p:tags r:id="rId12"/>
              </p:custDataLst>
            </p:nvPr>
          </p:nvSpPr>
          <p:spPr bwMode="auto">
            <a:xfrm>
              <a:off x="8675" y="2324"/>
              <a:ext cx="1643" cy="1546"/>
            </a:xfrm>
            <a:custGeom>
              <a:avLst/>
              <a:gdLst>
                <a:gd name="T0" fmla="*/ 8 w 97"/>
                <a:gd name="T1" fmla="*/ 10 h 91"/>
                <a:gd name="T2" fmla="*/ 28 w 97"/>
                <a:gd name="T3" fmla="*/ 10 h 91"/>
                <a:gd name="T4" fmla="*/ 41 w 97"/>
                <a:gd name="T5" fmla="*/ 45 h 91"/>
                <a:gd name="T6" fmla="*/ 51 w 97"/>
                <a:gd name="T7" fmla="*/ 41 h 91"/>
                <a:gd name="T8" fmla="*/ 59 w 97"/>
                <a:gd name="T9" fmla="*/ 46 h 91"/>
                <a:gd name="T10" fmla="*/ 66 w 97"/>
                <a:gd name="T11" fmla="*/ 27 h 91"/>
                <a:gd name="T12" fmla="*/ 73 w 97"/>
                <a:gd name="T13" fmla="*/ 34 h 91"/>
                <a:gd name="T14" fmla="*/ 83 w 97"/>
                <a:gd name="T15" fmla="*/ 23 h 91"/>
                <a:gd name="T16" fmla="*/ 73 w 97"/>
                <a:gd name="T17" fmla="*/ 40 h 91"/>
                <a:gd name="T18" fmla="*/ 67 w 97"/>
                <a:gd name="T19" fmla="*/ 33 h 91"/>
                <a:gd name="T20" fmla="*/ 61 w 97"/>
                <a:gd name="T21" fmla="*/ 51 h 91"/>
                <a:gd name="T22" fmla="*/ 51 w 97"/>
                <a:gd name="T23" fmla="*/ 45 h 91"/>
                <a:gd name="T24" fmla="*/ 41 w 97"/>
                <a:gd name="T25" fmla="*/ 45 h 91"/>
                <a:gd name="T26" fmla="*/ 74 w 97"/>
                <a:gd name="T27" fmla="*/ 86 h 91"/>
                <a:gd name="T28" fmla="*/ 43 w 97"/>
                <a:gd name="T29" fmla="*/ 91 h 91"/>
                <a:gd name="T30" fmla="*/ 63 w 97"/>
                <a:gd name="T31" fmla="*/ 68 h 91"/>
                <a:gd name="T32" fmla="*/ 97 w 97"/>
                <a:gd name="T33" fmla="*/ 68 h 91"/>
                <a:gd name="T34" fmla="*/ 97 w 97"/>
                <a:gd name="T35" fmla="*/ 6 h 91"/>
                <a:gd name="T36" fmla="*/ 93 w 97"/>
                <a:gd name="T37" fmla="*/ 3 h 91"/>
                <a:gd name="T38" fmla="*/ 34 w 97"/>
                <a:gd name="T39" fmla="*/ 9 h 91"/>
                <a:gd name="T40" fmla="*/ 90 w 97"/>
                <a:gd name="T41" fmla="*/ 61 h 91"/>
                <a:gd name="T42" fmla="*/ 36 w 97"/>
                <a:gd name="T43" fmla="*/ 68 h 91"/>
                <a:gd name="T44" fmla="*/ 54 w 97"/>
                <a:gd name="T45" fmla="*/ 84 h 91"/>
                <a:gd name="T46" fmla="*/ 63 w 97"/>
                <a:gd name="T47" fmla="*/ 68 h 91"/>
                <a:gd name="T48" fmla="*/ 7 w 97"/>
                <a:gd name="T49" fmla="*/ 55 h 91"/>
                <a:gd name="T50" fmla="*/ 14 w 97"/>
                <a:gd name="T51" fmla="*/ 91 h 91"/>
                <a:gd name="T52" fmla="*/ 20 w 97"/>
                <a:gd name="T53" fmla="*/ 60 h 91"/>
                <a:gd name="T54" fmla="*/ 31 w 97"/>
                <a:gd name="T55" fmla="*/ 91 h 91"/>
                <a:gd name="T56" fmla="*/ 28 w 97"/>
                <a:gd name="T57" fmla="*/ 33 h 91"/>
                <a:gd name="T58" fmla="*/ 55 w 97"/>
                <a:gd name="T59" fmla="*/ 24 h 91"/>
                <a:gd name="T60" fmla="*/ 20 w 97"/>
                <a:gd name="T61" fmla="*/ 23 h 91"/>
                <a:gd name="T62" fmla="*/ 19 w 97"/>
                <a:gd name="T63" fmla="*/ 27 h 91"/>
                <a:gd name="T64" fmla="*/ 18 w 97"/>
                <a:gd name="T65" fmla="*/ 47 h 91"/>
                <a:gd name="T66" fmla="*/ 18 w 97"/>
                <a:gd name="T67" fmla="*/ 47 h 91"/>
                <a:gd name="T68" fmla="*/ 18 w 97"/>
                <a:gd name="T69" fmla="*/ 47 h 91"/>
                <a:gd name="T70" fmla="*/ 16 w 97"/>
                <a:gd name="T71" fmla="*/ 27 h 91"/>
                <a:gd name="T72" fmla="*/ 16 w 97"/>
                <a:gd name="T73" fmla="*/ 23 h 91"/>
                <a:gd name="T74" fmla="*/ 0 w 97"/>
                <a:gd name="T75" fmla="*/ 5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7" h="91">
                  <a:moveTo>
                    <a:pt x="18" y="0"/>
                  </a:moveTo>
                  <a:cubicBezTo>
                    <a:pt x="12" y="0"/>
                    <a:pt x="8" y="4"/>
                    <a:pt x="8" y="10"/>
                  </a:cubicBezTo>
                  <a:cubicBezTo>
                    <a:pt x="8" y="16"/>
                    <a:pt x="12" y="20"/>
                    <a:pt x="18" y="20"/>
                  </a:cubicBezTo>
                  <a:cubicBezTo>
                    <a:pt x="24" y="20"/>
                    <a:pt x="28" y="16"/>
                    <a:pt x="28" y="10"/>
                  </a:cubicBezTo>
                  <a:cubicBezTo>
                    <a:pt x="28" y="4"/>
                    <a:pt x="24" y="0"/>
                    <a:pt x="18" y="0"/>
                  </a:cubicBezTo>
                  <a:close/>
                  <a:moveTo>
                    <a:pt x="41" y="45"/>
                  </a:moveTo>
                  <a:cubicBezTo>
                    <a:pt x="50" y="42"/>
                    <a:pt x="50" y="42"/>
                    <a:pt x="50" y="42"/>
                  </a:cubicBezTo>
                  <a:cubicBezTo>
                    <a:pt x="51" y="41"/>
                    <a:pt x="51" y="41"/>
                    <a:pt x="51" y="41"/>
                  </a:cubicBezTo>
                  <a:cubicBezTo>
                    <a:pt x="52" y="42"/>
                    <a:pt x="52" y="42"/>
                    <a:pt x="52" y="42"/>
                  </a:cubicBezTo>
                  <a:cubicBezTo>
                    <a:pt x="59" y="46"/>
                    <a:pt x="59" y="46"/>
                    <a:pt x="59" y="46"/>
                  </a:cubicBezTo>
                  <a:cubicBezTo>
                    <a:pt x="65" y="29"/>
                    <a:pt x="65" y="29"/>
                    <a:pt x="65" y="29"/>
                  </a:cubicBezTo>
                  <a:cubicBezTo>
                    <a:pt x="66" y="27"/>
                    <a:pt x="66" y="27"/>
                    <a:pt x="66" y="27"/>
                  </a:cubicBezTo>
                  <a:cubicBezTo>
                    <a:pt x="67" y="29"/>
                    <a:pt x="67" y="29"/>
                    <a:pt x="67" y="29"/>
                  </a:cubicBezTo>
                  <a:cubicBezTo>
                    <a:pt x="73" y="34"/>
                    <a:pt x="73" y="34"/>
                    <a:pt x="73" y="34"/>
                  </a:cubicBezTo>
                  <a:cubicBezTo>
                    <a:pt x="81" y="21"/>
                    <a:pt x="81" y="21"/>
                    <a:pt x="81" y="21"/>
                  </a:cubicBezTo>
                  <a:cubicBezTo>
                    <a:pt x="83" y="23"/>
                    <a:pt x="83" y="23"/>
                    <a:pt x="83" y="23"/>
                  </a:cubicBezTo>
                  <a:cubicBezTo>
                    <a:pt x="75" y="38"/>
                    <a:pt x="75" y="38"/>
                    <a:pt x="75" y="38"/>
                  </a:cubicBezTo>
                  <a:cubicBezTo>
                    <a:pt x="73" y="40"/>
                    <a:pt x="73" y="40"/>
                    <a:pt x="73" y="40"/>
                  </a:cubicBezTo>
                  <a:cubicBezTo>
                    <a:pt x="72" y="38"/>
                    <a:pt x="72" y="38"/>
                    <a:pt x="72" y="38"/>
                  </a:cubicBezTo>
                  <a:cubicBezTo>
                    <a:pt x="67" y="33"/>
                    <a:pt x="67" y="33"/>
                    <a:pt x="67" y="33"/>
                  </a:cubicBezTo>
                  <a:cubicBezTo>
                    <a:pt x="61" y="49"/>
                    <a:pt x="61" y="49"/>
                    <a:pt x="61" y="49"/>
                  </a:cubicBezTo>
                  <a:cubicBezTo>
                    <a:pt x="61" y="51"/>
                    <a:pt x="61" y="51"/>
                    <a:pt x="61" y="51"/>
                  </a:cubicBezTo>
                  <a:cubicBezTo>
                    <a:pt x="59" y="50"/>
                    <a:pt x="59" y="50"/>
                    <a:pt x="59" y="50"/>
                  </a:cubicBezTo>
                  <a:cubicBezTo>
                    <a:pt x="51" y="45"/>
                    <a:pt x="51" y="45"/>
                    <a:pt x="51" y="45"/>
                  </a:cubicBezTo>
                  <a:cubicBezTo>
                    <a:pt x="42" y="48"/>
                    <a:pt x="42" y="48"/>
                    <a:pt x="42" y="48"/>
                  </a:cubicBezTo>
                  <a:cubicBezTo>
                    <a:pt x="41" y="45"/>
                    <a:pt x="41" y="45"/>
                    <a:pt x="41" y="45"/>
                  </a:cubicBezTo>
                  <a:close/>
                  <a:moveTo>
                    <a:pt x="43" y="86"/>
                  </a:moveTo>
                  <a:cubicBezTo>
                    <a:pt x="74" y="86"/>
                    <a:pt x="74" y="86"/>
                    <a:pt x="74" y="86"/>
                  </a:cubicBezTo>
                  <a:cubicBezTo>
                    <a:pt x="74" y="91"/>
                    <a:pt x="74" y="91"/>
                    <a:pt x="74" y="91"/>
                  </a:cubicBezTo>
                  <a:cubicBezTo>
                    <a:pt x="43" y="91"/>
                    <a:pt x="43" y="91"/>
                    <a:pt x="43" y="91"/>
                  </a:cubicBezTo>
                  <a:cubicBezTo>
                    <a:pt x="43" y="86"/>
                    <a:pt x="43" y="86"/>
                    <a:pt x="43" y="86"/>
                  </a:cubicBezTo>
                  <a:close/>
                  <a:moveTo>
                    <a:pt x="63" y="68"/>
                  </a:moveTo>
                  <a:cubicBezTo>
                    <a:pt x="93" y="68"/>
                    <a:pt x="93" y="68"/>
                    <a:pt x="93" y="68"/>
                  </a:cubicBezTo>
                  <a:cubicBezTo>
                    <a:pt x="97" y="68"/>
                    <a:pt x="97" y="68"/>
                    <a:pt x="97" y="68"/>
                  </a:cubicBezTo>
                  <a:cubicBezTo>
                    <a:pt x="97" y="64"/>
                    <a:pt x="97" y="64"/>
                    <a:pt x="97" y="64"/>
                  </a:cubicBezTo>
                  <a:cubicBezTo>
                    <a:pt x="97" y="6"/>
                    <a:pt x="97" y="6"/>
                    <a:pt x="97" y="6"/>
                  </a:cubicBezTo>
                  <a:cubicBezTo>
                    <a:pt x="97" y="3"/>
                    <a:pt x="97" y="3"/>
                    <a:pt x="97" y="3"/>
                  </a:cubicBezTo>
                  <a:cubicBezTo>
                    <a:pt x="93" y="3"/>
                    <a:pt x="93" y="3"/>
                    <a:pt x="93" y="3"/>
                  </a:cubicBezTo>
                  <a:cubicBezTo>
                    <a:pt x="34" y="3"/>
                    <a:pt x="34" y="3"/>
                    <a:pt x="34" y="3"/>
                  </a:cubicBezTo>
                  <a:cubicBezTo>
                    <a:pt x="34" y="9"/>
                    <a:pt x="34" y="9"/>
                    <a:pt x="34" y="9"/>
                  </a:cubicBezTo>
                  <a:cubicBezTo>
                    <a:pt x="90" y="9"/>
                    <a:pt x="90" y="9"/>
                    <a:pt x="90" y="9"/>
                  </a:cubicBezTo>
                  <a:cubicBezTo>
                    <a:pt x="90" y="61"/>
                    <a:pt x="90" y="61"/>
                    <a:pt x="90" y="61"/>
                  </a:cubicBezTo>
                  <a:cubicBezTo>
                    <a:pt x="36" y="61"/>
                    <a:pt x="36" y="61"/>
                    <a:pt x="36" y="61"/>
                  </a:cubicBezTo>
                  <a:cubicBezTo>
                    <a:pt x="36" y="68"/>
                    <a:pt x="36" y="68"/>
                    <a:pt x="36" y="68"/>
                  </a:cubicBezTo>
                  <a:cubicBezTo>
                    <a:pt x="54" y="68"/>
                    <a:pt x="54" y="68"/>
                    <a:pt x="54" y="68"/>
                  </a:cubicBezTo>
                  <a:cubicBezTo>
                    <a:pt x="54" y="84"/>
                    <a:pt x="54" y="84"/>
                    <a:pt x="54" y="84"/>
                  </a:cubicBezTo>
                  <a:cubicBezTo>
                    <a:pt x="63" y="84"/>
                    <a:pt x="63" y="84"/>
                    <a:pt x="63" y="84"/>
                  </a:cubicBezTo>
                  <a:cubicBezTo>
                    <a:pt x="63" y="68"/>
                    <a:pt x="63" y="68"/>
                    <a:pt x="63" y="68"/>
                  </a:cubicBezTo>
                  <a:close/>
                  <a:moveTo>
                    <a:pt x="0" y="50"/>
                  </a:moveTo>
                  <a:cubicBezTo>
                    <a:pt x="7" y="55"/>
                    <a:pt x="7" y="55"/>
                    <a:pt x="7" y="55"/>
                  </a:cubicBezTo>
                  <a:cubicBezTo>
                    <a:pt x="5" y="91"/>
                    <a:pt x="5" y="91"/>
                    <a:pt x="5" y="91"/>
                  </a:cubicBezTo>
                  <a:cubicBezTo>
                    <a:pt x="14" y="91"/>
                    <a:pt x="14" y="91"/>
                    <a:pt x="14" y="91"/>
                  </a:cubicBezTo>
                  <a:cubicBezTo>
                    <a:pt x="16" y="60"/>
                    <a:pt x="16" y="60"/>
                    <a:pt x="16" y="60"/>
                  </a:cubicBezTo>
                  <a:cubicBezTo>
                    <a:pt x="20" y="60"/>
                    <a:pt x="20" y="60"/>
                    <a:pt x="20" y="60"/>
                  </a:cubicBezTo>
                  <a:cubicBezTo>
                    <a:pt x="22" y="91"/>
                    <a:pt x="22" y="91"/>
                    <a:pt x="22" y="91"/>
                  </a:cubicBezTo>
                  <a:cubicBezTo>
                    <a:pt x="31" y="91"/>
                    <a:pt x="31" y="91"/>
                    <a:pt x="31" y="91"/>
                  </a:cubicBezTo>
                  <a:cubicBezTo>
                    <a:pt x="29" y="55"/>
                    <a:pt x="29" y="55"/>
                    <a:pt x="29" y="55"/>
                  </a:cubicBezTo>
                  <a:cubicBezTo>
                    <a:pt x="28" y="33"/>
                    <a:pt x="28" y="33"/>
                    <a:pt x="28" y="33"/>
                  </a:cubicBezTo>
                  <a:cubicBezTo>
                    <a:pt x="50" y="32"/>
                    <a:pt x="50" y="32"/>
                    <a:pt x="50" y="32"/>
                  </a:cubicBezTo>
                  <a:cubicBezTo>
                    <a:pt x="55" y="24"/>
                    <a:pt x="55" y="24"/>
                    <a:pt x="55" y="24"/>
                  </a:cubicBezTo>
                  <a:cubicBezTo>
                    <a:pt x="30" y="23"/>
                    <a:pt x="30" y="23"/>
                    <a:pt x="30" y="23"/>
                  </a:cubicBezTo>
                  <a:cubicBezTo>
                    <a:pt x="20" y="23"/>
                    <a:pt x="20" y="23"/>
                    <a:pt x="20" y="23"/>
                  </a:cubicBezTo>
                  <a:cubicBezTo>
                    <a:pt x="20" y="24"/>
                    <a:pt x="20" y="24"/>
                    <a:pt x="20" y="24"/>
                  </a:cubicBezTo>
                  <a:cubicBezTo>
                    <a:pt x="19" y="27"/>
                    <a:pt x="19" y="27"/>
                    <a:pt x="19" y="27"/>
                  </a:cubicBezTo>
                  <a:cubicBezTo>
                    <a:pt x="22" y="43"/>
                    <a:pt x="22" y="43"/>
                    <a:pt x="22" y="43"/>
                  </a:cubicBezTo>
                  <a:cubicBezTo>
                    <a:pt x="18" y="47"/>
                    <a:pt x="18" y="47"/>
                    <a:pt x="18" y="47"/>
                  </a:cubicBezTo>
                  <a:cubicBezTo>
                    <a:pt x="18" y="47"/>
                    <a:pt x="18" y="47"/>
                    <a:pt x="18" y="47"/>
                  </a:cubicBezTo>
                  <a:cubicBezTo>
                    <a:pt x="18" y="47"/>
                    <a:pt x="18" y="47"/>
                    <a:pt x="18" y="47"/>
                  </a:cubicBezTo>
                  <a:cubicBezTo>
                    <a:pt x="18" y="47"/>
                    <a:pt x="18" y="47"/>
                    <a:pt x="18" y="47"/>
                  </a:cubicBezTo>
                  <a:cubicBezTo>
                    <a:pt x="18" y="47"/>
                    <a:pt x="18" y="47"/>
                    <a:pt x="18" y="47"/>
                  </a:cubicBezTo>
                  <a:cubicBezTo>
                    <a:pt x="14" y="43"/>
                    <a:pt x="14" y="43"/>
                    <a:pt x="14" y="43"/>
                  </a:cubicBezTo>
                  <a:cubicBezTo>
                    <a:pt x="16" y="27"/>
                    <a:pt x="16" y="27"/>
                    <a:pt x="16" y="27"/>
                  </a:cubicBezTo>
                  <a:cubicBezTo>
                    <a:pt x="15" y="24"/>
                    <a:pt x="15" y="24"/>
                    <a:pt x="15" y="24"/>
                  </a:cubicBezTo>
                  <a:cubicBezTo>
                    <a:pt x="16" y="23"/>
                    <a:pt x="16" y="23"/>
                    <a:pt x="16" y="23"/>
                  </a:cubicBezTo>
                  <a:cubicBezTo>
                    <a:pt x="5" y="23"/>
                    <a:pt x="5" y="23"/>
                    <a:pt x="5" y="23"/>
                  </a:cubicBezTo>
                  <a:lnTo>
                    <a:pt x="0" y="50"/>
                  </a:ln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Arial"/>
                <a:ea typeface="阿里巴巴普惠体 Medium"/>
                <a:cs typeface="阿里巴巴普惠体 Medium"/>
                <a:sym typeface="Arial"/>
              </a:endParaRPr>
            </a:p>
          </p:txBody>
        </p:sp>
      </p:grpSp>
      <p:grpSp>
        <p:nvGrpSpPr>
          <p:cNvPr id="56" name="图形"/>
          <p:cNvGrpSpPr/>
          <p:nvPr/>
        </p:nvGrpSpPr>
        <p:grpSpPr>
          <a:xfrm>
            <a:off x="5634993" y="5078095"/>
            <a:ext cx="5887719" cy="144780"/>
            <a:chOff x="-1239840" y="328489"/>
            <a:chExt cx="5888040" cy="144660"/>
          </a:xfrm>
        </p:grpSpPr>
        <p:sp>
          <p:nvSpPr>
            <p:cNvPr id="57" name="图形"/>
            <p:cNvSpPr/>
            <p:nvPr>
              <p:custDataLst>
                <p:tags r:id="rId8"/>
              </p:custDataLst>
            </p:nvPr>
          </p:nvSpPr>
          <p:spPr>
            <a:xfrm flipH="1">
              <a:off x="4532239" y="357188"/>
              <a:ext cx="87262" cy="8726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a:ea typeface="阿里巴巴普惠体 Medium"/>
                <a:cs typeface="阿里巴巴普惠体 Medium"/>
                <a:sym typeface="Arial"/>
              </a:endParaRPr>
            </a:p>
          </p:txBody>
        </p:sp>
        <p:sp>
          <p:nvSpPr>
            <p:cNvPr id="5" name="图形"/>
            <p:cNvSpPr/>
            <p:nvPr>
              <p:custDataLst>
                <p:tags r:id="rId9"/>
              </p:custDataLst>
            </p:nvPr>
          </p:nvSpPr>
          <p:spPr>
            <a:xfrm>
              <a:off x="-1239840" y="369095"/>
              <a:ext cx="5656889" cy="76137"/>
            </a:xfrm>
            <a:prstGeom prst="roundRect">
              <a:avLst>
                <a:gd name="adj" fmla="val 50000"/>
              </a:avLst>
            </a:prstGeom>
            <a:gradFill>
              <a:gsLst>
                <a:gs pos="100000">
                  <a:srgbClr val="65C7CD"/>
                </a:gs>
                <a:gs pos="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a:ea typeface="阿里巴巴普惠体 Medium"/>
                <a:cs typeface="阿里巴巴普惠体 Medium"/>
                <a:sym typeface="Arial"/>
              </a:endParaRPr>
            </a:p>
          </p:txBody>
        </p:sp>
        <p:sp>
          <p:nvSpPr>
            <p:cNvPr id="59" name="图形"/>
            <p:cNvSpPr/>
            <p:nvPr>
              <p:custDataLst>
                <p:tags r:id="rId10"/>
              </p:custDataLst>
            </p:nvPr>
          </p:nvSpPr>
          <p:spPr>
            <a:xfrm flipH="1">
              <a:off x="4503540" y="328489"/>
              <a:ext cx="144660" cy="144660"/>
            </a:xfrm>
            <a:prstGeom prst="ellipse">
              <a:avLst/>
            </a:prstGeom>
            <a:gradFill>
              <a:gsLst>
                <a:gs pos="0">
                  <a:srgbClr val="BEEDEE"/>
                </a:gs>
                <a:gs pos="76000">
                  <a:srgbClr val="65C7CD"/>
                </a:gs>
              </a:gsLst>
              <a:lin ang="13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2"/>
                </a:solidFill>
                <a:effectLst/>
                <a:uLnTx/>
                <a:uFillTx/>
                <a:latin typeface="Arial"/>
                <a:ea typeface="阿里巴巴普惠体 Medium"/>
                <a:cs typeface="阿里巴巴普惠体 Medium"/>
                <a:sym typeface="Arial"/>
              </a:endParaRPr>
            </a:p>
          </p:txBody>
        </p:sp>
      </p:grpSp>
      <p:sp>
        <p:nvSpPr>
          <p:cNvPr id="6" name="图形"/>
          <p:cNvSpPr/>
          <p:nvPr>
            <p:custDataLst>
              <p:tags r:id="rId7"/>
            </p:custDataLst>
          </p:nvPr>
        </p:nvSpPr>
        <p:spPr>
          <a:xfrm rot="16200000">
            <a:off x="10989310" y="-677546"/>
            <a:ext cx="2081530" cy="2081531"/>
          </a:xfrm>
          <a:prstGeom prst="ellipse">
            <a:avLst/>
          </a:prstGeom>
          <a:gradFill>
            <a:gsLst>
              <a:gs pos="0">
                <a:srgbClr val="BEEDEE"/>
              </a:gs>
              <a:gs pos="100000">
                <a:srgbClr val="8BD4D9"/>
              </a:gs>
            </a:gsLst>
            <a:lin ang="2700000" scaled="0"/>
          </a:gradFill>
          <a:ln>
            <a:noFill/>
          </a:ln>
          <a:effectLst>
            <a:softEdge rad="279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Arial"/>
              <a:ea typeface="阿里巴巴普惠体 Medium"/>
              <a:cs typeface="阿里巴巴普惠体 Medium"/>
              <a:sym typeface="Arial"/>
            </a:endParaRPr>
          </a:p>
        </p:txBody>
      </p:sp>
    </p:spTree>
    <p:custDataLst>
      <p:tags r:id="rId1"/>
    </p:custDataLst>
  </p:cSld>
  <p:clrMapOvr>
    <a:masterClrMapping/>
  </p:clrMapOvr>
  <p:transition advTm="2000">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left)">
                                      <p:cBhvr>
                                        <p:cTn id="19" dur="500"/>
                                        <p:tgtEl>
                                          <p:spTgt spid="3"/>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40"/>
                                        </p:tgtEl>
                                        <p:attrNameLst>
                                          <p:attrName>style.visibility</p:attrName>
                                        </p:attrNameLst>
                                      </p:cBhvr>
                                      <p:to>
                                        <p:strVal val="visible"/>
                                      </p:to>
                                    </p:set>
                                    <p:animEffect transition="in" filter="wipe(left)">
                                      <p:cBhvr>
                                        <p:cTn id="23" dur="500"/>
                                        <p:tgtEl>
                                          <p:spTgt spid="140"/>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left)">
                                      <p:cBhvr>
                                        <p:cTn id="31" dur="500"/>
                                        <p:tgtEl>
                                          <p:spTgt spid="6"/>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56"/>
                                        </p:tgtEl>
                                        <p:attrNameLst>
                                          <p:attrName>style.visibility</p:attrName>
                                        </p:attrNameLst>
                                      </p:cBhvr>
                                      <p:to>
                                        <p:strVal val="visible"/>
                                      </p:to>
                                    </p:set>
                                    <p:animEffect transition="in" filter="wipe(left)">
                                      <p:cBhvr>
                                        <p:cTn id="35"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nimBg="1"/>
      <p:bldP spid="21" grpId="1" animBg="1"/>
      <p:bldP spid="140" grpId="0"/>
      <p:bldP spid="140" grpId="1"/>
      <p:bldP spid="10" grpId="0"/>
      <p:bldP spid="10" grpId="1"/>
      <p:bldP spid="6" grpId="0" bldLvl="0" animBg="1"/>
      <p:bldP spid="6"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图形"/>
          <p:cNvGrpSpPr/>
          <p:nvPr/>
        </p:nvGrpSpPr>
        <p:grpSpPr>
          <a:xfrm>
            <a:off x="1012825" y="1688466"/>
            <a:ext cx="10152979" cy="3765550"/>
            <a:chOff x="1075" y="2700"/>
            <a:chExt cx="16969" cy="6294"/>
          </a:xfrm>
        </p:grpSpPr>
        <p:sp>
          <p:nvSpPr>
            <p:cNvPr id="78" name="图形"/>
            <p:cNvSpPr/>
            <p:nvPr>
              <p:custDataLst>
                <p:tags r:id="rId2"/>
              </p:custDataLst>
            </p:nvPr>
          </p:nvSpPr>
          <p:spPr>
            <a:xfrm flipH="1" flipV="1">
              <a:off x="1101" y="5506"/>
              <a:ext cx="16943" cy="3488"/>
            </a:xfrm>
            <a:prstGeom prst="round2SameRect">
              <a:avLst>
                <a:gd name="adj1" fmla="val 14578"/>
                <a:gd name="adj2" fmla="val 0"/>
              </a:avLst>
            </a:prstGeom>
            <a:gradFill>
              <a:gsLst>
                <a:gs pos="100000">
                  <a:schemeClr val="accent2">
                    <a:lumMod val="20000"/>
                    <a:lumOff val="80000"/>
                    <a:alpha val="67000"/>
                  </a:schemeClr>
                </a:gs>
                <a:gs pos="14000">
                  <a:srgbClr val="FAF3EC">
                    <a:alpha val="0"/>
                  </a:srgbClr>
                </a:gs>
              </a:gsLst>
              <a:lin ang="54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Arial"/>
                <a:ea typeface="阿里巴巴普惠体 Medium"/>
                <a:cs typeface="阿里巴巴普惠体 Medium"/>
                <a:sym typeface="Arial"/>
              </a:endParaRPr>
            </a:p>
          </p:txBody>
        </p:sp>
        <p:sp>
          <p:nvSpPr>
            <p:cNvPr id="53" name="图形"/>
            <p:cNvSpPr/>
            <p:nvPr>
              <p:custDataLst>
                <p:tags r:id="rId3"/>
              </p:custDataLst>
            </p:nvPr>
          </p:nvSpPr>
          <p:spPr>
            <a:xfrm>
              <a:off x="1076" y="4135"/>
              <a:ext cx="16947" cy="1360"/>
            </a:xfrm>
            <a:prstGeom prst="rect">
              <a:avLst/>
            </a:prstGeom>
            <a:gradFill>
              <a:gsLst>
                <a:gs pos="0">
                  <a:schemeClr val="bg1">
                    <a:alpha val="0"/>
                  </a:schemeClr>
                </a:gs>
                <a:gs pos="100000">
                  <a:schemeClr val="accent1">
                    <a:lumMod val="20000"/>
                    <a:lumOff val="80000"/>
                  </a:schemeClr>
                </a:gs>
              </a:gsLst>
              <a:lin ang="0" scaled="0"/>
            </a:gra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wrap="square">
              <a:noAutofit/>
            </a:bodyPr>
            <a:lstStyle/>
            <a:p>
              <a:endParaRPr lang="zh-CN" altLang="en-US">
                <a:latin typeface="Arial"/>
                <a:ea typeface="阿里巴巴普惠体 Medium"/>
                <a:cs typeface="阿里巴巴普惠体 Medium"/>
                <a:sym typeface="Arial"/>
              </a:endParaRPr>
            </a:p>
          </p:txBody>
        </p:sp>
        <p:sp>
          <p:nvSpPr>
            <p:cNvPr id="54" name="图形"/>
            <p:cNvSpPr/>
            <p:nvPr>
              <p:custDataLst>
                <p:tags r:id="rId4"/>
              </p:custDataLst>
            </p:nvPr>
          </p:nvSpPr>
          <p:spPr>
            <a:xfrm>
              <a:off x="1486" y="4520"/>
              <a:ext cx="3598" cy="1218"/>
            </a:xfrm>
            <a:prstGeom prst="chevron">
              <a:avLst/>
            </a:prstGeom>
            <a:gradFill>
              <a:gsLst>
                <a:gs pos="0">
                  <a:schemeClr val="accent1"/>
                </a:gs>
                <a:gs pos="100000">
                  <a:schemeClr val="accent2"/>
                </a:gs>
              </a:gsLst>
              <a:lin ang="2700000" scaled="0"/>
            </a:gradFill>
            <a:ln w="19050">
              <a:gradFill>
                <a:gsLst>
                  <a:gs pos="0">
                    <a:schemeClr val="accent1">
                      <a:lumMod val="5000"/>
                      <a:lumOff val="95000"/>
                      <a:alpha val="0"/>
                    </a:schemeClr>
                  </a:gs>
                  <a:gs pos="98000">
                    <a:srgbClr val="E5F6FF"/>
                  </a:gs>
                </a:gsLst>
                <a:lin ang="0" scaled="1"/>
              </a:gradFill>
            </a:ln>
          </p:spPr>
          <p:style>
            <a:lnRef idx="2">
              <a:schemeClr val="accent1">
                <a:shade val="50000"/>
              </a:schemeClr>
            </a:lnRef>
            <a:fillRef idx="1">
              <a:schemeClr val="accent1"/>
            </a:fillRef>
            <a:effectRef idx="0">
              <a:schemeClr val="accent1"/>
            </a:effectRef>
            <a:fontRef idx="minor">
              <a:schemeClr val="lt1"/>
            </a:fontRef>
          </p:style>
          <p:txBody>
            <a:bodyPr spcFirstLastPara="0" vertOverflow="overflow" horzOverflow="overflow" vert="horz" wrap="square" lIns="91440" tIns="45720" rIns="91440" bIns="45720" numCol="1" spcCol="0" rtlCol="0" fromWordArt="0" anchor="ctr" anchorCtr="0" forceAA="0" compatLnSpc="1">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buClrTx/>
                <a:buSzTx/>
                <a:buFontTx/>
              </a:pPr>
              <a:endParaRPr lang="zh-CN" altLang="en-US">
                <a:latin typeface="Arial"/>
                <a:ea typeface="阿里巴巴普惠体 Medium"/>
                <a:cs typeface="阿里巴巴普惠体 Medium"/>
                <a:sym typeface="Arial"/>
              </a:endParaRPr>
            </a:p>
          </p:txBody>
        </p:sp>
        <p:sp>
          <p:nvSpPr>
            <p:cNvPr id="55" name="图形"/>
            <p:cNvSpPr/>
            <p:nvPr>
              <p:custDataLst>
                <p:tags r:id="rId5"/>
              </p:custDataLst>
            </p:nvPr>
          </p:nvSpPr>
          <p:spPr>
            <a:xfrm>
              <a:off x="4643" y="4520"/>
              <a:ext cx="3598" cy="1218"/>
            </a:xfrm>
            <a:prstGeom prst="chevron">
              <a:avLst/>
            </a:prstGeom>
            <a:gradFill>
              <a:gsLst>
                <a:gs pos="0">
                  <a:schemeClr val="accent1"/>
                </a:gs>
                <a:gs pos="100000">
                  <a:schemeClr val="accent2"/>
                </a:gs>
              </a:gsLst>
              <a:lin ang="2700000" scaled="0"/>
            </a:gradFill>
            <a:ln w="19050">
              <a:gradFill>
                <a:gsLst>
                  <a:gs pos="0">
                    <a:schemeClr val="accent1">
                      <a:lumMod val="5000"/>
                      <a:lumOff val="95000"/>
                      <a:alpha val="0"/>
                    </a:schemeClr>
                  </a:gs>
                  <a:gs pos="98000">
                    <a:srgbClr val="E5F6FF"/>
                  </a:gs>
                </a:gsLst>
                <a:lin ang="0" scaled="1"/>
              </a:gradFill>
            </a:ln>
          </p:spPr>
          <p:style>
            <a:lnRef idx="2">
              <a:schemeClr val="accent1">
                <a:shade val="50000"/>
              </a:schemeClr>
            </a:lnRef>
            <a:fillRef idx="1">
              <a:schemeClr val="accent1"/>
            </a:fillRef>
            <a:effectRef idx="0">
              <a:schemeClr val="accent1"/>
            </a:effectRef>
            <a:fontRef idx="minor">
              <a:schemeClr val="lt1"/>
            </a:fontRef>
          </p:style>
          <p:txBody>
            <a:bodyPr spcFirstLastPara="0" vertOverflow="overflow" horzOverflow="overflow" vert="horz" wrap="square" lIns="91440" tIns="45720" rIns="91440" bIns="45720" numCol="1" spcCol="0" rtlCol="0" fromWordArt="0" anchor="ctr" anchorCtr="0" forceAA="0" compatLnSpc="1">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buClrTx/>
                <a:buSzTx/>
                <a:buFontTx/>
              </a:pPr>
              <a:endParaRPr lang="zh-CN" altLang="en-US">
                <a:latin typeface="Arial"/>
                <a:ea typeface="阿里巴巴普惠体 Medium"/>
                <a:cs typeface="阿里巴巴普惠体 Medium"/>
                <a:sym typeface="Arial"/>
              </a:endParaRPr>
            </a:p>
          </p:txBody>
        </p:sp>
        <p:sp>
          <p:nvSpPr>
            <p:cNvPr id="56" name="图形"/>
            <p:cNvSpPr/>
            <p:nvPr>
              <p:custDataLst>
                <p:tags r:id="rId6"/>
              </p:custDataLst>
            </p:nvPr>
          </p:nvSpPr>
          <p:spPr>
            <a:xfrm>
              <a:off x="7802" y="4520"/>
              <a:ext cx="3598" cy="1218"/>
            </a:xfrm>
            <a:prstGeom prst="chevron">
              <a:avLst/>
            </a:prstGeom>
            <a:gradFill>
              <a:gsLst>
                <a:gs pos="0">
                  <a:schemeClr val="accent1"/>
                </a:gs>
                <a:gs pos="100000">
                  <a:schemeClr val="accent2"/>
                </a:gs>
              </a:gsLst>
              <a:lin ang="2700000" scaled="0"/>
            </a:gradFill>
            <a:ln w="19050">
              <a:gradFill>
                <a:gsLst>
                  <a:gs pos="0">
                    <a:schemeClr val="accent1">
                      <a:lumMod val="5000"/>
                      <a:lumOff val="95000"/>
                      <a:alpha val="0"/>
                    </a:schemeClr>
                  </a:gs>
                  <a:gs pos="98000">
                    <a:srgbClr val="E5F6FF"/>
                  </a:gs>
                </a:gsLst>
                <a:lin ang="0" scaled="1"/>
              </a:gradFill>
            </a:ln>
          </p:spPr>
          <p:style>
            <a:lnRef idx="2">
              <a:schemeClr val="accent1">
                <a:shade val="50000"/>
              </a:schemeClr>
            </a:lnRef>
            <a:fillRef idx="1">
              <a:schemeClr val="accent1"/>
            </a:fillRef>
            <a:effectRef idx="0">
              <a:schemeClr val="accent1"/>
            </a:effectRef>
            <a:fontRef idx="minor">
              <a:schemeClr val="lt1"/>
            </a:fontRef>
          </p:style>
          <p:txBody>
            <a:bodyPr spcFirstLastPara="0" vertOverflow="overflow" horzOverflow="overflow" vert="horz" wrap="square" lIns="91440" tIns="45720" rIns="91440" bIns="45720" numCol="1" spcCol="0" rtlCol="0" fromWordArt="0" anchor="ctr" anchorCtr="0" forceAA="0" compatLnSpc="1">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buClrTx/>
                <a:buSzTx/>
                <a:buFontTx/>
              </a:pPr>
              <a:endParaRPr lang="zh-CN" altLang="en-US">
                <a:latin typeface="Arial"/>
                <a:ea typeface="阿里巴巴普惠体 Medium"/>
                <a:cs typeface="阿里巴巴普惠体 Medium"/>
                <a:sym typeface="Arial"/>
              </a:endParaRPr>
            </a:p>
          </p:txBody>
        </p:sp>
        <p:sp>
          <p:nvSpPr>
            <p:cNvPr id="57" name="图形"/>
            <p:cNvSpPr/>
            <p:nvPr>
              <p:custDataLst>
                <p:tags r:id="rId7"/>
              </p:custDataLst>
            </p:nvPr>
          </p:nvSpPr>
          <p:spPr>
            <a:xfrm>
              <a:off x="10959" y="4520"/>
              <a:ext cx="3598" cy="1218"/>
            </a:xfrm>
            <a:prstGeom prst="chevron">
              <a:avLst/>
            </a:prstGeom>
            <a:gradFill>
              <a:gsLst>
                <a:gs pos="0">
                  <a:schemeClr val="accent1"/>
                </a:gs>
                <a:gs pos="100000">
                  <a:schemeClr val="accent2"/>
                </a:gs>
              </a:gsLst>
              <a:lin ang="2700000" scaled="0"/>
            </a:gradFill>
            <a:ln w="19050">
              <a:gradFill>
                <a:gsLst>
                  <a:gs pos="0">
                    <a:schemeClr val="accent1">
                      <a:lumMod val="5000"/>
                      <a:lumOff val="95000"/>
                      <a:alpha val="0"/>
                    </a:schemeClr>
                  </a:gs>
                  <a:gs pos="98000">
                    <a:srgbClr val="E5F6FF"/>
                  </a:gs>
                </a:gsLst>
                <a:lin ang="0" scaled="1"/>
              </a:gradFill>
            </a:ln>
          </p:spPr>
          <p:style>
            <a:lnRef idx="2">
              <a:schemeClr val="accent1">
                <a:shade val="50000"/>
              </a:schemeClr>
            </a:lnRef>
            <a:fillRef idx="1">
              <a:schemeClr val="accent1"/>
            </a:fillRef>
            <a:effectRef idx="0">
              <a:schemeClr val="accent1"/>
            </a:effectRef>
            <a:fontRef idx="minor">
              <a:schemeClr val="lt1"/>
            </a:fontRef>
          </p:style>
          <p:txBody>
            <a:bodyPr spcFirstLastPara="0" vertOverflow="overflow" horzOverflow="overflow" vert="horz" wrap="square" lIns="91440" tIns="45720" rIns="91440" bIns="45720" numCol="1" spcCol="0" rtlCol="0" fromWordArt="0" anchor="ctr" anchorCtr="0" forceAA="0" compatLnSpc="1">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buClrTx/>
                <a:buSzTx/>
                <a:buFontTx/>
              </a:pPr>
              <a:endParaRPr lang="zh-CN" altLang="en-US">
                <a:latin typeface="Arial"/>
                <a:ea typeface="阿里巴巴普惠体 Medium"/>
                <a:cs typeface="阿里巴巴普惠体 Medium"/>
                <a:sym typeface="Arial"/>
              </a:endParaRPr>
            </a:p>
          </p:txBody>
        </p:sp>
        <p:sp>
          <p:nvSpPr>
            <p:cNvPr id="58" name="图形"/>
            <p:cNvSpPr/>
            <p:nvPr>
              <p:custDataLst>
                <p:tags r:id="rId8"/>
              </p:custDataLst>
            </p:nvPr>
          </p:nvSpPr>
          <p:spPr>
            <a:xfrm>
              <a:off x="14117" y="4520"/>
              <a:ext cx="3598" cy="1218"/>
            </a:xfrm>
            <a:prstGeom prst="chevron">
              <a:avLst/>
            </a:prstGeom>
            <a:gradFill>
              <a:gsLst>
                <a:gs pos="0">
                  <a:schemeClr val="accent1"/>
                </a:gs>
                <a:gs pos="100000">
                  <a:schemeClr val="accent2"/>
                </a:gs>
              </a:gsLst>
              <a:lin ang="2700000" scaled="0"/>
            </a:gradFill>
            <a:ln w="19050">
              <a:gradFill>
                <a:gsLst>
                  <a:gs pos="0">
                    <a:schemeClr val="accent1">
                      <a:lumMod val="5000"/>
                      <a:lumOff val="95000"/>
                      <a:alpha val="0"/>
                    </a:schemeClr>
                  </a:gs>
                  <a:gs pos="98000">
                    <a:srgbClr val="E5F6FF"/>
                  </a:gs>
                </a:gsLst>
                <a:lin ang="0" scaled="1"/>
              </a:gradFill>
            </a:ln>
          </p:spPr>
          <p:style>
            <a:lnRef idx="2">
              <a:schemeClr val="accent1">
                <a:shade val="50000"/>
              </a:schemeClr>
            </a:lnRef>
            <a:fillRef idx="1">
              <a:schemeClr val="accent1"/>
            </a:fillRef>
            <a:effectRef idx="0">
              <a:schemeClr val="accent1"/>
            </a:effectRef>
            <a:fontRef idx="minor">
              <a:schemeClr val="lt1"/>
            </a:fontRef>
          </p:style>
          <p:txBody>
            <a:bodyPr spcFirstLastPara="0" vertOverflow="overflow" horzOverflow="overflow" vert="horz" wrap="square" lIns="91440" tIns="45720" rIns="91440" bIns="45720" numCol="1" spcCol="0" rtlCol="0" fromWordArt="0" anchor="ctr" anchorCtr="0" forceAA="0" compatLnSpc="1">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buClrTx/>
                <a:buSzTx/>
                <a:buFontTx/>
              </a:pPr>
              <a:endParaRPr lang="zh-CN" altLang="en-US">
                <a:latin typeface="Arial"/>
                <a:ea typeface="阿里巴巴普惠体 Medium"/>
                <a:cs typeface="阿里巴巴普惠体 Medium"/>
                <a:sym typeface="Arial"/>
              </a:endParaRPr>
            </a:p>
          </p:txBody>
        </p:sp>
        <p:sp>
          <p:nvSpPr>
            <p:cNvPr id="60" name="图形"/>
            <p:cNvSpPr txBox="1"/>
            <p:nvPr>
              <p:custDataLst>
                <p:tags r:id="rId9"/>
              </p:custDataLst>
            </p:nvPr>
          </p:nvSpPr>
          <p:spPr>
            <a:xfrm>
              <a:off x="1455" y="6790"/>
              <a:ext cx="3088" cy="2006"/>
            </a:xfrm>
            <a:prstGeom prst="rect">
              <a:avLst/>
            </a:prstGeom>
            <a:noFill/>
          </p:spPr>
          <p:txBody>
            <a:bodyPr wrap="square" rtlCol="0" anchor="t">
              <a:spAutoFit/>
            </a:bodyPr>
            <a:lstStyle/>
            <a:p>
              <a:pPr indent="0" algn="ctr" fontAlgn="auto">
                <a:lnSpc>
                  <a:spcPct val="150000"/>
                </a:lnSpc>
                <a:spcAft>
                  <a:spcPts val="1000"/>
                </a:spcAft>
              </a:pPr>
              <a:r>
                <a:rPr lang="zh-CN" altLang="en-US" sz="1200">
                  <a:solidFill>
                    <a:schemeClr val="tx1">
                      <a:lumMod val="75000"/>
                      <a:lumOff val="25000"/>
                    </a:schemeClr>
                  </a:solidFill>
                  <a:latin typeface="Arial"/>
                  <a:ea typeface="阿里巴巴普惠体 Medium"/>
                  <a:cs typeface="阿里巴巴普惠体 Medium"/>
                  <a:sym typeface="Arial"/>
                </a:rPr>
                <a:t>添加您的文本内容在此处添加您的文本内容此处添加您的文本内容在此处添加您的文本内容</a:t>
              </a:r>
            </a:p>
          </p:txBody>
        </p:sp>
        <p:sp>
          <p:nvSpPr>
            <p:cNvPr id="61" name="图形"/>
            <p:cNvSpPr txBox="1"/>
            <p:nvPr>
              <p:custDataLst>
                <p:tags r:id="rId10"/>
              </p:custDataLst>
            </p:nvPr>
          </p:nvSpPr>
          <p:spPr>
            <a:xfrm>
              <a:off x="1518" y="6239"/>
              <a:ext cx="2962" cy="616"/>
            </a:xfrm>
            <a:prstGeom prst="rect">
              <a:avLst/>
            </a:prstGeom>
            <a:noFill/>
          </p:spPr>
          <p:txBody>
            <a:bodyPr wrap="square" rtlCol="0" anchor="t">
              <a:spAutoFit/>
            </a:bodyPr>
            <a:lstStyle/>
            <a:p>
              <a:pPr algn="ctr"/>
              <a:r>
                <a:rPr lang="zh-CN" altLang="en-US">
                  <a:solidFill>
                    <a:schemeClr val="tx1">
                      <a:lumMod val="75000"/>
                      <a:lumOff val="25000"/>
                    </a:schemeClr>
                  </a:solidFill>
                  <a:latin typeface="Arial"/>
                  <a:ea typeface="阿里巴巴普惠体 Medium"/>
                  <a:cs typeface="阿里巴巴普惠体 Medium"/>
                  <a:sym typeface="Arial"/>
                </a:rPr>
                <a:t>添加标题</a:t>
              </a:r>
            </a:p>
          </p:txBody>
        </p:sp>
        <p:sp>
          <p:nvSpPr>
            <p:cNvPr id="63" name="图形"/>
            <p:cNvSpPr txBox="1"/>
            <p:nvPr>
              <p:custDataLst>
                <p:tags r:id="rId11"/>
              </p:custDataLst>
            </p:nvPr>
          </p:nvSpPr>
          <p:spPr>
            <a:xfrm>
              <a:off x="4720" y="6790"/>
              <a:ext cx="3088" cy="2006"/>
            </a:xfrm>
            <a:prstGeom prst="rect">
              <a:avLst/>
            </a:prstGeom>
            <a:noFill/>
          </p:spPr>
          <p:txBody>
            <a:bodyPr wrap="square" rtlCol="0" anchor="t">
              <a:spAutoFit/>
            </a:bodyPr>
            <a:lstStyle/>
            <a:p>
              <a:pPr indent="0" algn="ctr" fontAlgn="auto">
                <a:lnSpc>
                  <a:spcPct val="150000"/>
                </a:lnSpc>
                <a:spcAft>
                  <a:spcPts val="1000"/>
                </a:spcAft>
              </a:pPr>
              <a:r>
                <a:rPr lang="zh-CN" altLang="en-US" sz="1200">
                  <a:solidFill>
                    <a:schemeClr val="tx1">
                      <a:lumMod val="75000"/>
                      <a:lumOff val="25000"/>
                    </a:schemeClr>
                  </a:solidFill>
                  <a:latin typeface="Arial"/>
                  <a:ea typeface="阿里巴巴普惠体 Medium"/>
                  <a:cs typeface="阿里巴巴普惠体 Medium"/>
                  <a:sym typeface="Arial"/>
                </a:rPr>
                <a:t>添加您的文本内容在此处添加您的文本内容此处添加您的文本内容在此处添加您的文本内容</a:t>
              </a:r>
            </a:p>
          </p:txBody>
        </p:sp>
        <p:sp>
          <p:nvSpPr>
            <p:cNvPr id="64" name="图形"/>
            <p:cNvSpPr txBox="1"/>
            <p:nvPr>
              <p:custDataLst>
                <p:tags r:id="rId12"/>
              </p:custDataLst>
            </p:nvPr>
          </p:nvSpPr>
          <p:spPr>
            <a:xfrm>
              <a:off x="4783" y="6239"/>
              <a:ext cx="2962" cy="616"/>
            </a:xfrm>
            <a:prstGeom prst="rect">
              <a:avLst/>
            </a:prstGeom>
            <a:noFill/>
          </p:spPr>
          <p:txBody>
            <a:bodyPr wrap="square" rtlCol="0" anchor="t">
              <a:spAutoFit/>
            </a:bodyPr>
            <a:lstStyle/>
            <a:p>
              <a:pPr algn="ctr"/>
              <a:r>
                <a:rPr lang="zh-CN" altLang="en-US">
                  <a:solidFill>
                    <a:schemeClr val="tx1">
                      <a:lumMod val="75000"/>
                      <a:lumOff val="25000"/>
                    </a:schemeClr>
                  </a:solidFill>
                  <a:latin typeface="Arial"/>
                  <a:ea typeface="阿里巴巴普惠体 Medium"/>
                  <a:cs typeface="阿里巴巴普惠体 Medium"/>
                  <a:sym typeface="Arial"/>
                </a:rPr>
                <a:t>添加标题</a:t>
              </a:r>
            </a:p>
          </p:txBody>
        </p:sp>
        <p:sp>
          <p:nvSpPr>
            <p:cNvPr id="66" name="图形"/>
            <p:cNvSpPr txBox="1"/>
            <p:nvPr>
              <p:custDataLst>
                <p:tags r:id="rId13"/>
              </p:custDataLst>
            </p:nvPr>
          </p:nvSpPr>
          <p:spPr>
            <a:xfrm>
              <a:off x="7985" y="6790"/>
              <a:ext cx="3088" cy="2006"/>
            </a:xfrm>
            <a:prstGeom prst="rect">
              <a:avLst/>
            </a:prstGeom>
            <a:noFill/>
          </p:spPr>
          <p:txBody>
            <a:bodyPr wrap="square" rtlCol="0" anchor="t">
              <a:spAutoFit/>
            </a:bodyPr>
            <a:lstStyle/>
            <a:p>
              <a:pPr indent="0" algn="ctr" fontAlgn="auto">
                <a:lnSpc>
                  <a:spcPct val="150000"/>
                </a:lnSpc>
                <a:spcAft>
                  <a:spcPts val="1000"/>
                </a:spcAft>
              </a:pPr>
              <a:r>
                <a:rPr lang="zh-CN" altLang="en-US" sz="1200">
                  <a:solidFill>
                    <a:schemeClr val="tx1">
                      <a:lumMod val="75000"/>
                      <a:lumOff val="25000"/>
                    </a:schemeClr>
                  </a:solidFill>
                  <a:latin typeface="Arial"/>
                  <a:ea typeface="阿里巴巴普惠体 Medium"/>
                  <a:cs typeface="阿里巴巴普惠体 Medium"/>
                  <a:sym typeface="Arial"/>
                </a:rPr>
                <a:t>添加您的文本内容在此处添加您的文本内容此处添加您的文本内容在此处添加您的文本内容</a:t>
              </a:r>
            </a:p>
          </p:txBody>
        </p:sp>
        <p:sp>
          <p:nvSpPr>
            <p:cNvPr id="67" name="图形"/>
            <p:cNvSpPr txBox="1"/>
            <p:nvPr>
              <p:custDataLst>
                <p:tags r:id="rId14"/>
              </p:custDataLst>
            </p:nvPr>
          </p:nvSpPr>
          <p:spPr>
            <a:xfrm>
              <a:off x="8048" y="6239"/>
              <a:ext cx="2962" cy="616"/>
            </a:xfrm>
            <a:prstGeom prst="rect">
              <a:avLst/>
            </a:prstGeom>
            <a:noFill/>
          </p:spPr>
          <p:txBody>
            <a:bodyPr wrap="square" rtlCol="0" anchor="t">
              <a:spAutoFit/>
            </a:bodyPr>
            <a:lstStyle/>
            <a:p>
              <a:pPr algn="ctr"/>
              <a:r>
                <a:rPr lang="zh-CN" altLang="en-US">
                  <a:solidFill>
                    <a:schemeClr val="tx1">
                      <a:lumMod val="75000"/>
                      <a:lumOff val="25000"/>
                    </a:schemeClr>
                  </a:solidFill>
                  <a:latin typeface="Arial"/>
                  <a:ea typeface="阿里巴巴普惠体 Medium"/>
                  <a:cs typeface="阿里巴巴普惠体 Medium"/>
                  <a:sym typeface="Arial"/>
                </a:rPr>
                <a:t>添加标题</a:t>
              </a:r>
            </a:p>
          </p:txBody>
        </p:sp>
        <p:sp>
          <p:nvSpPr>
            <p:cNvPr id="69" name="图形"/>
            <p:cNvSpPr txBox="1"/>
            <p:nvPr>
              <p:custDataLst>
                <p:tags r:id="rId15"/>
              </p:custDataLst>
            </p:nvPr>
          </p:nvSpPr>
          <p:spPr>
            <a:xfrm>
              <a:off x="11250" y="6790"/>
              <a:ext cx="3088" cy="2006"/>
            </a:xfrm>
            <a:prstGeom prst="rect">
              <a:avLst/>
            </a:prstGeom>
            <a:noFill/>
          </p:spPr>
          <p:txBody>
            <a:bodyPr wrap="square" rtlCol="0" anchor="t">
              <a:spAutoFit/>
            </a:bodyPr>
            <a:lstStyle/>
            <a:p>
              <a:pPr indent="0" algn="ctr" fontAlgn="auto">
                <a:lnSpc>
                  <a:spcPct val="150000"/>
                </a:lnSpc>
                <a:spcAft>
                  <a:spcPts val="1000"/>
                </a:spcAft>
              </a:pPr>
              <a:r>
                <a:rPr lang="zh-CN" altLang="en-US" sz="1200">
                  <a:solidFill>
                    <a:schemeClr val="tx1">
                      <a:lumMod val="75000"/>
                      <a:lumOff val="25000"/>
                    </a:schemeClr>
                  </a:solidFill>
                  <a:latin typeface="Arial"/>
                  <a:ea typeface="阿里巴巴普惠体 Medium"/>
                  <a:cs typeface="阿里巴巴普惠体 Medium"/>
                  <a:sym typeface="Arial"/>
                </a:rPr>
                <a:t>添加您的文本内容在此处添加您的文本内容此处添加您的文本内容在此处添加您的文本内容</a:t>
              </a:r>
            </a:p>
          </p:txBody>
        </p:sp>
        <p:sp>
          <p:nvSpPr>
            <p:cNvPr id="70" name="图形"/>
            <p:cNvSpPr txBox="1"/>
            <p:nvPr>
              <p:custDataLst>
                <p:tags r:id="rId16"/>
              </p:custDataLst>
            </p:nvPr>
          </p:nvSpPr>
          <p:spPr>
            <a:xfrm>
              <a:off x="11313" y="6239"/>
              <a:ext cx="2962" cy="616"/>
            </a:xfrm>
            <a:prstGeom prst="rect">
              <a:avLst/>
            </a:prstGeom>
            <a:noFill/>
          </p:spPr>
          <p:txBody>
            <a:bodyPr wrap="square" rtlCol="0" anchor="t">
              <a:spAutoFit/>
            </a:bodyPr>
            <a:lstStyle/>
            <a:p>
              <a:pPr algn="ctr"/>
              <a:r>
                <a:rPr lang="zh-CN" altLang="en-US">
                  <a:solidFill>
                    <a:schemeClr val="tx1">
                      <a:lumMod val="75000"/>
                      <a:lumOff val="25000"/>
                    </a:schemeClr>
                  </a:solidFill>
                  <a:latin typeface="Arial"/>
                  <a:ea typeface="阿里巴巴普惠体 Medium"/>
                  <a:cs typeface="阿里巴巴普惠体 Medium"/>
                  <a:sym typeface="Arial"/>
                </a:rPr>
                <a:t>添加标题</a:t>
              </a:r>
            </a:p>
          </p:txBody>
        </p:sp>
        <p:sp>
          <p:nvSpPr>
            <p:cNvPr id="72" name="图形"/>
            <p:cNvSpPr txBox="1"/>
            <p:nvPr>
              <p:custDataLst>
                <p:tags r:id="rId17"/>
              </p:custDataLst>
            </p:nvPr>
          </p:nvSpPr>
          <p:spPr>
            <a:xfrm>
              <a:off x="14515" y="6790"/>
              <a:ext cx="3088" cy="2006"/>
            </a:xfrm>
            <a:prstGeom prst="rect">
              <a:avLst/>
            </a:prstGeom>
            <a:noFill/>
          </p:spPr>
          <p:txBody>
            <a:bodyPr wrap="square" rtlCol="0" anchor="t">
              <a:spAutoFit/>
            </a:bodyPr>
            <a:lstStyle/>
            <a:p>
              <a:pPr indent="0" algn="ctr" fontAlgn="auto">
                <a:lnSpc>
                  <a:spcPct val="150000"/>
                </a:lnSpc>
                <a:spcAft>
                  <a:spcPts val="1000"/>
                </a:spcAft>
              </a:pPr>
              <a:r>
                <a:rPr lang="zh-CN" altLang="en-US" sz="1200">
                  <a:solidFill>
                    <a:schemeClr val="tx1">
                      <a:lumMod val="75000"/>
                      <a:lumOff val="25000"/>
                    </a:schemeClr>
                  </a:solidFill>
                  <a:latin typeface="Arial"/>
                  <a:ea typeface="阿里巴巴普惠体 Medium"/>
                  <a:cs typeface="阿里巴巴普惠体 Medium"/>
                  <a:sym typeface="Arial"/>
                </a:rPr>
                <a:t>添加您的文本内容在此处添加您的文本内容此处添加您的文本内容在此处添加您的文本内容</a:t>
              </a:r>
            </a:p>
          </p:txBody>
        </p:sp>
        <p:sp>
          <p:nvSpPr>
            <p:cNvPr id="73" name="图形"/>
            <p:cNvSpPr txBox="1"/>
            <p:nvPr>
              <p:custDataLst>
                <p:tags r:id="rId18"/>
              </p:custDataLst>
            </p:nvPr>
          </p:nvSpPr>
          <p:spPr>
            <a:xfrm>
              <a:off x="14578" y="6239"/>
              <a:ext cx="2962" cy="616"/>
            </a:xfrm>
            <a:prstGeom prst="rect">
              <a:avLst/>
            </a:prstGeom>
            <a:noFill/>
          </p:spPr>
          <p:txBody>
            <a:bodyPr wrap="square" rtlCol="0" anchor="t">
              <a:spAutoFit/>
            </a:bodyPr>
            <a:lstStyle/>
            <a:p>
              <a:pPr algn="ctr"/>
              <a:r>
                <a:rPr lang="zh-CN" altLang="en-US">
                  <a:solidFill>
                    <a:schemeClr val="tx1">
                      <a:lumMod val="75000"/>
                      <a:lumOff val="25000"/>
                    </a:schemeClr>
                  </a:solidFill>
                  <a:latin typeface="Arial"/>
                  <a:ea typeface="阿里巴巴普惠体 Medium"/>
                  <a:cs typeface="阿里巴巴普惠体 Medium"/>
                  <a:sym typeface="Arial"/>
                </a:rPr>
                <a:t>添加标题</a:t>
              </a:r>
            </a:p>
          </p:txBody>
        </p:sp>
        <p:sp>
          <p:nvSpPr>
            <p:cNvPr id="77" name="图形"/>
            <p:cNvSpPr txBox="1"/>
            <p:nvPr>
              <p:custDataLst>
                <p:tags r:id="rId19"/>
              </p:custDataLst>
            </p:nvPr>
          </p:nvSpPr>
          <p:spPr>
            <a:xfrm>
              <a:off x="1075" y="2700"/>
              <a:ext cx="16969" cy="1235"/>
            </a:xfrm>
            <a:prstGeom prst="rect">
              <a:avLst/>
            </a:prstGeom>
            <a:noFill/>
          </p:spPr>
          <p:txBody>
            <a:bodyPr wrap="square" rtlCol="0" anchor="t">
              <a:spAutoFit/>
            </a:bodyPr>
            <a:lstStyle/>
            <a:p>
              <a:pPr algn="ctr">
                <a:lnSpc>
                  <a:spcPct val="150000"/>
                </a:lnSpc>
              </a:pPr>
              <a:r>
                <a:rPr lang="zh-CN" altLang="en-US" sz="1400">
                  <a:solidFill>
                    <a:schemeClr val="tx1">
                      <a:lumMod val="75000"/>
                      <a:lumOff val="25000"/>
                    </a:schemeClr>
                  </a:solidFill>
                  <a:latin typeface="Arial"/>
                  <a:ea typeface="阿里巴巴普惠体 Medium"/>
                  <a:cs typeface="阿里巴巴普惠体 Medium"/>
                  <a:sym typeface="Arial"/>
                </a:rPr>
                <a:t>在此处添加您的文本内容在此处添加您的文本内容在此处添加您的文本内容在此处添加您的文本内容在此处添加您的文本内容添加您的文本内容添加您的文本内容在此处添加您的文本内容在此处添加您的文本内容</a:t>
              </a:r>
            </a:p>
          </p:txBody>
        </p:sp>
        <p:sp>
          <p:nvSpPr>
            <p:cNvPr id="79" name="图形"/>
            <p:cNvSpPr txBox="1"/>
            <p:nvPr>
              <p:custDataLst>
                <p:tags r:id="rId20"/>
              </p:custDataLst>
            </p:nvPr>
          </p:nvSpPr>
          <p:spPr>
            <a:xfrm>
              <a:off x="2343" y="4859"/>
              <a:ext cx="2190" cy="513"/>
            </a:xfrm>
            <a:prstGeom prst="rect">
              <a:avLst/>
            </a:prstGeom>
            <a:noFill/>
          </p:spPr>
          <p:txBody>
            <a:bodyPr wrap="square" rtlCol="0">
              <a:spAutoFit/>
            </a:bodyPr>
            <a:lstStyle/>
            <a:p>
              <a:pPr algn="ctr"/>
              <a:r>
                <a:rPr lang="en-US" altLang="zh-CN" sz="1400" cap="all">
                  <a:solidFill>
                    <a:schemeClr val="bg1"/>
                  </a:solidFill>
                  <a:uFillTx/>
                  <a:latin typeface="Arial"/>
                  <a:ea typeface="阿里巴巴普惠体 Medium"/>
                  <a:cs typeface="阿里巴巴普惠体 Medium"/>
                  <a:sym typeface="Arial"/>
                </a:rPr>
                <a:t>spte 01</a:t>
              </a:r>
            </a:p>
          </p:txBody>
        </p:sp>
        <p:sp>
          <p:nvSpPr>
            <p:cNvPr id="83" name="图形"/>
            <p:cNvSpPr txBox="1"/>
            <p:nvPr>
              <p:custDataLst>
                <p:tags r:id="rId21"/>
              </p:custDataLst>
            </p:nvPr>
          </p:nvSpPr>
          <p:spPr>
            <a:xfrm>
              <a:off x="5505" y="4859"/>
              <a:ext cx="2190" cy="513"/>
            </a:xfrm>
            <a:prstGeom prst="rect">
              <a:avLst/>
            </a:prstGeom>
            <a:noFill/>
          </p:spPr>
          <p:txBody>
            <a:bodyPr wrap="square" rtlCol="0">
              <a:spAutoFit/>
            </a:bodyPr>
            <a:lstStyle/>
            <a:p>
              <a:pPr algn="ctr"/>
              <a:r>
                <a:rPr lang="en-US" altLang="zh-CN" sz="1400" cap="all">
                  <a:solidFill>
                    <a:schemeClr val="bg1"/>
                  </a:solidFill>
                  <a:uFillTx/>
                  <a:latin typeface="Arial"/>
                  <a:ea typeface="阿里巴巴普惠体 Medium"/>
                  <a:cs typeface="阿里巴巴普惠体 Medium"/>
                  <a:sym typeface="Arial"/>
                </a:rPr>
                <a:t>spte 02</a:t>
              </a:r>
            </a:p>
          </p:txBody>
        </p:sp>
        <p:sp>
          <p:nvSpPr>
            <p:cNvPr id="84" name="图形"/>
            <p:cNvSpPr txBox="1"/>
            <p:nvPr>
              <p:custDataLst>
                <p:tags r:id="rId22"/>
              </p:custDataLst>
            </p:nvPr>
          </p:nvSpPr>
          <p:spPr>
            <a:xfrm>
              <a:off x="8667" y="4859"/>
              <a:ext cx="2190" cy="513"/>
            </a:xfrm>
            <a:prstGeom prst="rect">
              <a:avLst/>
            </a:prstGeom>
            <a:noFill/>
          </p:spPr>
          <p:txBody>
            <a:bodyPr wrap="square" rtlCol="0">
              <a:spAutoFit/>
            </a:bodyPr>
            <a:lstStyle/>
            <a:p>
              <a:pPr algn="ctr"/>
              <a:r>
                <a:rPr lang="en-US" altLang="zh-CN" sz="1400" cap="all">
                  <a:solidFill>
                    <a:schemeClr val="bg1"/>
                  </a:solidFill>
                  <a:uFillTx/>
                  <a:latin typeface="Arial"/>
                  <a:ea typeface="阿里巴巴普惠体 Medium"/>
                  <a:cs typeface="阿里巴巴普惠体 Medium"/>
                  <a:sym typeface="Arial"/>
                </a:rPr>
                <a:t>spte 03</a:t>
              </a:r>
            </a:p>
          </p:txBody>
        </p:sp>
        <p:sp>
          <p:nvSpPr>
            <p:cNvPr id="85" name="图形"/>
            <p:cNvSpPr txBox="1"/>
            <p:nvPr>
              <p:custDataLst>
                <p:tags r:id="rId23"/>
              </p:custDataLst>
            </p:nvPr>
          </p:nvSpPr>
          <p:spPr>
            <a:xfrm>
              <a:off x="11829" y="4859"/>
              <a:ext cx="2190" cy="513"/>
            </a:xfrm>
            <a:prstGeom prst="rect">
              <a:avLst/>
            </a:prstGeom>
            <a:noFill/>
          </p:spPr>
          <p:txBody>
            <a:bodyPr wrap="square" rtlCol="0">
              <a:spAutoFit/>
            </a:bodyPr>
            <a:lstStyle/>
            <a:p>
              <a:pPr algn="ctr"/>
              <a:r>
                <a:rPr lang="en-US" altLang="zh-CN" sz="1400" cap="all">
                  <a:solidFill>
                    <a:schemeClr val="bg1"/>
                  </a:solidFill>
                  <a:uFillTx/>
                  <a:latin typeface="Arial"/>
                  <a:ea typeface="阿里巴巴普惠体 Medium"/>
                  <a:cs typeface="阿里巴巴普惠体 Medium"/>
                  <a:sym typeface="Arial"/>
                </a:rPr>
                <a:t>spte 04</a:t>
              </a:r>
            </a:p>
          </p:txBody>
        </p:sp>
        <p:sp>
          <p:nvSpPr>
            <p:cNvPr id="86" name="图形"/>
            <p:cNvSpPr txBox="1"/>
            <p:nvPr>
              <p:custDataLst>
                <p:tags r:id="rId24"/>
              </p:custDataLst>
            </p:nvPr>
          </p:nvSpPr>
          <p:spPr>
            <a:xfrm>
              <a:off x="14991" y="4859"/>
              <a:ext cx="2190" cy="513"/>
            </a:xfrm>
            <a:prstGeom prst="rect">
              <a:avLst/>
            </a:prstGeom>
            <a:noFill/>
          </p:spPr>
          <p:txBody>
            <a:bodyPr wrap="square" rtlCol="0">
              <a:spAutoFit/>
            </a:bodyPr>
            <a:lstStyle/>
            <a:p>
              <a:pPr algn="ctr"/>
              <a:r>
                <a:rPr lang="en-US" altLang="zh-CN" sz="1400" cap="all">
                  <a:solidFill>
                    <a:schemeClr val="bg1"/>
                  </a:solidFill>
                  <a:uFillTx/>
                  <a:latin typeface="Arial"/>
                  <a:ea typeface="阿里巴巴普惠体 Medium"/>
                  <a:cs typeface="阿里巴巴普惠体 Medium"/>
                  <a:sym typeface="Arial"/>
                </a:rPr>
                <a:t>spte 05</a:t>
              </a:r>
            </a:p>
          </p:txBody>
        </p:sp>
      </p:grpSp>
    </p:spTree>
    <p:custDataLst>
      <p:tags r:id="rId1"/>
    </p:custDataLst>
  </p:cSld>
  <p:clrMapOvr>
    <a:masterClrMapping/>
  </p:clrMapOvr>
  <p:transition advTm="2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图形"/>
          <p:cNvGrpSpPr/>
          <p:nvPr/>
        </p:nvGrpSpPr>
        <p:grpSpPr>
          <a:xfrm>
            <a:off x="1078866" y="1824991"/>
            <a:ext cx="9949815" cy="3930650"/>
            <a:chOff x="1699" y="2874"/>
            <a:chExt cx="15669" cy="6190"/>
          </a:xfrm>
        </p:grpSpPr>
        <p:sp>
          <p:nvSpPr>
            <p:cNvPr id="3" name="图形"/>
            <p:cNvSpPr/>
            <p:nvPr>
              <p:custDataLst>
                <p:tags r:id="rId2"/>
              </p:custDataLst>
            </p:nvPr>
          </p:nvSpPr>
          <p:spPr>
            <a:xfrm>
              <a:off x="7393" y="2874"/>
              <a:ext cx="429" cy="6190"/>
            </a:xfrm>
            <a:prstGeom prst="rect">
              <a:avLst/>
            </a:prstGeom>
            <a:solidFill>
              <a:schemeClr val="bg1">
                <a:lumMod val="8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400">
                <a:latin typeface="Arial"/>
                <a:ea typeface="阿里巴巴普惠体 Medium"/>
                <a:cs typeface="阿里巴巴普惠体 Medium"/>
                <a:sym typeface="Arial"/>
              </a:endParaRPr>
            </a:p>
          </p:txBody>
        </p:sp>
        <p:sp>
          <p:nvSpPr>
            <p:cNvPr id="4" name="图形"/>
            <p:cNvSpPr/>
            <p:nvPr>
              <p:custDataLst>
                <p:tags r:id="rId3"/>
              </p:custDataLst>
            </p:nvPr>
          </p:nvSpPr>
          <p:spPr>
            <a:xfrm rot="16200000">
              <a:off x="6837" y="7938"/>
              <a:ext cx="1024" cy="88"/>
            </a:xfrm>
            <a:prstGeom prst="trapezoid">
              <a:avLst>
                <a:gd name="adj" fmla="val 69837"/>
              </a:avLst>
            </a:prstGeom>
            <a:solidFill>
              <a:schemeClr val="accent2">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400">
                <a:latin typeface="Arial"/>
                <a:ea typeface="阿里巴巴普惠体 Medium"/>
                <a:cs typeface="阿里巴巴普惠体 Medium"/>
                <a:sym typeface="Arial"/>
              </a:endParaRPr>
            </a:p>
          </p:txBody>
        </p:sp>
        <p:sp>
          <p:nvSpPr>
            <p:cNvPr id="7" name="图形"/>
            <p:cNvSpPr/>
            <p:nvPr>
              <p:custDataLst>
                <p:tags r:id="rId4"/>
              </p:custDataLst>
            </p:nvPr>
          </p:nvSpPr>
          <p:spPr>
            <a:xfrm rot="16200000">
              <a:off x="6837" y="6609"/>
              <a:ext cx="1024" cy="88"/>
            </a:xfrm>
            <a:prstGeom prst="trapezoid">
              <a:avLst>
                <a:gd name="adj" fmla="val 69837"/>
              </a:avLst>
            </a:prstGeom>
            <a:solidFill>
              <a:schemeClr val="accent5">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400">
                <a:latin typeface="Arial"/>
                <a:ea typeface="阿里巴巴普惠体 Medium"/>
                <a:cs typeface="阿里巴巴普惠体 Medium"/>
                <a:sym typeface="Arial"/>
              </a:endParaRPr>
            </a:p>
          </p:txBody>
        </p:sp>
        <p:sp>
          <p:nvSpPr>
            <p:cNvPr id="8" name="图形"/>
            <p:cNvSpPr/>
            <p:nvPr>
              <p:custDataLst>
                <p:tags r:id="rId5"/>
              </p:custDataLst>
            </p:nvPr>
          </p:nvSpPr>
          <p:spPr>
            <a:xfrm rot="16200000">
              <a:off x="6837" y="5279"/>
              <a:ext cx="1024" cy="88"/>
            </a:xfrm>
            <a:prstGeom prst="trapezoid">
              <a:avLst>
                <a:gd name="adj" fmla="val 69837"/>
              </a:avLst>
            </a:prstGeom>
            <a:solidFill>
              <a:schemeClr val="accent4">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400">
                <a:latin typeface="Arial"/>
                <a:ea typeface="阿里巴巴普惠体 Medium"/>
                <a:cs typeface="阿里巴巴普惠体 Medium"/>
                <a:sym typeface="Arial"/>
              </a:endParaRPr>
            </a:p>
          </p:txBody>
        </p:sp>
        <p:sp>
          <p:nvSpPr>
            <p:cNvPr id="9" name="图形"/>
            <p:cNvSpPr/>
            <p:nvPr>
              <p:custDataLst>
                <p:tags r:id="rId6"/>
              </p:custDataLst>
            </p:nvPr>
          </p:nvSpPr>
          <p:spPr>
            <a:xfrm rot="16200000">
              <a:off x="6837" y="3950"/>
              <a:ext cx="1024" cy="88"/>
            </a:xfrm>
            <a:prstGeom prst="trapezoid">
              <a:avLst>
                <a:gd name="adj" fmla="val 69837"/>
              </a:avLst>
            </a:prstGeom>
            <a:solidFill>
              <a:schemeClr val="accent3">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400">
                <a:latin typeface="Arial"/>
                <a:ea typeface="阿里巴巴普惠体 Medium"/>
                <a:cs typeface="阿里巴巴普惠体 Medium"/>
                <a:sym typeface="Arial"/>
              </a:endParaRPr>
            </a:p>
          </p:txBody>
        </p:sp>
        <p:sp>
          <p:nvSpPr>
            <p:cNvPr id="10" name="图形"/>
            <p:cNvSpPr/>
            <p:nvPr>
              <p:custDataLst>
                <p:tags r:id="rId7"/>
              </p:custDataLst>
            </p:nvPr>
          </p:nvSpPr>
          <p:spPr>
            <a:xfrm>
              <a:off x="7306" y="3545"/>
              <a:ext cx="5173" cy="895"/>
            </a:xfrm>
            <a:prstGeom prst="homePlate">
              <a:avLst>
                <a:gd name="adj" fmla="val 36274"/>
              </a:avLst>
            </a:prstGeom>
            <a:gradFill>
              <a:gsLst>
                <a:gs pos="0">
                  <a:schemeClr val="accent3"/>
                </a:gs>
                <a:gs pos="100000">
                  <a:schemeClr val="accent4"/>
                </a:gs>
              </a:gsLst>
              <a:lin ang="5400000" scaled="0"/>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400">
                <a:latin typeface="Arial"/>
                <a:ea typeface="阿里巴巴普惠体 Medium"/>
                <a:cs typeface="阿里巴巴普惠体 Medium"/>
                <a:sym typeface="Arial"/>
              </a:endParaRPr>
            </a:p>
          </p:txBody>
        </p:sp>
        <p:sp>
          <p:nvSpPr>
            <p:cNvPr id="11" name="图形"/>
            <p:cNvSpPr/>
            <p:nvPr>
              <p:custDataLst>
                <p:tags r:id="rId8"/>
              </p:custDataLst>
            </p:nvPr>
          </p:nvSpPr>
          <p:spPr>
            <a:xfrm>
              <a:off x="7306" y="4874"/>
              <a:ext cx="5173" cy="895"/>
            </a:xfrm>
            <a:prstGeom prst="homePlate">
              <a:avLst>
                <a:gd name="adj" fmla="val 36274"/>
              </a:avLst>
            </a:prstGeom>
            <a:gradFill>
              <a:gsLst>
                <a:gs pos="0">
                  <a:schemeClr val="accent3"/>
                </a:gs>
                <a:gs pos="100000">
                  <a:schemeClr val="accent4"/>
                </a:gs>
              </a:gsLst>
              <a:lin ang="5400000" scaled="0"/>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400">
                <a:latin typeface="Arial"/>
                <a:ea typeface="阿里巴巴普惠体 Medium"/>
                <a:cs typeface="阿里巴巴普惠体 Medium"/>
                <a:sym typeface="Arial"/>
              </a:endParaRPr>
            </a:p>
          </p:txBody>
        </p:sp>
        <p:sp>
          <p:nvSpPr>
            <p:cNvPr id="12" name="图形"/>
            <p:cNvSpPr/>
            <p:nvPr>
              <p:custDataLst>
                <p:tags r:id="rId9"/>
              </p:custDataLst>
            </p:nvPr>
          </p:nvSpPr>
          <p:spPr>
            <a:xfrm>
              <a:off x="7306" y="6203"/>
              <a:ext cx="5173" cy="895"/>
            </a:xfrm>
            <a:prstGeom prst="homePlate">
              <a:avLst>
                <a:gd name="adj" fmla="val 36274"/>
              </a:avLst>
            </a:prstGeom>
            <a:gradFill>
              <a:gsLst>
                <a:gs pos="0">
                  <a:schemeClr val="accent3"/>
                </a:gs>
                <a:gs pos="100000">
                  <a:schemeClr val="accent4"/>
                </a:gs>
              </a:gsLst>
              <a:lin ang="5400000" scaled="0"/>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400">
                <a:latin typeface="Arial"/>
                <a:ea typeface="阿里巴巴普惠体 Medium"/>
                <a:cs typeface="阿里巴巴普惠体 Medium"/>
                <a:sym typeface="Arial"/>
              </a:endParaRPr>
            </a:p>
          </p:txBody>
        </p:sp>
        <p:sp>
          <p:nvSpPr>
            <p:cNvPr id="15" name="图形"/>
            <p:cNvSpPr/>
            <p:nvPr>
              <p:custDataLst>
                <p:tags r:id="rId10"/>
              </p:custDataLst>
            </p:nvPr>
          </p:nvSpPr>
          <p:spPr>
            <a:xfrm>
              <a:off x="7306" y="7533"/>
              <a:ext cx="5173" cy="895"/>
            </a:xfrm>
            <a:prstGeom prst="homePlate">
              <a:avLst>
                <a:gd name="adj" fmla="val 36274"/>
              </a:avLst>
            </a:prstGeom>
            <a:gradFill>
              <a:gsLst>
                <a:gs pos="0">
                  <a:schemeClr val="accent3"/>
                </a:gs>
                <a:gs pos="100000">
                  <a:schemeClr val="accent4"/>
                </a:gs>
              </a:gsLst>
              <a:lin ang="5400000" scaled="0"/>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400">
                <a:latin typeface="Arial"/>
                <a:ea typeface="阿里巴巴普惠体 Medium"/>
                <a:cs typeface="阿里巴巴普惠体 Medium"/>
                <a:sym typeface="Arial"/>
              </a:endParaRPr>
            </a:p>
          </p:txBody>
        </p:sp>
        <p:sp>
          <p:nvSpPr>
            <p:cNvPr id="42" name="图形"/>
            <p:cNvSpPr/>
            <p:nvPr>
              <p:custDataLst>
                <p:tags r:id="rId11"/>
              </p:custDataLst>
            </p:nvPr>
          </p:nvSpPr>
          <p:spPr>
            <a:xfrm>
              <a:off x="8436" y="3765"/>
              <a:ext cx="3434" cy="553"/>
            </a:xfrm>
            <a:prstGeom prst="rect">
              <a:avLst/>
            </a:prstGeom>
          </p:spPr>
          <p:txBody>
            <a:bodyPr wrap="square">
              <a:spAutoFit/>
            </a:bodyPr>
            <a:lstStyle/>
            <a:p>
              <a:pPr algn="ctr">
                <a:lnSpc>
                  <a:spcPct val="120000"/>
                </a:lnSpc>
              </a:pPr>
              <a:r>
                <a:rPr lang="zh-CN" altLang="en-US" sz="1400">
                  <a:solidFill>
                    <a:schemeClr val="bg1"/>
                  </a:solidFill>
                  <a:latin typeface="Arial"/>
                  <a:ea typeface="阿里巴巴普惠体 Medium"/>
                  <a:cs typeface="阿里巴巴普惠体 Medium"/>
                  <a:sym typeface="Arial"/>
                </a:rPr>
                <a:t>请替换文字内容</a:t>
              </a:r>
              <a:r>
                <a:rPr lang="en-GB" sz="1400">
                  <a:solidFill>
                    <a:schemeClr val="bg1"/>
                  </a:solidFill>
                  <a:latin typeface="Arial"/>
                  <a:ea typeface="阿里巴巴普惠体 Medium"/>
                  <a:cs typeface="阿里巴巴普惠体 Medium"/>
                  <a:sym typeface="Arial"/>
                </a:rPr>
                <a:t> </a:t>
              </a:r>
              <a:endParaRPr lang="en-GB" sz="1400" dirty="0">
                <a:solidFill>
                  <a:schemeClr val="bg1"/>
                </a:solidFill>
                <a:latin typeface="Arial"/>
                <a:ea typeface="阿里巴巴普惠体 Medium"/>
                <a:cs typeface="阿里巴巴普惠体 Medium"/>
                <a:sym typeface="Arial"/>
              </a:endParaRPr>
            </a:p>
          </p:txBody>
        </p:sp>
        <p:sp>
          <p:nvSpPr>
            <p:cNvPr id="43" name="图形"/>
            <p:cNvSpPr txBox="1"/>
            <p:nvPr>
              <p:custDataLst>
                <p:tags r:id="rId12"/>
              </p:custDataLst>
            </p:nvPr>
          </p:nvSpPr>
          <p:spPr>
            <a:xfrm>
              <a:off x="7351" y="3720"/>
              <a:ext cx="447" cy="553"/>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sz="1400" b="1" dirty="0">
                  <a:solidFill>
                    <a:schemeClr val="bg1"/>
                  </a:solidFill>
                  <a:latin typeface="Arial"/>
                  <a:ea typeface="阿里巴巴普惠体 Medium"/>
                  <a:cs typeface="阿里巴巴普惠体 Medium"/>
                  <a:sym typeface="Arial"/>
                </a:rPr>
                <a:t>1</a:t>
              </a:r>
            </a:p>
          </p:txBody>
        </p:sp>
        <p:sp>
          <p:nvSpPr>
            <p:cNvPr id="44" name="图形"/>
            <p:cNvSpPr txBox="1"/>
            <p:nvPr>
              <p:custDataLst>
                <p:tags r:id="rId13"/>
              </p:custDataLst>
            </p:nvPr>
          </p:nvSpPr>
          <p:spPr>
            <a:xfrm>
              <a:off x="7351" y="5050"/>
              <a:ext cx="447" cy="553"/>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sz="1400" b="1">
                  <a:solidFill>
                    <a:schemeClr val="bg1"/>
                  </a:solidFill>
                  <a:latin typeface="Arial"/>
                  <a:ea typeface="阿里巴巴普惠体 Medium"/>
                  <a:cs typeface="阿里巴巴普惠体 Medium"/>
                  <a:sym typeface="Arial"/>
                </a:rPr>
                <a:t>2</a:t>
              </a:r>
            </a:p>
          </p:txBody>
        </p:sp>
        <p:sp>
          <p:nvSpPr>
            <p:cNvPr id="45" name="图形"/>
            <p:cNvSpPr txBox="1"/>
            <p:nvPr>
              <p:custDataLst>
                <p:tags r:id="rId14"/>
              </p:custDataLst>
            </p:nvPr>
          </p:nvSpPr>
          <p:spPr>
            <a:xfrm>
              <a:off x="7351" y="6379"/>
              <a:ext cx="447" cy="553"/>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sz="1400" b="1">
                  <a:solidFill>
                    <a:schemeClr val="bg1"/>
                  </a:solidFill>
                  <a:latin typeface="Arial"/>
                  <a:ea typeface="阿里巴巴普惠体 Medium"/>
                  <a:cs typeface="阿里巴巴普惠体 Medium"/>
                  <a:sym typeface="Arial"/>
                </a:rPr>
                <a:t>3</a:t>
              </a:r>
            </a:p>
          </p:txBody>
        </p:sp>
        <p:sp>
          <p:nvSpPr>
            <p:cNvPr id="46" name="图形"/>
            <p:cNvSpPr txBox="1"/>
            <p:nvPr>
              <p:custDataLst>
                <p:tags r:id="rId15"/>
              </p:custDataLst>
            </p:nvPr>
          </p:nvSpPr>
          <p:spPr>
            <a:xfrm>
              <a:off x="7351" y="7709"/>
              <a:ext cx="447" cy="553"/>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sz="1400" b="1">
                  <a:solidFill>
                    <a:schemeClr val="bg1"/>
                  </a:solidFill>
                  <a:latin typeface="Arial"/>
                  <a:ea typeface="阿里巴巴普惠体 Medium"/>
                  <a:cs typeface="阿里巴巴普惠体 Medium"/>
                  <a:sym typeface="Arial"/>
                </a:rPr>
                <a:t>4</a:t>
              </a:r>
            </a:p>
          </p:txBody>
        </p:sp>
        <p:sp>
          <p:nvSpPr>
            <p:cNvPr id="47" name="图形"/>
            <p:cNvSpPr/>
            <p:nvPr>
              <p:custDataLst>
                <p:tags r:id="rId16"/>
              </p:custDataLst>
            </p:nvPr>
          </p:nvSpPr>
          <p:spPr>
            <a:xfrm>
              <a:off x="8436" y="5095"/>
              <a:ext cx="3434" cy="553"/>
            </a:xfrm>
            <a:prstGeom prst="rect">
              <a:avLst/>
            </a:prstGeom>
          </p:spPr>
          <p:txBody>
            <a:bodyPr wrap="square">
              <a:spAutoFit/>
            </a:bodyPr>
            <a:lstStyle/>
            <a:p>
              <a:pPr algn="ctr">
                <a:lnSpc>
                  <a:spcPct val="120000"/>
                </a:lnSpc>
              </a:pPr>
              <a:r>
                <a:rPr lang="zh-CN" altLang="en-US" sz="1400">
                  <a:solidFill>
                    <a:schemeClr val="bg1"/>
                  </a:solidFill>
                  <a:latin typeface="Arial"/>
                  <a:ea typeface="阿里巴巴普惠体 Medium"/>
                  <a:cs typeface="阿里巴巴普惠体 Medium"/>
                  <a:sym typeface="Arial"/>
                </a:rPr>
                <a:t>请替换文字内容</a:t>
              </a:r>
              <a:r>
                <a:rPr lang="en-GB" sz="1400">
                  <a:solidFill>
                    <a:schemeClr val="bg1"/>
                  </a:solidFill>
                  <a:latin typeface="Arial"/>
                  <a:ea typeface="阿里巴巴普惠体 Medium"/>
                  <a:cs typeface="阿里巴巴普惠体 Medium"/>
                  <a:sym typeface="Arial"/>
                </a:rPr>
                <a:t> </a:t>
              </a:r>
              <a:endParaRPr lang="en-GB" sz="1400" dirty="0">
                <a:solidFill>
                  <a:schemeClr val="bg1"/>
                </a:solidFill>
                <a:latin typeface="Arial"/>
                <a:ea typeface="阿里巴巴普惠体 Medium"/>
                <a:cs typeface="阿里巴巴普惠体 Medium"/>
                <a:sym typeface="Arial"/>
              </a:endParaRPr>
            </a:p>
          </p:txBody>
        </p:sp>
        <p:sp>
          <p:nvSpPr>
            <p:cNvPr id="48" name="图形"/>
            <p:cNvSpPr/>
            <p:nvPr>
              <p:custDataLst>
                <p:tags r:id="rId17"/>
              </p:custDataLst>
            </p:nvPr>
          </p:nvSpPr>
          <p:spPr>
            <a:xfrm>
              <a:off x="8436" y="6425"/>
              <a:ext cx="3434" cy="553"/>
            </a:xfrm>
            <a:prstGeom prst="rect">
              <a:avLst/>
            </a:prstGeom>
          </p:spPr>
          <p:txBody>
            <a:bodyPr wrap="square">
              <a:spAutoFit/>
            </a:bodyPr>
            <a:lstStyle/>
            <a:p>
              <a:pPr algn="ctr">
                <a:lnSpc>
                  <a:spcPct val="120000"/>
                </a:lnSpc>
              </a:pPr>
              <a:r>
                <a:rPr lang="zh-CN" altLang="en-US" sz="1400">
                  <a:solidFill>
                    <a:schemeClr val="bg1"/>
                  </a:solidFill>
                  <a:latin typeface="Arial"/>
                  <a:ea typeface="阿里巴巴普惠体 Medium"/>
                  <a:cs typeface="阿里巴巴普惠体 Medium"/>
                  <a:sym typeface="Arial"/>
                </a:rPr>
                <a:t>请替换文字内容</a:t>
              </a:r>
              <a:r>
                <a:rPr lang="en-GB" sz="1400">
                  <a:solidFill>
                    <a:schemeClr val="bg1"/>
                  </a:solidFill>
                  <a:latin typeface="Arial"/>
                  <a:ea typeface="阿里巴巴普惠体 Medium"/>
                  <a:cs typeface="阿里巴巴普惠体 Medium"/>
                  <a:sym typeface="Arial"/>
                </a:rPr>
                <a:t> </a:t>
              </a:r>
              <a:endParaRPr lang="en-GB" sz="1400" dirty="0">
                <a:solidFill>
                  <a:schemeClr val="bg1"/>
                </a:solidFill>
                <a:latin typeface="Arial"/>
                <a:ea typeface="阿里巴巴普惠体 Medium"/>
                <a:cs typeface="阿里巴巴普惠体 Medium"/>
                <a:sym typeface="Arial"/>
              </a:endParaRPr>
            </a:p>
          </p:txBody>
        </p:sp>
        <p:sp>
          <p:nvSpPr>
            <p:cNvPr id="49" name="图形"/>
            <p:cNvSpPr/>
            <p:nvPr>
              <p:custDataLst>
                <p:tags r:id="rId18"/>
              </p:custDataLst>
            </p:nvPr>
          </p:nvSpPr>
          <p:spPr>
            <a:xfrm>
              <a:off x="8436" y="7751"/>
              <a:ext cx="3434" cy="553"/>
            </a:xfrm>
            <a:prstGeom prst="rect">
              <a:avLst/>
            </a:prstGeom>
          </p:spPr>
          <p:txBody>
            <a:bodyPr wrap="square">
              <a:spAutoFit/>
            </a:bodyPr>
            <a:lstStyle/>
            <a:p>
              <a:pPr algn="ctr">
                <a:lnSpc>
                  <a:spcPct val="120000"/>
                </a:lnSpc>
              </a:pPr>
              <a:r>
                <a:rPr lang="zh-CN" altLang="en-US" sz="1400">
                  <a:solidFill>
                    <a:schemeClr val="bg1"/>
                  </a:solidFill>
                  <a:latin typeface="Arial"/>
                  <a:ea typeface="阿里巴巴普惠体 Medium"/>
                  <a:cs typeface="阿里巴巴普惠体 Medium"/>
                  <a:sym typeface="Arial"/>
                </a:rPr>
                <a:t>请替换文字内容</a:t>
              </a:r>
              <a:r>
                <a:rPr lang="en-GB" sz="1400">
                  <a:solidFill>
                    <a:schemeClr val="bg1"/>
                  </a:solidFill>
                  <a:latin typeface="Arial"/>
                  <a:ea typeface="阿里巴巴普惠体 Medium"/>
                  <a:cs typeface="阿里巴巴普惠体 Medium"/>
                  <a:sym typeface="Arial"/>
                </a:rPr>
                <a:t> </a:t>
              </a:r>
              <a:endParaRPr lang="en-GB" sz="1400" dirty="0">
                <a:solidFill>
                  <a:schemeClr val="bg1"/>
                </a:solidFill>
                <a:latin typeface="Arial"/>
                <a:ea typeface="阿里巴巴普惠体 Medium"/>
                <a:cs typeface="阿里巴巴普惠体 Medium"/>
                <a:sym typeface="Arial"/>
              </a:endParaRPr>
            </a:p>
          </p:txBody>
        </p:sp>
        <p:sp>
          <p:nvSpPr>
            <p:cNvPr id="50" name="图形"/>
            <p:cNvSpPr/>
            <p:nvPr>
              <p:custDataLst>
                <p:tags r:id="rId19"/>
              </p:custDataLst>
            </p:nvPr>
          </p:nvSpPr>
          <p:spPr>
            <a:xfrm>
              <a:off x="12676" y="3414"/>
              <a:ext cx="4692" cy="1018"/>
            </a:xfrm>
            <a:prstGeom prst="rect">
              <a:avLst/>
            </a:prstGeom>
          </p:spPr>
          <p:txBody>
            <a:bodyPr wrap="square">
              <a:spAutoFit/>
            </a:bodyPr>
            <a:lstStyle/>
            <a:p>
              <a:pPr algn="l" defTabSz="685800">
                <a:lnSpc>
                  <a:spcPct val="150000"/>
                </a:lnSpc>
                <a:buSzPct val="25000"/>
                <a:defRPr/>
              </a:pPr>
              <a:r>
                <a:rPr lang="zh-CN" altLang="en-US" sz="1200">
                  <a:solidFill>
                    <a:schemeClr val="tx1">
                      <a:lumMod val="75000"/>
                      <a:lumOff val="25000"/>
                    </a:schemeClr>
                  </a:solidFill>
                  <a:latin typeface="Arial"/>
                  <a:ea typeface="阿里巴巴普惠体 Medium"/>
                  <a:cs typeface="阿里巴巴普惠体 Medium"/>
                  <a:sym typeface="Arial"/>
                </a:rPr>
                <a:t>在此处添加您的文本内容在此处添加您的文本内容在此处添加您的文本内容</a:t>
              </a:r>
              <a:endParaRPr lang="zh-CN" altLang="en-US" sz="1200" dirty="0">
                <a:solidFill>
                  <a:schemeClr val="tx1">
                    <a:lumMod val="75000"/>
                    <a:lumOff val="25000"/>
                  </a:schemeClr>
                </a:solidFill>
                <a:latin typeface="Arial"/>
                <a:ea typeface="阿里巴巴普惠体 Medium"/>
                <a:cs typeface="阿里巴巴普惠体 Medium"/>
                <a:sym typeface="Arial"/>
              </a:endParaRPr>
            </a:p>
          </p:txBody>
        </p:sp>
        <p:sp>
          <p:nvSpPr>
            <p:cNvPr id="51" name="图形"/>
            <p:cNvSpPr/>
            <p:nvPr>
              <p:custDataLst>
                <p:tags r:id="rId20"/>
              </p:custDataLst>
            </p:nvPr>
          </p:nvSpPr>
          <p:spPr>
            <a:xfrm>
              <a:off x="12676" y="4753"/>
              <a:ext cx="4692" cy="1018"/>
            </a:xfrm>
            <a:prstGeom prst="rect">
              <a:avLst/>
            </a:prstGeom>
          </p:spPr>
          <p:txBody>
            <a:bodyPr wrap="square">
              <a:spAutoFit/>
            </a:bodyPr>
            <a:lstStyle/>
            <a:p>
              <a:pPr algn="l" defTabSz="685800">
                <a:lnSpc>
                  <a:spcPct val="150000"/>
                </a:lnSpc>
                <a:buSzPct val="25000"/>
                <a:defRPr/>
              </a:pPr>
              <a:r>
                <a:rPr lang="zh-CN" altLang="en-US" sz="1200">
                  <a:solidFill>
                    <a:schemeClr val="tx1">
                      <a:lumMod val="75000"/>
                      <a:lumOff val="25000"/>
                    </a:schemeClr>
                  </a:solidFill>
                  <a:latin typeface="Arial"/>
                  <a:ea typeface="阿里巴巴普惠体 Medium"/>
                  <a:cs typeface="阿里巴巴普惠体 Medium"/>
                  <a:sym typeface="Arial"/>
                </a:rPr>
                <a:t>在此处添加您的文本内容在此处添加您的文本内容在此处添加您的文本内容</a:t>
              </a:r>
              <a:endParaRPr lang="zh-CN" altLang="en-US" sz="1200" dirty="0">
                <a:solidFill>
                  <a:schemeClr val="tx1">
                    <a:lumMod val="75000"/>
                    <a:lumOff val="25000"/>
                  </a:schemeClr>
                </a:solidFill>
                <a:latin typeface="Arial"/>
                <a:ea typeface="阿里巴巴普惠体 Medium"/>
                <a:cs typeface="阿里巴巴普惠体 Medium"/>
                <a:sym typeface="Arial"/>
              </a:endParaRPr>
            </a:p>
          </p:txBody>
        </p:sp>
        <p:sp>
          <p:nvSpPr>
            <p:cNvPr id="52" name="图形"/>
            <p:cNvSpPr/>
            <p:nvPr>
              <p:custDataLst>
                <p:tags r:id="rId21"/>
              </p:custDataLst>
            </p:nvPr>
          </p:nvSpPr>
          <p:spPr>
            <a:xfrm>
              <a:off x="12676" y="6092"/>
              <a:ext cx="4692" cy="1018"/>
            </a:xfrm>
            <a:prstGeom prst="rect">
              <a:avLst/>
            </a:prstGeom>
          </p:spPr>
          <p:txBody>
            <a:bodyPr wrap="square">
              <a:spAutoFit/>
            </a:bodyPr>
            <a:lstStyle/>
            <a:p>
              <a:pPr algn="l" defTabSz="685800">
                <a:lnSpc>
                  <a:spcPct val="150000"/>
                </a:lnSpc>
                <a:buSzPct val="25000"/>
                <a:defRPr/>
              </a:pPr>
              <a:r>
                <a:rPr lang="zh-CN" altLang="en-US" sz="1200">
                  <a:solidFill>
                    <a:schemeClr val="tx1">
                      <a:lumMod val="75000"/>
                      <a:lumOff val="25000"/>
                    </a:schemeClr>
                  </a:solidFill>
                  <a:latin typeface="Arial"/>
                  <a:ea typeface="阿里巴巴普惠体 Medium"/>
                  <a:cs typeface="阿里巴巴普惠体 Medium"/>
                  <a:sym typeface="Arial"/>
                </a:rPr>
                <a:t>在此处添加您的文本内容在此处添加您的文本内容在此处添加您的文本内容</a:t>
              </a:r>
              <a:endParaRPr lang="zh-CN" altLang="en-US" sz="1200" dirty="0">
                <a:solidFill>
                  <a:schemeClr val="tx1">
                    <a:lumMod val="75000"/>
                    <a:lumOff val="25000"/>
                  </a:schemeClr>
                </a:solidFill>
                <a:latin typeface="Arial"/>
                <a:ea typeface="阿里巴巴普惠体 Medium"/>
                <a:cs typeface="阿里巴巴普惠体 Medium"/>
                <a:sym typeface="Arial"/>
              </a:endParaRPr>
            </a:p>
          </p:txBody>
        </p:sp>
        <p:sp>
          <p:nvSpPr>
            <p:cNvPr id="53" name="图形"/>
            <p:cNvSpPr/>
            <p:nvPr>
              <p:custDataLst>
                <p:tags r:id="rId22"/>
              </p:custDataLst>
            </p:nvPr>
          </p:nvSpPr>
          <p:spPr>
            <a:xfrm>
              <a:off x="12676" y="7431"/>
              <a:ext cx="4692" cy="1018"/>
            </a:xfrm>
            <a:prstGeom prst="rect">
              <a:avLst/>
            </a:prstGeom>
          </p:spPr>
          <p:txBody>
            <a:bodyPr wrap="square">
              <a:spAutoFit/>
            </a:bodyPr>
            <a:lstStyle/>
            <a:p>
              <a:pPr algn="l" defTabSz="685800">
                <a:lnSpc>
                  <a:spcPct val="150000"/>
                </a:lnSpc>
                <a:buSzPct val="25000"/>
                <a:defRPr/>
              </a:pPr>
              <a:r>
                <a:rPr lang="zh-CN" altLang="en-US" sz="1200">
                  <a:solidFill>
                    <a:schemeClr val="tx1">
                      <a:lumMod val="75000"/>
                      <a:lumOff val="25000"/>
                    </a:schemeClr>
                  </a:solidFill>
                  <a:latin typeface="Arial"/>
                  <a:ea typeface="阿里巴巴普惠体 Medium"/>
                  <a:cs typeface="阿里巴巴普惠体 Medium"/>
                  <a:sym typeface="Arial"/>
                </a:rPr>
                <a:t>在此处添加您的文本内容在此处添加您的文本内容在此处添加您的文本内容</a:t>
              </a:r>
              <a:endParaRPr lang="zh-CN" altLang="en-US" sz="1200" dirty="0">
                <a:solidFill>
                  <a:schemeClr val="tx1">
                    <a:lumMod val="75000"/>
                    <a:lumOff val="25000"/>
                  </a:schemeClr>
                </a:solidFill>
                <a:latin typeface="Arial"/>
                <a:ea typeface="阿里巴巴普惠体 Medium"/>
                <a:cs typeface="阿里巴巴普惠体 Medium"/>
                <a:sym typeface="Arial"/>
              </a:endParaRPr>
            </a:p>
          </p:txBody>
        </p:sp>
        <p:sp>
          <p:nvSpPr>
            <p:cNvPr id="54" name="图形"/>
            <p:cNvSpPr txBox="1"/>
            <p:nvPr>
              <p:custDataLst>
                <p:tags r:id="rId23"/>
              </p:custDataLst>
            </p:nvPr>
          </p:nvSpPr>
          <p:spPr>
            <a:xfrm>
              <a:off x="1699" y="3603"/>
              <a:ext cx="3623" cy="824"/>
            </a:xfrm>
            <a:prstGeom prst="rect">
              <a:avLst/>
            </a:prstGeom>
            <a:noFill/>
          </p:spPr>
          <p:txBody>
            <a:bodyPr wrap="none" rtlCol="0">
              <a:spAutoFit/>
            </a:bodyPr>
            <a:lstStyle/>
            <a:p>
              <a:pPr algn="l" eaLnBrk="1" hangingPunct="1"/>
              <a:r>
                <a:rPr lang="zh-CN" altLang="en-US" sz="2800">
                  <a:solidFill>
                    <a:schemeClr val="tx1"/>
                  </a:solidFill>
                  <a:latin typeface="Arial"/>
                  <a:ea typeface="阿里巴巴普惠体 Medium"/>
                  <a:cs typeface="阿里巴巴普惠体 Medium"/>
                  <a:sym typeface="Arial"/>
                </a:rPr>
                <a:t>预设标题文本</a:t>
              </a:r>
            </a:p>
          </p:txBody>
        </p:sp>
        <p:sp>
          <p:nvSpPr>
            <p:cNvPr id="55" name="图形"/>
            <p:cNvSpPr txBox="1"/>
            <p:nvPr>
              <p:custDataLst>
                <p:tags r:id="rId24"/>
              </p:custDataLst>
            </p:nvPr>
          </p:nvSpPr>
          <p:spPr>
            <a:xfrm>
              <a:off x="1748" y="4425"/>
              <a:ext cx="2901" cy="582"/>
            </a:xfrm>
            <a:prstGeom prst="rect">
              <a:avLst/>
            </a:prstGeom>
            <a:noFill/>
          </p:spPr>
          <p:txBody>
            <a:bodyPr wrap="none" rtlCol="0">
              <a:spAutoFit/>
            </a:bodyPr>
            <a:lstStyle/>
            <a:p>
              <a:pPr algn="l" defTabSz="685800">
                <a:lnSpc>
                  <a:spcPct val="150000"/>
                </a:lnSpc>
                <a:buSzPct val="25000"/>
                <a:defRPr/>
              </a:pPr>
              <a:r>
                <a:rPr lang="zh-CN" altLang="en-US" sz="1200">
                  <a:solidFill>
                    <a:schemeClr val="tx1">
                      <a:lumMod val="75000"/>
                      <a:lumOff val="25000"/>
                    </a:schemeClr>
                  </a:solidFill>
                  <a:latin typeface="Arial"/>
                  <a:ea typeface="阿里巴巴普惠体 Medium"/>
                  <a:cs typeface="阿里巴巴普惠体 Medium"/>
                  <a:sym typeface="Arial"/>
                </a:rPr>
                <a:t>在此处添加您的文本内容</a:t>
              </a:r>
              <a:endParaRPr lang="zh-CN" altLang="en-US" sz="1200" b="1">
                <a:solidFill>
                  <a:schemeClr val="tx1">
                    <a:lumMod val="75000"/>
                    <a:lumOff val="25000"/>
                  </a:schemeClr>
                </a:solidFill>
                <a:latin typeface="Arial"/>
                <a:ea typeface="阿里巴巴普惠体 Medium"/>
                <a:cs typeface="阿里巴巴普惠体 Medium"/>
                <a:sym typeface="Arial"/>
              </a:endParaRPr>
            </a:p>
          </p:txBody>
        </p:sp>
        <p:cxnSp>
          <p:nvCxnSpPr>
            <p:cNvPr id="56" name="图形"/>
            <p:cNvCxnSpPr/>
            <p:nvPr>
              <p:custDataLst>
                <p:tags r:id="rId25"/>
              </p:custDataLst>
            </p:nvPr>
          </p:nvCxnSpPr>
          <p:spPr>
            <a:xfrm>
              <a:off x="1965" y="5039"/>
              <a:ext cx="3393" cy="0"/>
            </a:xfrm>
            <a:prstGeom prst="line">
              <a:avLst/>
            </a:prstGeom>
            <a:ln>
              <a:solidFill>
                <a:schemeClr val="bg2">
                  <a:lumMod val="85000"/>
                </a:schemeClr>
              </a:solidFill>
            </a:ln>
          </p:spPr>
          <p:style>
            <a:lnRef idx="1">
              <a:schemeClr val="accent1"/>
            </a:lnRef>
            <a:fillRef idx="0">
              <a:schemeClr val="accent1"/>
            </a:fillRef>
            <a:effectRef idx="0">
              <a:schemeClr val="accent1"/>
            </a:effectRef>
            <a:fontRef idx="minor">
              <a:schemeClr val="tx1"/>
            </a:fontRef>
          </p:style>
        </p:cxnSp>
        <p:cxnSp>
          <p:nvCxnSpPr>
            <p:cNvPr id="57" name="图形"/>
            <p:cNvCxnSpPr/>
            <p:nvPr>
              <p:custDataLst>
                <p:tags r:id="rId26"/>
              </p:custDataLst>
            </p:nvPr>
          </p:nvCxnSpPr>
          <p:spPr>
            <a:xfrm>
              <a:off x="1919" y="5039"/>
              <a:ext cx="2107" cy="0"/>
            </a:xfrm>
            <a:prstGeom prst="line">
              <a:avLst/>
            </a:prstGeom>
            <a:ln w="25400">
              <a:gradFill>
                <a:gsLst>
                  <a:gs pos="100000">
                    <a:schemeClr val="accent1"/>
                  </a:gs>
                  <a:gs pos="45000">
                    <a:schemeClr val="accent2"/>
                  </a:gs>
                </a:gsLst>
                <a:lin ang="0" scaled="1"/>
              </a:gradFill>
            </a:ln>
          </p:spPr>
          <p:style>
            <a:lnRef idx="1">
              <a:schemeClr val="accent1"/>
            </a:lnRef>
            <a:fillRef idx="0">
              <a:schemeClr val="accent1"/>
            </a:fillRef>
            <a:effectRef idx="0">
              <a:schemeClr val="accent1"/>
            </a:effectRef>
            <a:fontRef idx="minor">
              <a:schemeClr val="tx1"/>
            </a:fontRef>
          </p:style>
        </p:cxnSp>
        <p:sp>
          <p:nvSpPr>
            <p:cNvPr id="58" name="图形"/>
            <p:cNvSpPr txBox="1"/>
            <p:nvPr>
              <p:custDataLst>
                <p:tags r:id="rId27"/>
              </p:custDataLst>
            </p:nvPr>
          </p:nvSpPr>
          <p:spPr>
            <a:xfrm>
              <a:off x="1739" y="5219"/>
              <a:ext cx="4718" cy="3635"/>
            </a:xfrm>
            <a:prstGeom prst="rect">
              <a:avLst/>
            </a:prstGeom>
            <a:noFill/>
          </p:spPr>
          <p:txBody>
            <a:bodyPr wrap="square" rtlCol="0">
              <a:spAutoFit/>
            </a:bodyPr>
            <a:lstStyle/>
            <a:p>
              <a:pPr algn="l" defTabSz="685800">
                <a:lnSpc>
                  <a:spcPct val="150000"/>
                </a:lnSpc>
                <a:buSzPct val="25000"/>
                <a:defRPr/>
              </a:pPr>
              <a:r>
                <a:rPr lang="zh-CN" altLang="en-US" sz="1200">
                  <a:solidFill>
                    <a:schemeClr val="tx1">
                      <a:lumMod val="75000"/>
                      <a:lumOff val="25000"/>
                    </a:schemeClr>
                  </a:solidFill>
                  <a:latin typeface="Arial"/>
                  <a:ea typeface="阿里巴巴普惠体 Medium"/>
                  <a:cs typeface="阿里巴巴普惠体 Medium"/>
                  <a:sym typeface="Arial"/>
                </a:rPr>
                <a:t>在此处添加您的文本内容在此处添加您的文本内容在此处添加您的文本内容在此处添加您的文本内容在此处添加您的文本内容在此处添加您的文本内容在此处添加您的文本内容在此处添加您的文本内容在此处添加您的文本内容在此处添加您的文本内容在此处添加您的文本内容在此处添加您的文本内容添加文本内容</a:t>
              </a:r>
            </a:p>
          </p:txBody>
        </p:sp>
      </p:grpSp>
    </p:spTree>
    <p:custDataLst>
      <p:tags r:id="rId1"/>
    </p:custDataLst>
  </p:cSld>
  <p:clrMapOvr>
    <a:masterClrMapping/>
  </p:clrMapOvr>
  <p:transition advTm="2000">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图形"/>
          <p:cNvGrpSpPr/>
          <p:nvPr/>
        </p:nvGrpSpPr>
        <p:grpSpPr>
          <a:xfrm>
            <a:off x="1102995" y="1016636"/>
            <a:ext cx="10152380" cy="4547235"/>
            <a:chOff x="1737" y="1601"/>
            <a:chExt cx="15988" cy="7161"/>
          </a:xfrm>
        </p:grpSpPr>
        <p:sp>
          <p:nvSpPr>
            <p:cNvPr id="81" name="图形"/>
            <p:cNvSpPr/>
            <p:nvPr>
              <p:custDataLst>
                <p:tags r:id="rId2"/>
              </p:custDataLst>
            </p:nvPr>
          </p:nvSpPr>
          <p:spPr>
            <a:xfrm>
              <a:off x="1737" y="7090"/>
              <a:ext cx="15988" cy="1672"/>
            </a:xfrm>
            <a:prstGeom prst="rect">
              <a:avLst/>
            </a:prstGeom>
          </p:spPr>
          <p:txBody>
            <a:bodyPr wrap="square">
              <a:spAutoFit/>
            </a:bodyPr>
            <a:lstStyle/>
            <a:p>
              <a:pPr marL="0" indent="0" algn="ctr">
                <a:lnSpc>
                  <a:spcPct val="150000"/>
                </a:lnSpc>
                <a:spcBef>
                  <a:spcPts val="0"/>
                </a:spcBef>
                <a:spcAft>
                  <a:spcPts val="0"/>
                </a:spcAft>
                <a:buNone/>
              </a:pPr>
              <a:r>
                <a:rPr lang="zh-CN" altLang="en-US" sz="1400">
                  <a:solidFill>
                    <a:schemeClr val="tx1">
                      <a:lumMod val="75000"/>
                      <a:lumOff val="25000"/>
                    </a:schemeClr>
                  </a:solidFill>
                  <a:latin typeface="Arial"/>
                  <a:ea typeface="阿里巴巴普惠体 Medium"/>
                  <a:cs typeface="阿里巴巴普惠体 Medium"/>
                  <a:sym typeface="Arial"/>
                </a:rPr>
                <a:t>在此处添加您的文本内容在此处添加您的文本内容此处添加您的文本内容此处添加您的文本内容在此处添加您的文本内容在此处添加您的文本内容此处添加您的文本内容此处添加您的文本内容在此处添加您的文本内容在此处添加您的文本内容此处添加您的文本内容此处添加您的文本内容在此处添加您的文本内容</a:t>
              </a:r>
              <a:endParaRPr lang="zh-CN" altLang="en-US" sz="1400" dirty="0">
                <a:solidFill>
                  <a:schemeClr val="tx1">
                    <a:lumMod val="65000"/>
                    <a:lumOff val="35000"/>
                  </a:schemeClr>
                </a:solidFill>
                <a:latin typeface="Arial"/>
                <a:ea typeface="阿里巴巴普惠体 Medium"/>
                <a:cs typeface="阿里巴巴普惠体 Medium"/>
                <a:sym typeface="Arial"/>
              </a:endParaRPr>
            </a:p>
          </p:txBody>
        </p:sp>
        <p:pic>
          <p:nvPicPr>
            <p:cNvPr id="3" name="图形" descr="E:/006包图网/素材/045扁平商务/ai2_35895-removebg-preview.pngai2_35895-removebg-preview"/>
            <p:cNvPicPr>
              <a:picLocks noChangeAspect="1"/>
            </p:cNvPicPr>
            <p:nvPr>
              <p:custDataLst>
                <p:tags r:id="rId3"/>
              </p:custDataLst>
            </p:nvPr>
          </p:nvPicPr>
          <p:blipFill>
            <a:blip r:embed="rId17"/>
            <a:srcRect l="-10" t="12753" r="10" b="18140"/>
            <a:stretch>
              <a:fillRect/>
            </a:stretch>
          </p:blipFill>
          <p:spPr>
            <a:xfrm>
              <a:off x="7079" y="1601"/>
              <a:ext cx="5135" cy="5324"/>
            </a:xfrm>
            <a:prstGeom prst="rect">
              <a:avLst/>
            </a:prstGeom>
          </p:spPr>
        </p:pic>
        <p:grpSp>
          <p:nvGrpSpPr>
            <p:cNvPr id="6" name="组合 5"/>
            <p:cNvGrpSpPr/>
            <p:nvPr/>
          </p:nvGrpSpPr>
          <p:grpSpPr>
            <a:xfrm flipH="1">
              <a:off x="12120" y="2895"/>
              <a:ext cx="5204" cy="3443"/>
              <a:chOff x="12153" y="3023"/>
              <a:chExt cx="5204" cy="3443"/>
            </a:xfrm>
          </p:grpSpPr>
          <p:sp>
            <p:nvSpPr>
              <p:cNvPr id="4" name="图形"/>
              <p:cNvSpPr/>
              <p:nvPr>
                <p:custDataLst>
                  <p:tags r:id="rId10"/>
                </p:custDataLst>
              </p:nvPr>
            </p:nvSpPr>
            <p:spPr>
              <a:xfrm>
                <a:off x="12153" y="3215"/>
                <a:ext cx="832" cy="846"/>
              </a:xfrm>
              <a:prstGeom prst="homePlate">
                <a:avLst>
                  <a:gd name="adj" fmla="val 36792"/>
                </a:avLst>
              </a:prstGeom>
              <a:gradFill>
                <a:gsLst>
                  <a:gs pos="0">
                    <a:schemeClr val="accent1"/>
                  </a:gs>
                  <a:gs pos="100000">
                    <a:schemeClr val="accent2"/>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5" name="图形"/>
              <p:cNvSpPr txBox="1"/>
              <p:nvPr>
                <p:custDataLst>
                  <p:tags r:id="rId11"/>
                </p:custDataLst>
              </p:nvPr>
            </p:nvSpPr>
            <p:spPr>
              <a:xfrm>
                <a:off x="12214" y="3246"/>
                <a:ext cx="538" cy="725"/>
              </a:xfrm>
              <a:prstGeom prst="rect">
                <a:avLst/>
              </a:prstGeom>
              <a:noFill/>
            </p:spPr>
            <p:txBody>
              <a:bodyPr wrap="square" rtlCol="0">
                <a:spAutoFit/>
              </a:bodyPr>
              <a:lstStyle/>
              <a:p>
                <a:r>
                  <a:rPr lang="en-US" altLang="zh-CN" sz="2400" dirty="0">
                    <a:solidFill>
                      <a:schemeClr val="bg1"/>
                    </a:solidFill>
                    <a:latin typeface="Arial"/>
                    <a:ea typeface="阿里巴巴普惠体 Medium"/>
                    <a:cs typeface="阿里巴巴普惠体 Medium"/>
                    <a:sym typeface="Arial"/>
                  </a:rPr>
                  <a:t>2</a:t>
                </a:r>
                <a:endParaRPr lang="zh-CN" altLang="en-US" sz="2400" dirty="0">
                  <a:solidFill>
                    <a:schemeClr val="bg1"/>
                  </a:solidFill>
                  <a:latin typeface="Arial"/>
                  <a:ea typeface="阿里巴巴普惠体 Medium"/>
                  <a:cs typeface="阿里巴巴普惠体 Medium"/>
                  <a:sym typeface="Arial"/>
                </a:endParaRPr>
              </a:p>
            </p:txBody>
          </p:sp>
          <p:sp>
            <p:nvSpPr>
              <p:cNvPr id="35" name="图形"/>
              <p:cNvSpPr/>
              <p:nvPr>
                <p:custDataLst>
                  <p:tags r:id="rId12"/>
                </p:custDataLst>
              </p:nvPr>
            </p:nvSpPr>
            <p:spPr>
              <a:xfrm>
                <a:off x="13181" y="3023"/>
                <a:ext cx="4176" cy="1163"/>
              </a:xfrm>
              <a:prstGeom prst="rect">
                <a:avLst/>
              </a:prstGeom>
            </p:spPr>
            <p:txBody>
              <a:bodyPr wrap="square">
                <a:spAutoFit/>
              </a:bodyPr>
              <a:lstStyle/>
              <a:p>
                <a:pPr marL="0" indent="0" algn="l">
                  <a:lnSpc>
                    <a:spcPct val="150000"/>
                  </a:lnSpc>
                  <a:spcBef>
                    <a:spcPts val="0"/>
                  </a:spcBef>
                  <a:spcAft>
                    <a:spcPts val="0"/>
                  </a:spcAft>
                  <a:buNone/>
                </a:pPr>
                <a:r>
                  <a:rPr lang="zh-CN" altLang="en-US" sz="1400">
                    <a:solidFill>
                      <a:schemeClr val="tx1">
                        <a:lumMod val="75000"/>
                        <a:lumOff val="25000"/>
                      </a:schemeClr>
                    </a:solidFill>
                    <a:latin typeface="Arial"/>
                    <a:ea typeface="阿里巴巴普惠体 Medium"/>
                    <a:cs typeface="阿里巴巴普惠体 Medium"/>
                    <a:sym typeface="Arial"/>
                  </a:rPr>
                  <a:t>添加您的文本内容此处添加您的文本内容添加您的文本内容</a:t>
                </a:r>
                <a:endParaRPr lang="zh-CN" altLang="en-US" sz="1400" spc="110" dirty="0">
                  <a:solidFill>
                    <a:schemeClr val="tx1">
                      <a:lumMod val="50000"/>
                      <a:lumOff val="50000"/>
                    </a:schemeClr>
                  </a:solidFill>
                  <a:latin typeface="Arial"/>
                  <a:ea typeface="阿里巴巴普惠体 Medium"/>
                  <a:cs typeface="阿里巴巴普惠体 Medium"/>
                  <a:sym typeface="Arial"/>
                </a:endParaRPr>
              </a:p>
            </p:txBody>
          </p:sp>
          <p:sp>
            <p:nvSpPr>
              <p:cNvPr id="20" name="图形"/>
              <p:cNvSpPr/>
              <p:nvPr>
                <p:custDataLst>
                  <p:tags r:id="rId13"/>
                </p:custDataLst>
              </p:nvPr>
            </p:nvSpPr>
            <p:spPr>
              <a:xfrm>
                <a:off x="12153" y="5495"/>
                <a:ext cx="832" cy="846"/>
              </a:xfrm>
              <a:prstGeom prst="homePlate">
                <a:avLst>
                  <a:gd name="adj" fmla="val 36792"/>
                </a:avLst>
              </a:prstGeom>
              <a:gradFill>
                <a:gsLst>
                  <a:gs pos="0">
                    <a:schemeClr val="accent1"/>
                  </a:gs>
                  <a:gs pos="100000">
                    <a:schemeClr val="accent2"/>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21" name="图形"/>
              <p:cNvSpPr txBox="1"/>
              <p:nvPr>
                <p:custDataLst>
                  <p:tags r:id="rId14"/>
                </p:custDataLst>
              </p:nvPr>
            </p:nvSpPr>
            <p:spPr>
              <a:xfrm>
                <a:off x="12153" y="5542"/>
                <a:ext cx="538" cy="725"/>
              </a:xfrm>
              <a:prstGeom prst="rect">
                <a:avLst/>
              </a:prstGeom>
              <a:noFill/>
            </p:spPr>
            <p:txBody>
              <a:bodyPr wrap="square" rtlCol="0">
                <a:spAutoFit/>
              </a:bodyPr>
              <a:lstStyle/>
              <a:p>
                <a:r>
                  <a:rPr lang="en-US" altLang="zh-CN" sz="2400" dirty="0">
                    <a:solidFill>
                      <a:schemeClr val="bg1"/>
                    </a:solidFill>
                    <a:latin typeface="Arial"/>
                    <a:ea typeface="阿里巴巴普惠体 Medium"/>
                    <a:cs typeface="阿里巴巴普惠体 Medium"/>
                    <a:sym typeface="Arial"/>
                  </a:rPr>
                  <a:t>4</a:t>
                </a:r>
                <a:endParaRPr lang="zh-CN" altLang="en-US" sz="2400" dirty="0">
                  <a:solidFill>
                    <a:schemeClr val="bg1"/>
                  </a:solidFill>
                  <a:latin typeface="Arial"/>
                  <a:ea typeface="阿里巴巴普惠体 Medium"/>
                  <a:cs typeface="阿里巴巴普惠体 Medium"/>
                  <a:sym typeface="Arial"/>
                </a:endParaRPr>
              </a:p>
            </p:txBody>
          </p:sp>
          <p:sp>
            <p:nvSpPr>
              <p:cNvPr id="22" name="图形"/>
              <p:cNvSpPr/>
              <p:nvPr>
                <p:custDataLst>
                  <p:tags r:id="rId15"/>
                </p:custDataLst>
              </p:nvPr>
            </p:nvSpPr>
            <p:spPr>
              <a:xfrm>
                <a:off x="13181" y="5303"/>
                <a:ext cx="4176" cy="1163"/>
              </a:xfrm>
              <a:prstGeom prst="rect">
                <a:avLst/>
              </a:prstGeom>
            </p:spPr>
            <p:txBody>
              <a:bodyPr wrap="square">
                <a:spAutoFit/>
              </a:bodyPr>
              <a:lstStyle/>
              <a:p>
                <a:pPr marL="0" indent="0" algn="l">
                  <a:lnSpc>
                    <a:spcPct val="150000"/>
                  </a:lnSpc>
                  <a:spcBef>
                    <a:spcPts val="0"/>
                  </a:spcBef>
                  <a:spcAft>
                    <a:spcPts val="0"/>
                  </a:spcAft>
                  <a:buNone/>
                </a:pPr>
                <a:r>
                  <a:rPr lang="zh-CN" altLang="en-US" sz="1400">
                    <a:solidFill>
                      <a:schemeClr val="tx1">
                        <a:lumMod val="75000"/>
                        <a:lumOff val="25000"/>
                      </a:schemeClr>
                    </a:solidFill>
                    <a:latin typeface="Arial"/>
                    <a:ea typeface="阿里巴巴普惠体 Medium"/>
                    <a:cs typeface="阿里巴巴普惠体 Medium"/>
                    <a:sym typeface="Arial"/>
                  </a:rPr>
                  <a:t>添加您的文本内容此处添加您的文本内容添加您的文本内容</a:t>
                </a:r>
                <a:endParaRPr lang="zh-CN" altLang="en-US" sz="1400" spc="110" dirty="0">
                  <a:solidFill>
                    <a:schemeClr val="tx1">
                      <a:lumMod val="50000"/>
                      <a:lumOff val="50000"/>
                    </a:schemeClr>
                  </a:solidFill>
                  <a:latin typeface="Arial"/>
                  <a:ea typeface="阿里巴巴普惠体 Medium"/>
                  <a:cs typeface="阿里巴巴普惠体 Medium"/>
                  <a:sym typeface="Arial"/>
                </a:endParaRPr>
              </a:p>
            </p:txBody>
          </p:sp>
        </p:grpSp>
        <p:sp>
          <p:nvSpPr>
            <p:cNvPr id="23" name="图形"/>
            <p:cNvSpPr/>
            <p:nvPr>
              <p:custDataLst>
                <p:tags r:id="rId4"/>
              </p:custDataLst>
            </p:nvPr>
          </p:nvSpPr>
          <p:spPr>
            <a:xfrm>
              <a:off x="1737" y="3092"/>
              <a:ext cx="832" cy="846"/>
            </a:xfrm>
            <a:prstGeom prst="homePlate">
              <a:avLst>
                <a:gd name="adj" fmla="val 36792"/>
              </a:avLst>
            </a:prstGeom>
            <a:gradFill>
              <a:gsLst>
                <a:gs pos="0">
                  <a:schemeClr val="accent1"/>
                </a:gs>
                <a:gs pos="100000">
                  <a:schemeClr val="accent2"/>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24" name="图形"/>
            <p:cNvSpPr txBox="1"/>
            <p:nvPr>
              <p:custDataLst>
                <p:tags r:id="rId5"/>
              </p:custDataLst>
            </p:nvPr>
          </p:nvSpPr>
          <p:spPr>
            <a:xfrm>
              <a:off x="1798" y="3123"/>
              <a:ext cx="538" cy="725"/>
            </a:xfrm>
            <a:prstGeom prst="rect">
              <a:avLst/>
            </a:prstGeom>
            <a:noFill/>
          </p:spPr>
          <p:txBody>
            <a:bodyPr wrap="square" rtlCol="0">
              <a:spAutoFit/>
            </a:bodyPr>
            <a:lstStyle/>
            <a:p>
              <a:r>
                <a:rPr lang="en-US" altLang="zh-CN" sz="2400" dirty="0">
                  <a:solidFill>
                    <a:schemeClr val="bg1"/>
                  </a:solidFill>
                  <a:latin typeface="Arial"/>
                  <a:ea typeface="阿里巴巴普惠体 Medium"/>
                  <a:cs typeface="阿里巴巴普惠体 Medium"/>
                  <a:sym typeface="Arial"/>
                </a:rPr>
                <a:t>1</a:t>
              </a:r>
              <a:endParaRPr lang="zh-CN" altLang="en-US" sz="2400" dirty="0">
                <a:solidFill>
                  <a:schemeClr val="bg1"/>
                </a:solidFill>
                <a:latin typeface="Arial"/>
                <a:ea typeface="阿里巴巴普惠体 Medium"/>
                <a:cs typeface="阿里巴巴普惠体 Medium"/>
                <a:sym typeface="Arial"/>
              </a:endParaRPr>
            </a:p>
          </p:txBody>
        </p:sp>
        <p:sp>
          <p:nvSpPr>
            <p:cNvPr id="25" name="图形"/>
            <p:cNvSpPr/>
            <p:nvPr>
              <p:custDataLst>
                <p:tags r:id="rId6"/>
              </p:custDataLst>
            </p:nvPr>
          </p:nvSpPr>
          <p:spPr>
            <a:xfrm>
              <a:off x="2765" y="2900"/>
              <a:ext cx="4004" cy="1163"/>
            </a:xfrm>
            <a:prstGeom prst="rect">
              <a:avLst/>
            </a:prstGeom>
          </p:spPr>
          <p:txBody>
            <a:bodyPr wrap="square">
              <a:spAutoFit/>
            </a:bodyPr>
            <a:lstStyle/>
            <a:p>
              <a:pPr marL="0" indent="0" algn="l">
                <a:lnSpc>
                  <a:spcPct val="150000"/>
                </a:lnSpc>
                <a:spcBef>
                  <a:spcPts val="0"/>
                </a:spcBef>
                <a:spcAft>
                  <a:spcPts val="0"/>
                </a:spcAft>
                <a:buNone/>
              </a:pPr>
              <a:r>
                <a:rPr lang="zh-CN" altLang="en-US" sz="1400">
                  <a:solidFill>
                    <a:schemeClr val="tx1">
                      <a:lumMod val="75000"/>
                      <a:lumOff val="25000"/>
                    </a:schemeClr>
                  </a:solidFill>
                  <a:latin typeface="Arial"/>
                  <a:ea typeface="阿里巴巴普惠体 Medium"/>
                  <a:cs typeface="阿里巴巴普惠体 Medium"/>
                  <a:sym typeface="Arial"/>
                </a:rPr>
                <a:t>添加您的文本内容此处添加您的文本内容添加您的文本内容</a:t>
              </a:r>
              <a:endParaRPr lang="zh-CN" altLang="en-US" sz="1400" spc="110" dirty="0">
                <a:solidFill>
                  <a:schemeClr val="tx1">
                    <a:lumMod val="50000"/>
                    <a:lumOff val="50000"/>
                  </a:schemeClr>
                </a:solidFill>
                <a:latin typeface="Arial"/>
                <a:ea typeface="阿里巴巴普惠体 Medium"/>
                <a:cs typeface="阿里巴巴普惠体 Medium"/>
                <a:sym typeface="Arial"/>
              </a:endParaRPr>
            </a:p>
          </p:txBody>
        </p:sp>
        <p:sp>
          <p:nvSpPr>
            <p:cNvPr id="26" name="图形"/>
            <p:cNvSpPr/>
            <p:nvPr>
              <p:custDataLst>
                <p:tags r:id="rId7"/>
              </p:custDataLst>
            </p:nvPr>
          </p:nvSpPr>
          <p:spPr>
            <a:xfrm>
              <a:off x="1737" y="5372"/>
              <a:ext cx="832" cy="846"/>
            </a:xfrm>
            <a:prstGeom prst="homePlate">
              <a:avLst>
                <a:gd name="adj" fmla="val 36792"/>
              </a:avLst>
            </a:prstGeom>
            <a:gradFill>
              <a:gsLst>
                <a:gs pos="0">
                  <a:schemeClr val="accent1"/>
                </a:gs>
                <a:gs pos="100000">
                  <a:schemeClr val="accent2"/>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27" name="图形"/>
            <p:cNvSpPr txBox="1"/>
            <p:nvPr>
              <p:custDataLst>
                <p:tags r:id="rId8"/>
              </p:custDataLst>
            </p:nvPr>
          </p:nvSpPr>
          <p:spPr>
            <a:xfrm>
              <a:off x="1798" y="5433"/>
              <a:ext cx="538" cy="725"/>
            </a:xfrm>
            <a:prstGeom prst="rect">
              <a:avLst/>
            </a:prstGeom>
            <a:noFill/>
          </p:spPr>
          <p:txBody>
            <a:bodyPr wrap="square" rtlCol="0">
              <a:spAutoFit/>
            </a:bodyPr>
            <a:lstStyle/>
            <a:p>
              <a:r>
                <a:rPr lang="en-US" altLang="zh-CN" sz="2400" dirty="0">
                  <a:solidFill>
                    <a:schemeClr val="bg1"/>
                  </a:solidFill>
                  <a:latin typeface="Arial"/>
                  <a:ea typeface="阿里巴巴普惠体 Medium"/>
                  <a:cs typeface="阿里巴巴普惠体 Medium"/>
                  <a:sym typeface="Arial"/>
                </a:rPr>
                <a:t>3</a:t>
              </a:r>
              <a:endParaRPr lang="zh-CN" altLang="en-US" sz="2400" dirty="0">
                <a:solidFill>
                  <a:schemeClr val="bg1"/>
                </a:solidFill>
                <a:latin typeface="Arial"/>
                <a:ea typeface="阿里巴巴普惠体 Medium"/>
                <a:cs typeface="阿里巴巴普惠体 Medium"/>
                <a:sym typeface="Arial"/>
              </a:endParaRPr>
            </a:p>
          </p:txBody>
        </p:sp>
        <p:sp>
          <p:nvSpPr>
            <p:cNvPr id="28" name="图形"/>
            <p:cNvSpPr/>
            <p:nvPr>
              <p:custDataLst>
                <p:tags r:id="rId9"/>
              </p:custDataLst>
            </p:nvPr>
          </p:nvSpPr>
          <p:spPr>
            <a:xfrm>
              <a:off x="2765" y="5180"/>
              <a:ext cx="4006" cy="1163"/>
            </a:xfrm>
            <a:prstGeom prst="rect">
              <a:avLst/>
            </a:prstGeom>
          </p:spPr>
          <p:txBody>
            <a:bodyPr wrap="square">
              <a:spAutoFit/>
            </a:bodyPr>
            <a:lstStyle/>
            <a:p>
              <a:pPr marL="0" indent="0" algn="l">
                <a:lnSpc>
                  <a:spcPct val="150000"/>
                </a:lnSpc>
                <a:spcBef>
                  <a:spcPts val="0"/>
                </a:spcBef>
                <a:spcAft>
                  <a:spcPts val="0"/>
                </a:spcAft>
                <a:buNone/>
              </a:pPr>
              <a:r>
                <a:rPr lang="zh-CN" altLang="en-US" sz="1400">
                  <a:solidFill>
                    <a:schemeClr val="tx1">
                      <a:lumMod val="75000"/>
                      <a:lumOff val="25000"/>
                    </a:schemeClr>
                  </a:solidFill>
                  <a:latin typeface="Arial"/>
                  <a:ea typeface="阿里巴巴普惠体 Medium"/>
                  <a:cs typeface="阿里巴巴普惠体 Medium"/>
                  <a:sym typeface="Arial"/>
                </a:rPr>
                <a:t>添加您的文本内容此处添加您的文本内容添加您的文本内容</a:t>
              </a:r>
              <a:endParaRPr lang="zh-CN" altLang="en-US" sz="1400" spc="110" dirty="0">
                <a:solidFill>
                  <a:schemeClr val="tx1">
                    <a:lumMod val="50000"/>
                    <a:lumOff val="50000"/>
                  </a:schemeClr>
                </a:solidFill>
                <a:latin typeface="Arial"/>
                <a:ea typeface="阿里巴巴普惠体 Medium"/>
                <a:cs typeface="阿里巴巴普惠体 Medium"/>
                <a:sym typeface="Arial"/>
              </a:endParaRPr>
            </a:p>
          </p:txBody>
        </p:sp>
      </p:grpSp>
    </p:spTree>
    <p:custDataLst>
      <p:tags r:id="rId1"/>
    </p:custDataLst>
  </p:cSld>
  <p:clrMapOvr>
    <a:masterClrMapping/>
  </p:clrMapOvr>
  <p:transition advTm="2000">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500" fill="hold">
                                          <p:stCondLst>
                                            <p:cond delay="0"/>
                                          </p:stCondLst>
                                        </p:cTn>
                                        <p:tgtEl>
                                          <p:spTgt spid="2"/>
                                        </p:tgtEl>
                                        <p:attrNameLst>
                                          <p:attrName>style.visibility</p:attrName>
                                        </p:attrNameLst>
                                      </p:cBhvr>
                                      <p:to>
                                        <p:strVal val="visible"/>
                                      </p:to>
                                    </p:set>
                                    <p:animEffect transition="in" filter="wedg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图形"/>
          <p:cNvGrpSpPr/>
          <p:nvPr/>
        </p:nvGrpSpPr>
        <p:grpSpPr>
          <a:xfrm>
            <a:off x="1076961" y="1771016"/>
            <a:ext cx="10036175" cy="3460115"/>
            <a:chOff x="1696" y="2789"/>
            <a:chExt cx="15805" cy="5449"/>
          </a:xfrm>
        </p:grpSpPr>
        <p:grpSp>
          <p:nvGrpSpPr>
            <p:cNvPr id="2" name="组合 1"/>
            <p:cNvGrpSpPr/>
            <p:nvPr/>
          </p:nvGrpSpPr>
          <p:grpSpPr>
            <a:xfrm>
              <a:off x="2032" y="2789"/>
              <a:ext cx="15135" cy="3374"/>
              <a:chOff x="4172" y="2993"/>
              <a:chExt cx="10800" cy="2407"/>
            </a:xfrm>
          </p:grpSpPr>
          <p:sp>
            <p:nvSpPr>
              <p:cNvPr id="18" name="图形"/>
              <p:cNvSpPr/>
              <p:nvPr>
                <p:custDataLst>
                  <p:tags r:id="rId6"/>
                </p:custDataLst>
              </p:nvPr>
            </p:nvSpPr>
            <p:spPr>
              <a:xfrm>
                <a:off x="6143" y="3084"/>
                <a:ext cx="2227" cy="2227"/>
              </a:xfrm>
              <a:prstGeom prst="arc">
                <a:avLst>
                  <a:gd name="adj1" fmla="val 12288473"/>
                  <a:gd name="adj2" fmla="val 20168779"/>
                </a:avLst>
              </a:prstGeom>
              <a:ln w="15875">
                <a:solidFill>
                  <a:schemeClr val="bg1">
                    <a:lumMod val="75000"/>
                  </a:schemeClr>
                </a:solidFill>
                <a:prstDash val="sysDash"/>
                <a:tailEnd type="stealth"/>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id-ID" sz="845">
                  <a:latin typeface="Arial"/>
                  <a:ea typeface="阿里巴巴普惠体 Medium"/>
                  <a:cs typeface="阿里巴巴普惠体 Medium"/>
                  <a:sym typeface="Arial"/>
                </a:endParaRPr>
              </a:p>
            </p:txBody>
          </p:sp>
          <p:sp>
            <p:nvSpPr>
              <p:cNvPr id="5" name="图形"/>
              <p:cNvSpPr/>
              <p:nvPr>
                <p:custDataLst>
                  <p:tags r:id="rId7"/>
                </p:custDataLst>
              </p:nvPr>
            </p:nvSpPr>
            <p:spPr>
              <a:xfrm>
                <a:off x="8492" y="3084"/>
                <a:ext cx="2227" cy="2227"/>
              </a:xfrm>
              <a:prstGeom prst="arc">
                <a:avLst>
                  <a:gd name="adj1" fmla="val 1447858"/>
                  <a:gd name="adj2" fmla="val 9407119"/>
                </a:avLst>
              </a:prstGeom>
              <a:ln w="15875">
                <a:solidFill>
                  <a:schemeClr val="bg1">
                    <a:lumMod val="75000"/>
                  </a:schemeClr>
                </a:solidFill>
                <a:prstDash val="sysDash"/>
                <a:tailEnd type="stealth"/>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id-ID" sz="845">
                  <a:latin typeface="Arial"/>
                  <a:ea typeface="阿里巴巴普惠体 Medium"/>
                  <a:cs typeface="阿里巴巴普惠体 Medium"/>
                  <a:sym typeface="Arial"/>
                </a:endParaRPr>
              </a:p>
            </p:txBody>
          </p:sp>
          <p:sp>
            <p:nvSpPr>
              <p:cNvPr id="20" name="图形"/>
              <p:cNvSpPr/>
              <p:nvPr>
                <p:custDataLst>
                  <p:tags r:id="rId8"/>
                </p:custDataLst>
              </p:nvPr>
            </p:nvSpPr>
            <p:spPr>
              <a:xfrm>
                <a:off x="10739" y="3084"/>
                <a:ext cx="2227" cy="2227"/>
              </a:xfrm>
              <a:prstGeom prst="arc">
                <a:avLst>
                  <a:gd name="adj1" fmla="val 12288473"/>
                  <a:gd name="adj2" fmla="val 20168779"/>
                </a:avLst>
              </a:prstGeom>
              <a:ln w="15875">
                <a:solidFill>
                  <a:schemeClr val="bg1">
                    <a:lumMod val="75000"/>
                  </a:schemeClr>
                </a:solidFill>
                <a:prstDash val="sysDash"/>
                <a:tailEnd type="stealth"/>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id-ID" sz="845">
                  <a:latin typeface="Arial"/>
                  <a:ea typeface="阿里巴巴普惠体 Medium"/>
                  <a:cs typeface="阿里巴巴普惠体 Medium"/>
                  <a:sym typeface="Arial"/>
                </a:endParaRPr>
              </a:p>
            </p:txBody>
          </p:sp>
          <p:grpSp>
            <p:nvGrpSpPr>
              <p:cNvPr id="6" name="Group 20"/>
              <p:cNvGrpSpPr/>
              <p:nvPr/>
            </p:nvGrpSpPr>
            <p:grpSpPr>
              <a:xfrm>
                <a:off x="4172" y="2993"/>
                <a:ext cx="10800" cy="2407"/>
                <a:chOff x="684925" y="4137726"/>
                <a:chExt cx="16149578" cy="3600000"/>
              </a:xfrm>
            </p:grpSpPr>
            <p:sp>
              <p:nvSpPr>
                <p:cNvPr id="7" name="图形"/>
                <p:cNvSpPr/>
                <p:nvPr>
                  <p:custDataLst>
                    <p:tags r:id="rId15"/>
                  </p:custDataLst>
                </p:nvPr>
              </p:nvSpPr>
              <p:spPr>
                <a:xfrm>
                  <a:off x="684925" y="5486116"/>
                  <a:ext cx="16149578" cy="903222"/>
                </a:xfrm>
                <a:prstGeom prst="rect">
                  <a:avLst/>
                </a:prstGeom>
                <a:gradFill>
                  <a:gsLst>
                    <a:gs pos="0">
                      <a:schemeClr val="accent1"/>
                    </a:gs>
                    <a:gs pos="100000">
                      <a:schemeClr val="accent2"/>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sz="845">
                    <a:latin typeface="Arial"/>
                    <a:ea typeface="阿里巴巴普惠体 Medium"/>
                    <a:cs typeface="阿里巴巴普惠体 Medium"/>
                    <a:sym typeface="Arial"/>
                  </a:endParaRPr>
                </a:p>
              </p:txBody>
            </p:sp>
            <p:pic>
              <p:nvPicPr>
                <p:cNvPr id="9" name="图形"/>
                <p:cNvPicPr>
                  <a:picLocks noChangeAspect="1"/>
                </p:cNvPicPr>
                <p:nvPr>
                  <p:custDataLst>
                    <p:tags r:id="rId16"/>
                  </p:custDataLst>
                </p:nvPr>
              </p:nvPicPr>
              <p:blipFill>
                <a:blip r:embed="rId19">
                  <a:extLst>
                    <a:ext uri="{28A0092B-C50C-407E-A947-70E740481C1C}">
                      <a14:useLocalDpi xmlns:a14="http://schemas.microsoft.com/office/drawing/2010/main" val="0"/>
                    </a:ext>
                  </a:extLst>
                </a:blip>
                <a:stretch>
                  <a:fillRect/>
                </a:stretch>
              </p:blipFill>
              <p:spPr>
                <a:xfrm flipV="1">
                  <a:off x="705931" y="4137726"/>
                  <a:ext cx="237694" cy="3600000"/>
                </a:xfrm>
                <a:prstGeom prst="rect">
                  <a:avLst/>
                </a:prstGeom>
              </p:spPr>
            </p:pic>
            <p:pic>
              <p:nvPicPr>
                <p:cNvPr id="10" name="图形"/>
                <p:cNvPicPr>
                  <a:picLocks noChangeAspect="1"/>
                </p:cNvPicPr>
                <p:nvPr>
                  <p:custDataLst>
                    <p:tags r:id="rId17"/>
                  </p:custDataLst>
                </p:nvPr>
              </p:nvPicPr>
              <p:blipFill>
                <a:blip r:embed="rId19">
                  <a:extLst>
                    <a:ext uri="{28A0092B-C50C-407E-A947-70E740481C1C}">
                      <a14:useLocalDpi xmlns:a14="http://schemas.microsoft.com/office/drawing/2010/main" val="0"/>
                    </a:ext>
                  </a:extLst>
                </a:blip>
                <a:stretch>
                  <a:fillRect/>
                </a:stretch>
              </p:blipFill>
              <p:spPr>
                <a:xfrm flipH="1" flipV="1">
                  <a:off x="16575804" y="4137726"/>
                  <a:ext cx="237694" cy="3600000"/>
                </a:xfrm>
                <a:prstGeom prst="rect">
                  <a:avLst/>
                </a:prstGeom>
              </p:spPr>
            </p:pic>
          </p:grpSp>
          <p:grpSp>
            <p:nvGrpSpPr>
              <p:cNvPr id="13" name="Group 25"/>
              <p:cNvGrpSpPr/>
              <p:nvPr/>
            </p:nvGrpSpPr>
            <p:grpSpPr>
              <a:xfrm rot="2700000">
                <a:off x="11123" y="3467"/>
                <a:ext cx="1460" cy="1460"/>
                <a:chOff x="8381400" y="7194550"/>
                <a:chExt cx="1327750" cy="1327748"/>
              </a:xfrm>
            </p:grpSpPr>
            <p:sp>
              <p:nvSpPr>
                <p:cNvPr id="14" name="图形"/>
                <p:cNvSpPr/>
                <p:nvPr>
                  <p:custDataLst>
                    <p:tags r:id="rId13"/>
                  </p:custDataLst>
                </p:nvPr>
              </p:nvSpPr>
              <p:spPr>
                <a:xfrm>
                  <a:off x="8381400" y="7194550"/>
                  <a:ext cx="1327750" cy="1327748"/>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sz="845">
                    <a:latin typeface="Arial"/>
                    <a:ea typeface="阿里巴巴普惠体 Medium"/>
                    <a:cs typeface="阿里巴巴普惠体 Medium"/>
                    <a:sym typeface="Arial"/>
                  </a:endParaRPr>
                </a:p>
              </p:txBody>
            </p:sp>
            <p:sp>
              <p:nvSpPr>
                <p:cNvPr id="17" name="图形"/>
                <p:cNvSpPr/>
                <p:nvPr>
                  <p:custDataLst>
                    <p:tags r:id="rId14"/>
                  </p:custDataLst>
                </p:nvPr>
              </p:nvSpPr>
              <p:spPr>
                <a:xfrm>
                  <a:off x="8508400" y="7321550"/>
                  <a:ext cx="1073750" cy="1073748"/>
                </a:xfrm>
                <a:prstGeom prst="ellipse">
                  <a:avLst/>
                </a:prstGeom>
                <a:gradFill>
                  <a:gsLst>
                    <a:gs pos="0">
                      <a:schemeClr val="accent1"/>
                    </a:gs>
                    <a:gs pos="100000">
                      <a:schemeClr val="accent2"/>
                    </a:gs>
                  </a:gsLst>
                  <a:lin ang="2700000" scaled="0"/>
                </a:gradFill>
                <a:ln w="25400">
                  <a:solidFill>
                    <a:schemeClr val="bg1"/>
                  </a:solidFill>
                </a:ln>
                <a:effectLst>
                  <a:outerShdw blurRad="127000" dist="139700" dir="2700000" sx="90000" sy="90000" algn="tl" rotWithShape="0">
                    <a:schemeClr val="accent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sz="845" dirty="0">
                    <a:latin typeface="Arial"/>
                    <a:ea typeface="阿里巴巴普惠体 Medium"/>
                    <a:cs typeface="阿里巴巴普惠体 Medium"/>
                    <a:sym typeface="Arial"/>
                  </a:endParaRPr>
                </a:p>
              </p:txBody>
            </p:sp>
          </p:grpSp>
          <p:grpSp>
            <p:nvGrpSpPr>
              <p:cNvPr id="22" name="Group 30"/>
              <p:cNvGrpSpPr/>
              <p:nvPr/>
            </p:nvGrpSpPr>
            <p:grpSpPr>
              <a:xfrm rot="2700000">
                <a:off x="6527" y="3467"/>
                <a:ext cx="1460" cy="1460"/>
                <a:chOff x="8381400" y="7194550"/>
                <a:chExt cx="1327750" cy="1327748"/>
              </a:xfrm>
            </p:grpSpPr>
            <p:sp>
              <p:nvSpPr>
                <p:cNvPr id="29" name="图形"/>
                <p:cNvSpPr/>
                <p:nvPr>
                  <p:custDataLst>
                    <p:tags r:id="rId11"/>
                  </p:custDataLst>
                </p:nvPr>
              </p:nvSpPr>
              <p:spPr>
                <a:xfrm>
                  <a:off x="8381400" y="7194550"/>
                  <a:ext cx="1327750" cy="1327748"/>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sz="845" dirty="0">
                    <a:latin typeface="Arial"/>
                    <a:ea typeface="阿里巴巴普惠体 Medium"/>
                    <a:cs typeface="阿里巴巴普惠体 Medium"/>
                    <a:sym typeface="Arial"/>
                  </a:endParaRPr>
                </a:p>
              </p:txBody>
            </p:sp>
            <p:sp>
              <p:nvSpPr>
                <p:cNvPr id="30" name="图形"/>
                <p:cNvSpPr/>
                <p:nvPr>
                  <p:custDataLst>
                    <p:tags r:id="rId12"/>
                  </p:custDataLst>
                </p:nvPr>
              </p:nvSpPr>
              <p:spPr>
                <a:xfrm>
                  <a:off x="8508400" y="7321550"/>
                  <a:ext cx="1073750" cy="1073748"/>
                </a:xfrm>
                <a:prstGeom prst="ellipse">
                  <a:avLst/>
                </a:prstGeom>
                <a:gradFill>
                  <a:gsLst>
                    <a:gs pos="0">
                      <a:schemeClr val="accent1"/>
                    </a:gs>
                    <a:gs pos="100000">
                      <a:schemeClr val="accent2"/>
                    </a:gs>
                  </a:gsLst>
                  <a:lin ang="2700000" scaled="0"/>
                </a:gradFill>
                <a:ln w="25400">
                  <a:solidFill>
                    <a:schemeClr val="bg1"/>
                  </a:solidFill>
                </a:ln>
                <a:effectLst>
                  <a:outerShdw blurRad="127000" dist="139700" dir="2700000" sx="90000" sy="90000" algn="tl" rotWithShape="0">
                    <a:schemeClr val="accent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sz="845" dirty="0">
                    <a:latin typeface="Arial"/>
                    <a:ea typeface="阿里巴巴普惠体 Medium"/>
                    <a:cs typeface="阿里巴巴普惠体 Medium"/>
                    <a:sym typeface="Arial"/>
                  </a:endParaRPr>
                </a:p>
              </p:txBody>
            </p:sp>
          </p:grpSp>
          <p:grpSp>
            <p:nvGrpSpPr>
              <p:cNvPr id="52" name="Group 51"/>
              <p:cNvGrpSpPr/>
              <p:nvPr/>
            </p:nvGrpSpPr>
            <p:grpSpPr>
              <a:xfrm rot="2700000">
                <a:off x="8875" y="3467"/>
                <a:ext cx="1460" cy="1460"/>
                <a:chOff x="8381400" y="7194550"/>
                <a:chExt cx="1327750" cy="1327748"/>
              </a:xfrm>
            </p:grpSpPr>
            <p:sp>
              <p:nvSpPr>
                <p:cNvPr id="54" name="图形"/>
                <p:cNvSpPr/>
                <p:nvPr>
                  <p:custDataLst>
                    <p:tags r:id="rId9"/>
                  </p:custDataLst>
                </p:nvPr>
              </p:nvSpPr>
              <p:spPr>
                <a:xfrm>
                  <a:off x="8381400" y="7194550"/>
                  <a:ext cx="1327750" cy="1327748"/>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sz="845">
                    <a:latin typeface="Arial"/>
                    <a:ea typeface="阿里巴巴普惠体 Medium"/>
                    <a:cs typeface="阿里巴巴普惠体 Medium"/>
                    <a:sym typeface="Arial"/>
                  </a:endParaRPr>
                </a:p>
              </p:txBody>
            </p:sp>
            <p:sp>
              <p:nvSpPr>
                <p:cNvPr id="55" name="图形"/>
                <p:cNvSpPr/>
                <p:nvPr>
                  <p:custDataLst>
                    <p:tags r:id="rId10"/>
                  </p:custDataLst>
                </p:nvPr>
              </p:nvSpPr>
              <p:spPr>
                <a:xfrm>
                  <a:off x="8508400" y="7321550"/>
                  <a:ext cx="1073750" cy="1073748"/>
                </a:xfrm>
                <a:prstGeom prst="ellipse">
                  <a:avLst/>
                </a:prstGeom>
                <a:gradFill>
                  <a:gsLst>
                    <a:gs pos="0">
                      <a:schemeClr val="accent1"/>
                    </a:gs>
                    <a:gs pos="100000">
                      <a:schemeClr val="accent2"/>
                    </a:gs>
                  </a:gsLst>
                  <a:lin ang="2700000" scaled="0"/>
                </a:gradFill>
                <a:ln w="25400">
                  <a:solidFill>
                    <a:schemeClr val="bg1"/>
                  </a:solidFill>
                </a:ln>
                <a:effectLst>
                  <a:outerShdw blurRad="127000" dist="139700" dir="2700000" sx="90000" sy="90000" algn="tl" rotWithShape="0">
                    <a:schemeClr val="accent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sz="845" dirty="0">
                    <a:latin typeface="Arial"/>
                    <a:ea typeface="阿里巴巴普惠体 Medium"/>
                    <a:cs typeface="阿里巴巴普惠体 Medium"/>
                    <a:sym typeface="Arial"/>
                  </a:endParaRPr>
                </a:p>
              </p:txBody>
            </p:sp>
          </p:grpSp>
        </p:grpSp>
        <p:sp>
          <p:nvSpPr>
            <p:cNvPr id="31" name="图形"/>
            <p:cNvSpPr/>
            <p:nvPr>
              <p:custDataLst>
                <p:tags r:id="rId2"/>
              </p:custDataLst>
            </p:nvPr>
          </p:nvSpPr>
          <p:spPr>
            <a:xfrm>
              <a:off x="5945" y="4108"/>
              <a:ext cx="822" cy="791"/>
            </a:xfrm>
            <a:custGeom>
              <a:avLst/>
              <a:gdLst>
                <a:gd name="connsiteX0" fmla="*/ 251409 w 333376"/>
                <a:gd name="connsiteY0" fmla="*/ 227087 h 320675"/>
                <a:gd name="connsiteX1" fmla="*/ 258050 w 333376"/>
                <a:gd name="connsiteY1" fmla="*/ 230742 h 320675"/>
                <a:gd name="connsiteX2" fmla="*/ 256754 w 333376"/>
                <a:gd name="connsiteY2" fmla="*/ 245361 h 320675"/>
                <a:gd name="connsiteX3" fmla="*/ 216581 w 333376"/>
                <a:gd name="connsiteY3" fmla="*/ 279917 h 320675"/>
                <a:gd name="connsiteX4" fmla="*/ 210101 w 333376"/>
                <a:gd name="connsiteY4" fmla="*/ 282575 h 320675"/>
                <a:gd name="connsiteX5" fmla="*/ 202326 w 333376"/>
                <a:gd name="connsiteY5" fmla="*/ 278588 h 320675"/>
                <a:gd name="connsiteX6" fmla="*/ 203622 w 333376"/>
                <a:gd name="connsiteY6" fmla="*/ 263968 h 320675"/>
                <a:gd name="connsiteX7" fmla="*/ 243795 w 333376"/>
                <a:gd name="connsiteY7" fmla="*/ 229412 h 320675"/>
                <a:gd name="connsiteX8" fmla="*/ 251409 w 333376"/>
                <a:gd name="connsiteY8" fmla="*/ 227087 h 320675"/>
                <a:gd name="connsiteX9" fmla="*/ 85142 w 333376"/>
                <a:gd name="connsiteY9" fmla="*/ 227087 h 320675"/>
                <a:gd name="connsiteX10" fmla="*/ 92756 w 333376"/>
                <a:gd name="connsiteY10" fmla="*/ 229412 h 320675"/>
                <a:gd name="connsiteX11" fmla="*/ 132929 w 333376"/>
                <a:gd name="connsiteY11" fmla="*/ 263968 h 320675"/>
                <a:gd name="connsiteX12" fmla="*/ 134225 w 333376"/>
                <a:gd name="connsiteY12" fmla="*/ 278588 h 320675"/>
                <a:gd name="connsiteX13" fmla="*/ 126450 w 333376"/>
                <a:gd name="connsiteY13" fmla="*/ 282575 h 320675"/>
                <a:gd name="connsiteX14" fmla="*/ 119970 w 333376"/>
                <a:gd name="connsiteY14" fmla="*/ 279917 h 320675"/>
                <a:gd name="connsiteX15" fmla="*/ 79797 w 333376"/>
                <a:gd name="connsiteY15" fmla="*/ 245361 h 320675"/>
                <a:gd name="connsiteX16" fmla="*/ 78501 w 333376"/>
                <a:gd name="connsiteY16" fmla="*/ 230742 h 320675"/>
                <a:gd name="connsiteX17" fmla="*/ 85142 w 333376"/>
                <a:gd name="connsiteY17" fmla="*/ 227087 h 320675"/>
                <a:gd name="connsiteX18" fmla="*/ 188006 w 333376"/>
                <a:gd name="connsiteY18" fmla="*/ 147637 h 320675"/>
                <a:gd name="connsiteX19" fmla="*/ 214313 w 333376"/>
                <a:gd name="connsiteY19" fmla="*/ 223669 h 320675"/>
                <a:gd name="connsiteX20" fmla="*/ 205106 w 333376"/>
                <a:gd name="connsiteY20" fmla="*/ 232845 h 320675"/>
                <a:gd name="connsiteX21" fmla="*/ 195898 w 333376"/>
                <a:gd name="connsiteY21" fmla="*/ 223669 h 320675"/>
                <a:gd name="connsiteX22" fmla="*/ 191952 w 333376"/>
                <a:gd name="connsiteY22" fmla="*/ 189586 h 320675"/>
                <a:gd name="connsiteX23" fmla="*/ 191952 w 333376"/>
                <a:gd name="connsiteY23" fmla="*/ 221047 h 320675"/>
                <a:gd name="connsiteX24" fmla="*/ 188006 w 333376"/>
                <a:gd name="connsiteY24" fmla="*/ 232845 h 320675"/>
                <a:gd name="connsiteX25" fmla="*/ 188006 w 333376"/>
                <a:gd name="connsiteY25" fmla="*/ 311499 h 320675"/>
                <a:gd name="connsiteX26" fmla="*/ 178798 w 333376"/>
                <a:gd name="connsiteY26" fmla="*/ 320675 h 320675"/>
                <a:gd name="connsiteX27" fmla="*/ 169591 w 333376"/>
                <a:gd name="connsiteY27" fmla="*/ 311499 h 320675"/>
                <a:gd name="connsiteX28" fmla="*/ 168275 w 333376"/>
                <a:gd name="connsiteY28" fmla="*/ 311499 h 320675"/>
                <a:gd name="connsiteX29" fmla="*/ 159068 w 333376"/>
                <a:gd name="connsiteY29" fmla="*/ 320675 h 320675"/>
                <a:gd name="connsiteX30" fmla="*/ 148545 w 333376"/>
                <a:gd name="connsiteY30" fmla="*/ 311499 h 320675"/>
                <a:gd name="connsiteX31" fmla="*/ 148545 w 333376"/>
                <a:gd name="connsiteY31" fmla="*/ 234156 h 320675"/>
                <a:gd name="connsiteX32" fmla="*/ 145914 w 333376"/>
                <a:gd name="connsiteY32" fmla="*/ 222358 h 320675"/>
                <a:gd name="connsiteX33" fmla="*/ 145914 w 333376"/>
                <a:gd name="connsiteY33" fmla="*/ 192208 h 320675"/>
                <a:gd name="connsiteX34" fmla="*/ 141968 w 333376"/>
                <a:gd name="connsiteY34" fmla="*/ 224980 h 320675"/>
                <a:gd name="connsiteX35" fmla="*/ 132761 w 333376"/>
                <a:gd name="connsiteY35" fmla="*/ 235467 h 320675"/>
                <a:gd name="connsiteX36" fmla="*/ 123553 w 333376"/>
                <a:gd name="connsiteY36" fmla="*/ 224980 h 320675"/>
                <a:gd name="connsiteX37" fmla="*/ 149860 w 333376"/>
                <a:gd name="connsiteY37" fmla="*/ 150259 h 320675"/>
                <a:gd name="connsiteX38" fmla="*/ 168275 w 333376"/>
                <a:gd name="connsiteY38" fmla="*/ 175166 h 320675"/>
                <a:gd name="connsiteX39" fmla="*/ 188006 w 333376"/>
                <a:gd name="connsiteY39" fmla="*/ 147637 h 320675"/>
                <a:gd name="connsiteX40" fmla="*/ 168414 w 333376"/>
                <a:gd name="connsiteY40" fmla="*/ 138112 h 320675"/>
                <a:gd name="connsiteX41" fmla="*/ 174971 w 333376"/>
                <a:gd name="connsiteY41" fmla="*/ 141922 h 320675"/>
                <a:gd name="connsiteX42" fmla="*/ 180217 w 333376"/>
                <a:gd name="connsiteY42" fmla="*/ 139382 h 320675"/>
                <a:gd name="connsiteX43" fmla="*/ 182840 w 333376"/>
                <a:gd name="connsiteY43" fmla="*/ 139382 h 320675"/>
                <a:gd name="connsiteX44" fmla="*/ 184151 w 333376"/>
                <a:gd name="connsiteY44" fmla="*/ 141922 h 320675"/>
                <a:gd name="connsiteX45" fmla="*/ 184151 w 333376"/>
                <a:gd name="connsiteY45" fmla="*/ 148272 h 320675"/>
                <a:gd name="connsiteX46" fmla="*/ 182840 w 333376"/>
                <a:gd name="connsiteY46" fmla="*/ 150812 h 320675"/>
                <a:gd name="connsiteX47" fmla="*/ 180217 w 333376"/>
                <a:gd name="connsiteY47" fmla="*/ 150812 h 320675"/>
                <a:gd name="connsiteX48" fmla="*/ 173659 w 333376"/>
                <a:gd name="connsiteY48" fmla="*/ 149542 h 320675"/>
                <a:gd name="connsiteX49" fmla="*/ 169725 w 333376"/>
                <a:gd name="connsiteY49" fmla="*/ 150812 h 320675"/>
                <a:gd name="connsiteX50" fmla="*/ 164479 w 333376"/>
                <a:gd name="connsiteY50" fmla="*/ 149542 h 320675"/>
                <a:gd name="connsiteX51" fmla="*/ 157922 w 333376"/>
                <a:gd name="connsiteY51" fmla="*/ 150812 h 320675"/>
                <a:gd name="connsiteX52" fmla="*/ 155299 w 333376"/>
                <a:gd name="connsiteY52" fmla="*/ 150812 h 320675"/>
                <a:gd name="connsiteX53" fmla="*/ 153988 w 333376"/>
                <a:gd name="connsiteY53" fmla="*/ 148272 h 320675"/>
                <a:gd name="connsiteX54" fmla="*/ 153988 w 333376"/>
                <a:gd name="connsiteY54" fmla="*/ 141922 h 320675"/>
                <a:gd name="connsiteX55" fmla="*/ 155299 w 333376"/>
                <a:gd name="connsiteY55" fmla="*/ 139382 h 320675"/>
                <a:gd name="connsiteX56" fmla="*/ 157922 w 333376"/>
                <a:gd name="connsiteY56" fmla="*/ 139382 h 320675"/>
                <a:gd name="connsiteX57" fmla="*/ 163168 w 333376"/>
                <a:gd name="connsiteY57" fmla="*/ 141922 h 320675"/>
                <a:gd name="connsiteX58" fmla="*/ 168414 w 333376"/>
                <a:gd name="connsiteY58" fmla="*/ 138112 h 320675"/>
                <a:gd name="connsiteX59" fmla="*/ 307312 w 333376"/>
                <a:gd name="connsiteY59" fmla="*/ 88900 h 320675"/>
                <a:gd name="connsiteX60" fmla="*/ 333376 w 333376"/>
                <a:gd name="connsiteY60" fmla="*/ 161661 h 320675"/>
                <a:gd name="connsiteX61" fmla="*/ 324254 w 333376"/>
                <a:gd name="connsiteY61" fmla="*/ 170921 h 320675"/>
                <a:gd name="connsiteX62" fmla="*/ 315132 w 333376"/>
                <a:gd name="connsiteY62" fmla="*/ 161661 h 320675"/>
                <a:gd name="connsiteX63" fmla="*/ 311222 w 333376"/>
                <a:gd name="connsiteY63" fmla="*/ 129911 h 320675"/>
                <a:gd name="connsiteX64" fmla="*/ 311222 w 333376"/>
                <a:gd name="connsiteY64" fmla="*/ 159015 h 320675"/>
                <a:gd name="connsiteX65" fmla="*/ 308616 w 333376"/>
                <a:gd name="connsiteY65" fmla="*/ 170921 h 320675"/>
                <a:gd name="connsiteX66" fmla="*/ 308616 w 333376"/>
                <a:gd name="connsiteY66" fmla="*/ 246328 h 320675"/>
                <a:gd name="connsiteX67" fmla="*/ 299493 w 333376"/>
                <a:gd name="connsiteY67" fmla="*/ 255588 h 320675"/>
                <a:gd name="connsiteX68" fmla="*/ 290371 w 333376"/>
                <a:gd name="connsiteY68" fmla="*/ 246328 h 320675"/>
                <a:gd name="connsiteX69" fmla="*/ 289068 w 333376"/>
                <a:gd name="connsiteY69" fmla="*/ 246328 h 320675"/>
                <a:gd name="connsiteX70" fmla="*/ 279946 w 333376"/>
                <a:gd name="connsiteY70" fmla="*/ 255588 h 320675"/>
                <a:gd name="connsiteX71" fmla="*/ 270823 w 333376"/>
                <a:gd name="connsiteY71" fmla="*/ 246328 h 320675"/>
                <a:gd name="connsiteX72" fmla="*/ 270823 w 333376"/>
                <a:gd name="connsiteY72" fmla="*/ 172244 h 320675"/>
                <a:gd name="connsiteX73" fmla="*/ 268217 w 333376"/>
                <a:gd name="connsiteY73" fmla="*/ 160338 h 320675"/>
                <a:gd name="connsiteX74" fmla="*/ 268217 w 333376"/>
                <a:gd name="connsiteY74" fmla="*/ 131234 h 320675"/>
                <a:gd name="connsiteX75" fmla="*/ 264308 w 333376"/>
                <a:gd name="connsiteY75" fmla="*/ 164307 h 320675"/>
                <a:gd name="connsiteX76" fmla="*/ 255185 w 333376"/>
                <a:gd name="connsiteY76" fmla="*/ 172244 h 320675"/>
                <a:gd name="connsiteX77" fmla="*/ 246063 w 333376"/>
                <a:gd name="connsiteY77" fmla="*/ 164307 h 320675"/>
                <a:gd name="connsiteX78" fmla="*/ 272127 w 333376"/>
                <a:gd name="connsiteY78" fmla="*/ 91546 h 320675"/>
                <a:gd name="connsiteX79" fmla="*/ 289068 w 333376"/>
                <a:gd name="connsiteY79" fmla="*/ 115359 h 320675"/>
                <a:gd name="connsiteX80" fmla="*/ 307312 w 333376"/>
                <a:gd name="connsiteY80" fmla="*/ 88900 h 320675"/>
                <a:gd name="connsiteX81" fmla="*/ 168276 w 333376"/>
                <a:gd name="connsiteY81" fmla="*/ 88900 h 320675"/>
                <a:gd name="connsiteX82" fmla="*/ 192089 w 333376"/>
                <a:gd name="connsiteY82" fmla="*/ 112713 h 320675"/>
                <a:gd name="connsiteX83" fmla="*/ 168276 w 333376"/>
                <a:gd name="connsiteY83" fmla="*/ 136526 h 320675"/>
                <a:gd name="connsiteX84" fmla="*/ 144463 w 333376"/>
                <a:gd name="connsiteY84" fmla="*/ 112713 h 320675"/>
                <a:gd name="connsiteX85" fmla="*/ 168276 w 333376"/>
                <a:gd name="connsiteY85" fmla="*/ 88900 h 320675"/>
                <a:gd name="connsiteX86" fmla="*/ 62177 w 333376"/>
                <a:gd name="connsiteY86" fmla="*/ 88900 h 320675"/>
                <a:gd name="connsiteX87" fmla="*/ 87313 w 333376"/>
                <a:gd name="connsiteY87" fmla="*/ 161661 h 320675"/>
                <a:gd name="connsiteX88" fmla="*/ 78052 w 333376"/>
                <a:gd name="connsiteY88" fmla="*/ 170921 h 320675"/>
                <a:gd name="connsiteX89" fmla="*/ 70115 w 333376"/>
                <a:gd name="connsiteY89" fmla="*/ 161661 h 320675"/>
                <a:gd name="connsiteX90" fmla="*/ 66146 w 333376"/>
                <a:gd name="connsiteY90" fmla="*/ 129911 h 320675"/>
                <a:gd name="connsiteX91" fmla="*/ 66146 w 333376"/>
                <a:gd name="connsiteY91" fmla="*/ 159015 h 320675"/>
                <a:gd name="connsiteX92" fmla="*/ 63500 w 333376"/>
                <a:gd name="connsiteY92" fmla="*/ 170921 h 320675"/>
                <a:gd name="connsiteX93" fmla="*/ 63500 w 333376"/>
                <a:gd name="connsiteY93" fmla="*/ 246328 h 320675"/>
                <a:gd name="connsiteX94" fmla="*/ 54240 w 333376"/>
                <a:gd name="connsiteY94" fmla="*/ 255588 h 320675"/>
                <a:gd name="connsiteX95" fmla="*/ 44979 w 333376"/>
                <a:gd name="connsiteY95" fmla="*/ 246328 h 320675"/>
                <a:gd name="connsiteX96" fmla="*/ 43656 w 333376"/>
                <a:gd name="connsiteY96" fmla="*/ 246328 h 320675"/>
                <a:gd name="connsiteX97" fmla="*/ 34396 w 333376"/>
                <a:gd name="connsiteY97" fmla="*/ 255588 h 320675"/>
                <a:gd name="connsiteX98" fmla="*/ 25135 w 333376"/>
                <a:gd name="connsiteY98" fmla="*/ 246328 h 320675"/>
                <a:gd name="connsiteX99" fmla="*/ 25135 w 333376"/>
                <a:gd name="connsiteY99" fmla="*/ 172244 h 320675"/>
                <a:gd name="connsiteX100" fmla="*/ 21167 w 333376"/>
                <a:gd name="connsiteY100" fmla="*/ 160338 h 320675"/>
                <a:gd name="connsiteX101" fmla="*/ 21167 w 333376"/>
                <a:gd name="connsiteY101" fmla="*/ 131234 h 320675"/>
                <a:gd name="connsiteX102" fmla="*/ 18521 w 333376"/>
                <a:gd name="connsiteY102" fmla="*/ 164307 h 320675"/>
                <a:gd name="connsiteX103" fmla="*/ 9260 w 333376"/>
                <a:gd name="connsiteY103" fmla="*/ 172244 h 320675"/>
                <a:gd name="connsiteX104" fmla="*/ 0 w 333376"/>
                <a:gd name="connsiteY104" fmla="*/ 164307 h 320675"/>
                <a:gd name="connsiteX105" fmla="*/ 25135 w 333376"/>
                <a:gd name="connsiteY105" fmla="*/ 91546 h 320675"/>
                <a:gd name="connsiteX106" fmla="*/ 43656 w 333376"/>
                <a:gd name="connsiteY106" fmla="*/ 115359 h 320675"/>
                <a:gd name="connsiteX107" fmla="*/ 62177 w 333376"/>
                <a:gd name="connsiteY107" fmla="*/ 88900 h 320675"/>
                <a:gd name="connsiteX108" fmla="*/ 290362 w 333376"/>
                <a:gd name="connsiteY108" fmla="*/ 80962 h 320675"/>
                <a:gd name="connsiteX109" fmla="*/ 295502 w 333376"/>
                <a:gd name="connsiteY109" fmla="*/ 83784 h 320675"/>
                <a:gd name="connsiteX110" fmla="*/ 300643 w 333376"/>
                <a:gd name="connsiteY110" fmla="*/ 82373 h 320675"/>
                <a:gd name="connsiteX111" fmla="*/ 303213 w 333376"/>
                <a:gd name="connsiteY111" fmla="*/ 82373 h 320675"/>
                <a:gd name="connsiteX112" fmla="*/ 303213 w 333376"/>
                <a:gd name="connsiteY112" fmla="*/ 83784 h 320675"/>
                <a:gd name="connsiteX113" fmla="*/ 303213 w 333376"/>
                <a:gd name="connsiteY113" fmla="*/ 90840 h 320675"/>
                <a:gd name="connsiteX114" fmla="*/ 303213 w 333376"/>
                <a:gd name="connsiteY114" fmla="*/ 93662 h 320675"/>
                <a:gd name="connsiteX115" fmla="*/ 300643 w 333376"/>
                <a:gd name="connsiteY115" fmla="*/ 93662 h 320675"/>
                <a:gd name="connsiteX116" fmla="*/ 294217 w 333376"/>
                <a:gd name="connsiteY116" fmla="*/ 92251 h 320675"/>
                <a:gd name="connsiteX117" fmla="*/ 290362 w 333376"/>
                <a:gd name="connsiteY117" fmla="*/ 93662 h 320675"/>
                <a:gd name="connsiteX118" fmla="*/ 285221 w 333376"/>
                <a:gd name="connsiteY118" fmla="*/ 92251 h 320675"/>
                <a:gd name="connsiteX119" fmla="*/ 278795 w 333376"/>
                <a:gd name="connsiteY119" fmla="*/ 93662 h 320675"/>
                <a:gd name="connsiteX120" fmla="*/ 277510 w 333376"/>
                <a:gd name="connsiteY120" fmla="*/ 93662 h 320675"/>
                <a:gd name="connsiteX121" fmla="*/ 276225 w 333376"/>
                <a:gd name="connsiteY121" fmla="*/ 90840 h 320675"/>
                <a:gd name="connsiteX122" fmla="*/ 276225 w 333376"/>
                <a:gd name="connsiteY122" fmla="*/ 83784 h 320675"/>
                <a:gd name="connsiteX123" fmla="*/ 277510 w 333376"/>
                <a:gd name="connsiteY123" fmla="*/ 82373 h 320675"/>
                <a:gd name="connsiteX124" fmla="*/ 278795 w 333376"/>
                <a:gd name="connsiteY124" fmla="*/ 82373 h 320675"/>
                <a:gd name="connsiteX125" fmla="*/ 283936 w 333376"/>
                <a:gd name="connsiteY125" fmla="*/ 83784 h 320675"/>
                <a:gd name="connsiteX126" fmla="*/ 290362 w 333376"/>
                <a:gd name="connsiteY126" fmla="*/ 80962 h 320675"/>
                <a:gd name="connsiteX127" fmla="*/ 43656 w 333376"/>
                <a:gd name="connsiteY127" fmla="*/ 80962 h 320675"/>
                <a:gd name="connsiteX128" fmla="*/ 49141 w 333376"/>
                <a:gd name="connsiteY128" fmla="*/ 83820 h 320675"/>
                <a:gd name="connsiteX129" fmla="*/ 54625 w 333376"/>
                <a:gd name="connsiteY129" fmla="*/ 82391 h 320675"/>
                <a:gd name="connsiteX130" fmla="*/ 57367 w 333376"/>
                <a:gd name="connsiteY130" fmla="*/ 82391 h 320675"/>
                <a:gd name="connsiteX131" fmla="*/ 58738 w 333376"/>
                <a:gd name="connsiteY131" fmla="*/ 83820 h 320675"/>
                <a:gd name="connsiteX132" fmla="*/ 58738 w 333376"/>
                <a:gd name="connsiteY132" fmla="*/ 90964 h 320675"/>
                <a:gd name="connsiteX133" fmla="*/ 57367 w 333376"/>
                <a:gd name="connsiteY133" fmla="*/ 93821 h 320675"/>
                <a:gd name="connsiteX134" fmla="*/ 55996 w 333376"/>
                <a:gd name="connsiteY134" fmla="*/ 93821 h 320675"/>
                <a:gd name="connsiteX135" fmla="*/ 49141 w 333376"/>
                <a:gd name="connsiteY135" fmla="*/ 92393 h 320675"/>
                <a:gd name="connsiteX136" fmla="*/ 43656 w 333376"/>
                <a:gd name="connsiteY136" fmla="*/ 95250 h 320675"/>
                <a:gd name="connsiteX137" fmla="*/ 39543 w 333376"/>
                <a:gd name="connsiteY137" fmla="*/ 92393 h 320675"/>
                <a:gd name="connsiteX138" fmla="*/ 32688 w 333376"/>
                <a:gd name="connsiteY138" fmla="*/ 93821 h 320675"/>
                <a:gd name="connsiteX139" fmla="*/ 29946 w 333376"/>
                <a:gd name="connsiteY139" fmla="*/ 93821 h 320675"/>
                <a:gd name="connsiteX140" fmla="*/ 28575 w 333376"/>
                <a:gd name="connsiteY140" fmla="*/ 90964 h 320675"/>
                <a:gd name="connsiteX141" fmla="*/ 28575 w 333376"/>
                <a:gd name="connsiteY141" fmla="*/ 83820 h 320675"/>
                <a:gd name="connsiteX142" fmla="*/ 29946 w 333376"/>
                <a:gd name="connsiteY142" fmla="*/ 82391 h 320675"/>
                <a:gd name="connsiteX143" fmla="*/ 32688 w 333376"/>
                <a:gd name="connsiteY143" fmla="*/ 82391 h 320675"/>
                <a:gd name="connsiteX144" fmla="*/ 38172 w 333376"/>
                <a:gd name="connsiteY144" fmla="*/ 83820 h 320675"/>
                <a:gd name="connsiteX145" fmla="*/ 43656 w 333376"/>
                <a:gd name="connsiteY145" fmla="*/ 80962 h 320675"/>
                <a:gd name="connsiteX146" fmla="*/ 288925 w 333376"/>
                <a:gd name="connsiteY146" fmla="*/ 34925 h 320675"/>
                <a:gd name="connsiteX147" fmla="*/ 311150 w 333376"/>
                <a:gd name="connsiteY147" fmla="*/ 57150 h 320675"/>
                <a:gd name="connsiteX148" fmla="*/ 288925 w 333376"/>
                <a:gd name="connsiteY148" fmla="*/ 79375 h 320675"/>
                <a:gd name="connsiteX149" fmla="*/ 266700 w 333376"/>
                <a:gd name="connsiteY149" fmla="*/ 57150 h 320675"/>
                <a:gd name="connsiteX150" fmla="*/ 288925 w 333376"/>
                <a:gd name="connsiteY150" fmla="*/ 34925 h 320675"/>
                <a:gd name="connsiteX151" fmla="*/ 44450 w 333376"/>
                <a:gd name="connsiteY151" fmla="*/ 34925 h 320675"/>
                <a:gd name="connsiteX152" fmla="*/ 66675 w 333376"/>
                <a:gd name="connsiteY152" fmla="*/ 57150 h 320675"/>
                <a:gd name="connsiteX153" fmla="*/ 44450 w 333376"/>
                <a:gd name="connsiteY153" fmla="*/ 79375 h 320675"/>
                <a:gd name="connsiteX154" fmla="*/ 22225 w 333376"/>
                <a:gd name="connsiteY154" fmla="*/ 57150 h 320675"/>
                <a:gd name="connsiteX155" fmla="*/ 44450 w 333376"/>
                <a:gd name="connsiteY155" fmla="*/ 34925 h 320675"/>
                <a:gd name="connsiteX156" fmla="*/ 177842 w 333376"/>
                <a:gd name="connsiteY156" fmla="*/ 30162 h 320675"/>
                <a:gd name="connsiteX157" fmla="*/ 192088 w 333376"/>
                <a:gd name="connsiteY157" fmla="*/ 72289 h 320675"/>
                <a:gd name="connsiteX158" fmla="*/ 186908 w 333376"/>
                <a:gd name="connsiteY158" fmla="*/ 77555 h 320675"/>
                <a:gd name="connsiteX159" fmla="*/ 181727 w 333376"/>
                <a:gd name="connsiteY159" fmla="*/ 72289 h 320675"/>
                <a:gd name="connsiteX160" fmla="*/ 180432 w 333376"/>
                <a:gd name="connsiteY160" fmla="*/ 53859 h 320675"/>
                <a:gd name="connsiteX161" fmla="*/ 180432 w 333376"/>
                <a:gd name="connsiteY161" fmla="*/ 70973 h 320675"/>
                <a:gd name="connsiteX162" fmla="*/ 179137 w 333376"/>
                <a:gd name="connsiteY162" fmla="*/ 77555 h 320675"/>
                <a:gd name="connsiteX163" fmla="*/ 179137 w 333376"/>
                <a:gd name="connsiteY163" fmla="*/ 82821 h 320675"/>
                <a:gd name="connsiteX164" fmla="*/ 157121 w 333376"/>
                <a:gd name="connsiteY164" fmla="*/ 84137 h 320675"/>
                <a:gd name="connsiteX165" fmla="*/ 157121 w 333376"/>
                <a:gd name="connsiteY165" fmla="*/ 78871 h 320675"/>
                <a:gd name="connsiteX166" fmla="*/ 155826 w 333376"/>
                <a:gd name="connsiteY166" fmla="*/ 72289 h 320675"/>
                <a:gd name="connsiteX167" fmla="*/ 155826 w 333376"/>
                <a:gd name="connsiteY167" fmla="*/ 55175 h 320675"/>
                <a:gd name="connsiteX168" fmla="*/ 153236 w 333376"/>
                <a:gd name="connsiteY168" fmla="*/ 73606 h 320675"/>
                <a:gd name="connsiteX169" fmla="*/ 148055 w 333376"/>
                <a:gd name="connsiteY169" fmla="*/ 78871 h 320675"/>
                <a:gd name="connsiteX170" fmla="*/ 142875 w 333376"/>
                <a:gd name="connsiteY170" fmla="*/ 73606 h 320675"/>
                <a:gd name="connsiteX171" fmla="*/ 157121 w 333376"/>
                <a:gd name="connsiteY171" fmla="*/ 31479 h 320675"/>
                <a:gd name="connsiteX172" fmla="*/ 167481 w 333376"/>
                <a:gd name="connsiteY172" fmla="*/ 45960 h 320675"/>
                <a:gd name="connsiteX173" fmla="*/ 168777 w 333376"/>
                <a:gd name="connsiteY173" fmla="*/ 43985 h 320675"/>
                <a:gd name="connsiteX174" fmla="*/ 175759 w 333376"/>
                <a:gd name="connsiteY174" fmla="*/ 33338 h 320675"/>
                <a:gd name="connsiteX175" fmla="*/ 176458 w 333376"/>
                <a:gd name="connsiteY175" fmla="*/ 33338 h 320675"/>
                <a:gd name="connsiteX176" fmla="*/ 177801 w 333376"/>
                <a:gd name="connsiteY176" fmla="*/ 31751 h 320675"/>
                <a:gd name="connsiteX177" fmla="*/ 177801 w 333376"/>
                <a:gd name="connsiteY177" fmla="*/ 30225 h 320675"/>
                <a:gd name="connsiteX178" fmla="*/ 208481 w 333376"/>
                <a:gd name="connsiteY178" fmla="*/ 25427 h 320675"/>
                <a:gd name="connsiteX179" fmla="*/ 216581 w 333376"/>
                <a:gd name="connsiteY179" fmla="*/ 27689 h 320675"/>
                <a:gd name="connsiteX180" fmla="*/ 256754 w 333376"/>
                <a:gd name="connsiteY180" fmla="*/ 61285 h 320675"/>
                <a:gd name="connsiteX181" fmla="*/ 258050 w 333376"/>
                <a:gd name="connsiteY181" fmla="*/ 75499 h 320675"/>
                <a:gd name="connsiteX182" fmla="*/ 250275 w 333376"/>
                <a:gd name="connsiteY182" fmla="*/ 79375 h 320675"/>
                <a:gd name="connsiteX183" fmla="*/ 243795 w 333376"/>
                <a:gd name="connsiteY183" fmla="*/ 76791 h 320675"/>
                <a:gd name="connsiteX184" fmla="*/ 203622 w 333376"/>
                <a:gd name="connsiteY184" fmla="*/ 43195 h 320675"/>
                <a:gd name="connsiteX185" fmla="*/ 202326 w 333376"/>
                <a:gd name="connsiteY185" fmla="*/ 28981 h 320675"/>
                <a:gd name="connsiteX186" fmla="*/ 208481 w 333376"/>
                <a:gd name="connsiteY186" fmla="*/ 25427 h 320675"/>
                <a:gd name="connsiteX187" fmla="*/ 127584 w 333376"/>
                <a:gd name="connsiteY187" fmla="*/ 25427 h 320675"/>
                <a:gd name="connsiteX188" fmla="*/ 134225 w 333376"/>
                <a:gd name="connsiteY188" fmla="*/ 28981 h 320675"/>
                <a:gd name="connsiteX189" fmla="*/ 132929 w 333376"/>
                <a:gd name="connsiteY189" fmla="*/ 43195 h 320675"/>
                <a:gd name="connsiteX190" fmla="*/ 92756 w 333376"/>
                <a:gd name="connsiteY190" fmla="*/ 76791 h 320675"/>
                <a:gd name="connsiteX191" fmla="*/ 86276 w 333376"/>
                <a:gd name="connsiteY191" fmla="*/ 79375 h 320675"/>
                <a:gd name="connsiteX192" fmla="*/ 78501 w 333376"/>
                <a:gd name="connsiteY192" fmla="*/ 75499 h 320675"/>
                <a:gd name="connsiteX193" fmla="*/ 79797 w 333376"/>
                <a:gd name="connsiteY193" fmla="*/ 61285 h 320675"/>
                <a:gd name="connsiteX194" fmla="*/ 119970 w 333376"/>
                <a:gd name="connsiteY194" fmla="*/ 27689 h 320675"/>
                <a:gd name="connsiteX195" fmla="*/ 127584 w 333376"/>
                <a:gd name="connsiteY195" fmla="*/ 25427 h 320675"/>
                <a:gd name="connsiteX196" fmla="*/ 161681 w 333376"/>
                <a:gd name="connsiteY196" fmla="*/ 25400 h 320675"/>
                <a:gd name="connsiteX197" fmla="*/ 163025 w 333376"/>
                <a:gd name="connsiteY197" fmla="*/ 25400 h 320675"/>
                <a:gd name="connsiteX198" fmla="*/ 165711 w 333376"/>
                <a:gd name="connsiteY198" fmla="*/ 26988 h 320675"/>
                <a:gd name="connsiteX199" fmla="*/ 168398 w 333376"/>
                <a:gd name="connsiteY199" fmla="*/ 25400 h 320675"/>
                <a:gd name="connsiteX200" fmla="*/ 172428 w 333376"/>
                <a:gd name="connsiteY200" fmla="*/ 26988 h 320675"/>
                <a:gd name="connsiteX201" fmla="*/ 175114 w 333376"/>
                <a:gd name="connsiteY201" fmla="*/ 25400 h 320675"/>
                <a:gd name="connsiteX202" fmla="*/ 176458 w 333376"/>
                <a:gd name="connsiteY202" fmla="*/ 25400 h 320675"/>
                <a:gd name="connsiteX203" fmla="*/ 177801 w 333376"/>
                <a:gd name="connsiteY203" fmla="*/ 26988 h 320675"/>
                <a:gd name="connsiteX204" fmla="*/ 177801 w 333376"/>
                <a:gd name="connsiteY204" fmla="*/ 30225 h 320675"/>
                <a:gd name="connsiteX205" fmla="*/ 175759 w 333376"/>
                <a:gd name="connsiteY205" fmla="*/ 33338 h 320675"/>
                <a:gd name="connsiteX206" fmla="*/ 175114 w 333376"/>
                <a:gd name="connsiteY206" fmla="*/ 33338 h 320675"/>
                <a:gd name="connsiteX207" fmla="*/ 171084 w 333376"/>
                <a:gd name="connsiteY207" fmla="*/ 31751 h 320675"/>
                <a:gd name="connsiteX208" fmla="*/ 168398 w 333376"/>
                <a:gd name="connsiteY208" fmla="*/ 33338 h 320675"/>
                <a:gd name="connsiteX209" fmla="*/ 165711 w 333376"/>
                <a:gd name="connsiteY209" fmla="*/ 31751 h 320675"/>
                <a:gd name="connsiteX210" fmla="*/ 163025 w 333376"/>
                <a:gd name="connsiteY210" fmla="*/ 33338 h 320675"/>
                <a:gd name="connsiteX211" fmla="*/ 161681 w 333376"/>
                <a:gd name="connsiteY211" fmla="*/ 33338 h 320675"/>
                <a:gd name="connsiteX212" fmla="*/ 160338 w 333376"/>
                <a:gd name="connsiteY212" fmla="*/ 31751 h 320675"/>
                <a:gd name="connsiteX213" fmla="*/ 160338 w 333376"/>
                <a:gd name="connsiteY213" fmla="*/ 26988 h 320675"/>
                <a:gd name="connsiteX214" fmla="*/ 161681 w 333376"/>
                <a:gd name="connsiteY214" fmla="*/ 25400 h 320675"/>
                <a:gd name="connsiteX215" fmla="*/ 167482 w 333376"/>
                <a:gd name="connsiteY215" fmla="*/ 0 h 320675"/>
                <a:gd name="connsiteX216" fmla="*/ 180976 w 333376"/>
                <a:gd name="connsiteY216" fmla="*/ 12700 h 320675"/>
                <a:gd name="connsiteX217" fmla="*/ 167482 w 333376"/>
                <a:gd name="connsiteY217" fmla="*/ 25400 h 320675"/>
                <a:gd name="connsiteX218" fmla="*/ 153988 w 333376"/>
                <a:gd name="connsiteY218" fmla="*/ 12700 h 320675"/>
                <a:gd name="connsiteX219" fmla="*/ 167482 w 333376"/>
                <a:gd name="connsiteY219" fmla="*/ 0 h 320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Lst>
              <a:rect l="l" t="t" r="r" b="b"/>
              <a:pathLst>
                <a:path w="333376" h="320675">
                  <a:moveTo>
                    <a:pt x="251409" y="227087"/>
                  </a:moveTo>
                  <a:cubicBezTo>
                    <a:pt x="253839" y="227419"/>
                    <a:pt x="256106" y="228748"/>
                    <a:pt x="258050" y="230742"/>
                  </a:cubicBezTo>
                  <a:cubicBezTo>
                    <a:pt x="261938" y="234729"/>
                    <a:pt x="260642" y="241374"/>
                    <a:pt x="256754" y="245361"/>
                  </a:cubicBezTo>
                  <a:cubicBezTo>
                    <a:pt x="256754" y="245361"/>
                    <a:pt x="256754" y="245361"/>
                    <a:pt x="216581" y="279917"/>
                  </a:cubicBezTo>
                  <a:cubicBezTo>
                    <a:pt x="213989" y="281246"/>
                    <a:pt x="211397" y="282575"/>
                    <a:pt x="210101" y="282575"/>
                  </a:cubicBezTo>
                  <a:cubicBezTo>
                    <a:pt x="206214" y="282575"/>
                    <a:pt x="203622" y="281246"/>
                    <a:pt x="202326" y="278588"/>
                  </a:cubicBezTo>
                  <a:cubicBezTo>
                    <a:pt x="198438" y="274601"/>
                    <a:pt x="198438" y="267955"/>
                    <a:pt x="203622" y="263968"/>
                  </a:cubicBezTo>
                  <a:cubicBezTo>
                    <a:pt x="203622" y="263968"/>
                    <a:pt x="203622" y="263968"/>
                    <a:pt x="243795" y="229412"/>
                  </a:cubicBezTo>
                  <a:cubicBezTo>
                    <a:pt x="246387" y="227419"/>
                    <a:pt x="248979" y="226754"/>
                    <a:pt x="251409" y="227087"/>
                  </a:cubicBezTo>
                  <a:close/>
                  <a:moveTo>
                    <a:pt x="85142" y="227087"/>
                  </a:moveTo>
                  <a:cubicBezTo>
                    <a:pt x="87572" y="226754"/>
                    <a:pt x="90164" y="227419"/>
                    <a:pt x="92756" y="229412"/>
                  </a:cubicBezTo>
                  <a:cubicBezTo>
                    <a:pt x="92756" y="229412"/>
                    <a:pt x="92756" y="229412"/>
                    <a:pt x="132929" y="263968"/>
                  </a:cubicBezTo>
                  <a:cubicBezTo>
                    <a:pt x="136817" y="267955"/>
                    <a:pt x="138113" y="274601"/>
                    <a:pt x="134225" y="278588"/>
                  </a:cubicBezTo>
                  <a:cubicBezTo>
                    <a:pt x="132929" y="281246"/>
                    <a:pt x="129042" y="282575"/>
                    <a:pt x="126450" y="282575"/>
                  </a:cubicBezTo>
                  <a:cubicBezTo>
                    <a:pt x="125154" y="282575"/>
                    <a:pt x="122562" y="281246"/>
                    <a:pt x="119970" y="279917"/>
                  </a:cubicBezTo>
                  <a:cubicBezTo>
                    <a:pt x="119970" y="279917"/>
                    <a:pt x="119970" y="279917"/>
                    <a:pt x="79797" y="245361"/>
                  </a:cubicBezTo>
                  <a:cubicBezTo>
                    <a:pt x="75909" y="241374"/>
                    <a:pt x="74613" y="234729"/>
                    <a:pt x="78501" y="230742"/>
                  </a:cubicBezTo>
                  <a:cubicBezTo>
                    <a:pt x="80445" y="228748"/>
                    <a:pt x="82712" y="227419"/>
                    <a:pt x="85142" y="227087"/>
                  </a:cubicBezTo>
                  <a:close/>
                  <a:moveTo>
                    <a:pt x="188006" y="147637"/>
                  </a:moveTo>
                  <a:cubicBezTo>
                    <a:pt x="198529" y="155503"/>
                    <a:pt x="214313" y="175166"/>
                    <a:pt x="214313" y="223669"/>
                  </a:cubicBezTo>
                  <a:cubicBezTo>
                    <a:pt x="214313" y="228913"/>
                    <a:pt x="210367" y="232845"/>
                    <a:pt x="205106" y="232845"/>
                  </a:cubicBezTo>
                  <a:cubicBezTo>
                    <a:pt x="199844" y="232845"/>
                    <a:pt x="195898" y="228913"/>
                    <a:pt x="195898" y="223669"/>
                  </a:cubicBezTo>
                  <a:cubicBezTo>
                    <a:pt x="195898" y="209249"/>
                    <a:pt x="194583" y="198762"/>
                    <a:pt x="191952" y="189586"/>
                  </a:cubicBezTo>
                  <a:cubicBezTo>
                    <a:pt x="191952" y="189586"/>
                    <a:pt x="191952" y="189586"/>
                    <a:pt x="191952" y="221047"/>
                  </a:cubicBezTo>
                  <a:cubicBezTo>
                    <a:pt x="191952" y="224980"/>
                    <a:pt x="190637" y="228913"/>
                    <a:pt x="188006" y="232845"/>
                  </a:cubicBezTo>
                  <a:cubicBezTo>
                    <a:pt x="188006" y="232845"/>
                    <a:pt x="188006" y="232845"/>
                    <a:pt x="188006" y="311499"/>
                  </a:cubicBezTo>
                  <a:cubicBezTo>
                    <a:pt x="188006" y="316743"/>
                    <a:pt x="184060" y="320675"/>
                    <a:pt x="178798" y="320675"/>
                  </a:cubicBezTo>
                  <a:cubicBezTo>
                    <a:pt x="173537" y="320675"/>
                    <a:pt x="169591" y="316743"/>
                    <a:pt x="169591" y="311499"/>
                  </a:cubicBezTo>
                  <a:cubicBezTo>
                    <a:pt x="169591" y="311499"/>
                    <a:pt x="169591" y="311499"/>
                    <a:pt x="168275" y="311499"/>
                  </a:cubicBezTo>
                  <a:cubicBezTo>
                    <a:pt x="168275" y="316743"/>
                    <a:pt x="164329" y="320675"/>
                    <a:pt x="159068" y="320675"/>
                  </a:cubicBezTo>
                  <a:cubicBezTo>
                    <a:pt x="153807" y="320675"/>
                    <a:pt x="148545" y="316743"/>
                    <a:pt x="148545" y="311499"/>
                  </a:cubicBezTo>
                  <a:cubicBezTo>
                    <a:pt x="148545" y="311499"/>
                    <a:pt x="148545" y="311499"/>
                    <a:pt x="148545" y="234156"/>
                  </a:cubicBezTo>
                  <a:cubicBezTo>
                    <a:pt x="147230" y="231534"/>
                    <a:pt x="145914" y="226291"/>
                    <a:pt x="145914" y="222358"/>
                  </a:cubicBezTo>
                  <a:cubicBezTo>
                    <a:pt x="145914" y="222358"/>
                    <a:pt x="145914" y="222358"/>
                    <a:pt x="145914" y="192208"/>
                  </a:cubicBezTo>
                  <a:cubicBezTo>
                    <a:pt x="143284" y="200073"/>
                    <a:pt x="141968" y="211871"/>
                    <a:pt x="141968" y="224980"/>
                  </a:cubicBezTo>
                  <a:cubicBezTo>
                    <a:pt x="141968" y="230224"/>
                    <a:pt x="138022" y="235467"/>
                    <a:pt x="132761" y="235467"/>
                  </a:cubicBezTo>
                  <a:cubicBezTo>
                    <a:pt x="127499" y="235467"/>
                    <a:pt x="123553" y="230224"/>
                    <a:pt x="123553" y="224980"/>
                  </a:cubicBezTo>
                  <a:cubicBezTo>
                    <a:pt x="122238" y="176477"/>
                    <a:pt x="138022" y="156814"/>
                    <a:pt x="149860" y="150259"/>
                  </a:cubicBezTo>
                  <a:cubicBezTo>
                    <a:pt x="149860" y="150259"/>
                    <a:pt x="149860" y="150259"/>
                    <a:pt x="168275" y="175166"/>
                  </a:cubicBezTo>
                  <a:cubicBezTo>
                    <a:pt x="168275" y="175166"/>
                    <a:pt x="168275" y="175166"/>
                    <a:pt x="188006" y="147637"/>
                  </a:cubicBezTo>
                  <a:close/>
                  <a:moveTo>
                    <a:pt x="168414" y="138112"/>
                  </a:moveTo>
                  <a:cubicBezTo>
                    <a:pt x="171037" y="138112"/>
                    <a:pt x="173659" y="139382"/>
                    <a:pt x="174971" y="141922"/>
                  </a:cubicBezTo>
                  <a:cubicBezTo>
                    <a:pt x="174971" y="141922"/>
                    <a:pt x="174971" y="141922"/>
                    <a:pt x="180217" y="139382"/>
                  </a:cubicBezTo>
                  <a:cubicBezTo>
                    <a:pt x="181528" y="139382"/>
                    <a:pt x="181528" y="139382"/>
                    <a:pt x="182840" y="139382"/>
                  </a:cubicBezTo>
                  <a:cubicBezTo>
                    <a:pt x="182840" y="140652"/>
                    <a:pt x="184151" y="140652"/>
                    <a:pt x="184151" y="141922"/>
                  </a:cubicBezTo>
                  <a:cubicBezTo>
                    <a:pt x="184151" y="141922"/>
                    <a:pt x="184151" y="141922"/>
                    <a:pt x="184151" y="148272"/>
                  </a:cubicBezTo>
                  <a:cubicBezTo>
                    <a:pt x="184151" y="149542"/>
                    <a:pt x="184151" y="150812"/>
                    <a:pt x="182840" y="150812"/>
                  </a:cubicBezTo>
                  <a:cubicBezTo>
                    <a:pt x="182840" y="150812"/>
                    <a:pt x="181528" y="150812"/>
                    <a:pt x="180217" y="150812"/>
                  </a:cubicBezTo>
                  <a:cubicBezTo>
                    <a:pt x="178905" y="150812"/>
                    <a:pt x="174971" y="149542"/>
                    <a:pt x="173659" y="149542"/>
                  </a:cubicBezTo>
                  <a:cubicBezTo>
                    <a:pt x="172348" y="150812"/>
                    <a:pt x="171037" y="150812"/>
                    <a:pt x="169725" y="150812"/>
                  </a:cubicBezTo>
                  <a:cubicBezTo>
                    <a:pt x="167102" y="150812"/>
                    <a:pt x="165791" y="150812"/>
                    <a:pt x="164479" y="149542"/>
                  </a:cubicBezTo>
                  <a:cubicBezTo>
                    <a:pt x="161857" y="149542"/>
                    <a:pt x="159234" y="150812"/>
                    <a:pt x="157922" y="150812"/>
                  </a:cubicBezTo>
                  <a:cubicBezTo>
                    <a:pt x="156611" y="150812"/>
                    <a:pt x="155299" y="150812"/>
                    <a:pt x="155299" y="150812"/>
                  </a:cubicBezTo>
                  <a:cubicBezTo>
                    <a:pt x="153988" y="149542"/>
                    <a:pt x="153988" y="149542"/>
                    <a:pt x="153988" y="148272"/>
                  </a:cubicBezTo>
                  <a:cubicBezTo>
                    <a:pt x="153988" y="148272"/>
                    <a:pt x="153988" y="148272"/>
                    <a:pt x="153988" y="141922"/>
                  </a:cubicBezTo>
                  <a:cubicBezTo>
                    <a:pt x="153988" y="140652"/>
                    <a:pt x="153988" y="140652"/>
                    <a:pt x="155299" y="139382"/>
                  </a:cubicBezTo>
                  <a:cubicBezTo>
                    <a:pt x="156611" y="139382"/>
                    <a:pt x="156611" y="139382"/>
                    <a:pt x="157922" y="139382"/>
                  </a:cubicBezTo>
                  <a:cubicBezTo>
                    <a:pt x="157922" y="139382"/>
                    <a:pt x="157922" y="139382"/>
                    <a:pt x="163168" y="141922"/>
                  </a:cubicBezTo>
                  <a:cubicBezTo>
                    <a:pt x="164479" y="139382"/>
                    <a:pt x="167102" y="138112"/>
                    <a:pt x="168414" y="138112"/>
                  </a:cubicBezTo>
                  <a:close/>
                  <a:moveTo>
                    <a:pt x="307312" y="88900"/>
                  </a:moveTo>
                  <a:cubicBezTo>
                    <a:pt x="317738" y="96838"/>
                    <a:pt x="333376" y="115359"/>
                    <a:pt x="333376" y="161661"/>
                  </a:cubicBezTo>
                  <a:cubicBezTo>
                    <a:pt x="333376" y="166953"/>
                    <a:pt x="328163" y="170921"/>
                    <a:pt x="324254" y="170921"/>
                  </a:cubicBezTo>
                  <a:cubicBezTo>
                    <a:pt x="319041" y="170921"/>
                    <a:pt x="315132" y="166953"/>
                    <a:pt x="315132" y="161661"/>
                  </a:cubicBezTo>
                  <a:cubicBezTo>
                    <a:pt x="315132" y="148432"/>
                    <a:pt x="313828" y="137848"/>
                    <a:pt x="311222" y="129911"/>
                  </a:cubicBezTo>
                  <a:cubicBezTo>
                    <a:pt x="311222" y="129911"/>
                    <a:pt x="311222" y="129911"/>
                    <a:pt x="311222" y="159015"/>
                  </a:cubicBezTo>
                  <a:cubicBezTo>
                    <a:pt x="311222" y="162984"/>
                    <a:pt x="309919" y="166953"/>
                    <a:pt x="308616" y="170921"/>
                  </a:cubicBezTo>
                  <a:cubicBezTo>
                    <a:pt x="308616" y="170921"/>
                    <a:pt x="308616" y="170921"/>
                    <a:pt x="308616" y="246328"/>
                  </a:cubicBezTo>
                  <a:cubicBezTo>
                    <a:pt x="308616" y="251619"/>
                    <a:pt x="304706" y="255588"/>
                    <a:pt x="299493" y="255588"/>
                  </a:cubicBezTo>
                  <a:cubicBezTo>
                    <a:pt x="294281" y="255588"/>
                    <a:pt x="290371" y="251619"/>
                    <a:pt x="290371" y="246328"/>
                  </a:cubicBezTo>
                  <a:cubicBezTo>
                    <a:pt x="290371" y="246328"/>
                    <a:pt x="290371" y="246328"/>
                    <a:pt x="289068" y="246328"/>
                  </a:cubicBezTo>
                  <a:cubicBezTo>
                    <a:pt x="289068" y="251619"/>
                    <a:pt x="285158" y="255588"/>
                    <a:pt x="279946" y="255588"/>
                  </a:cubicBezTo>
                  <a:cubicBezTo>
                    <a:pt x="274733" y="255588"/>
                    <a:pt x="270823" y="251619"/>
                    <a:pt x="270823" y="246328"/>
                  </a:cubicBezTo>
                  <a:cubicBezTo>
                    <a:pt x="270823" y="246328"/>
                    <a:pt x="270823" y="246328"/>
                    <a:pt x="270823" y="172244"/>
                  </a:cubicBezTo>
                  <a:cubicBezTo>
                    <a:pt x="269520" y="169598"/>
                    <a:pt x="268217" y="165630"/>
                    <a:pt x="268217" y="160338"/>
                  </a:cubicBezTo>
                  <a:cubicBezTo>
                    <a:pt x="268217" y="160338"/>
                    <a:pt x="268217" y="160338"/>
                    <a:pt x="268217" y="131234"/>
                  </a:cubicBezTo>
                  <a:cubicBezTo>
                    <a:pt x="264308" y="139171"/>
                    <a:pt x="264308" y="149755"/>
                    <a:pt x="264308" y="164307"/>
                  </a:cubicBezTo>
                  <a:cubicBezTo>
                    <a:pt x="264308" y="168275"/>
                    <a:pt x="260398" y="172244"/>
                    <a:pt x="255185" y="172244"/>
                  </a:cubicBezTo>
                  <a:cubicBezTo>
                    <a:pt x="249973" y="172244"/>
                    <a:pt x="246063" y="168275"/>
                    <a:pt x="246063" y="164307"/>
                  </a:cubicBezTo>
                  <a:cubicBezTo>
                    <a:pt x="246063" y="116682"/>
                    <a:pt x="261701" y="98161"/>
                    <a:pt x="272127" y="91546"/>
                  </a:cubicBezTo>
                  <a:cubicBezTo>
                    <a:pt x="272127" y="91546"/>
                    <a:pt x="272127" y="91546"/>
                    <a:pt x="289068" y="115359"/>
                  </a:cubicBezTo>
                  <a:cubicBezTo>
                    <a:pt x="289068" y="115359"/>
                    <a:pt x="289068" y="115359"/>
                    <a:pt x="307312" y="88900"/>
                  </a:cubicBezTo>
                  <a:close/>
                  <a:moveTo>
                    <a:pt x="168276" y="88900"/>
                  </a:moveTo>
                  <a:cubicBezTo>
                    <a:pt x="181428" y="88900"/>
                    <a:pt x="192089" y="99561"/>
                    <a:pt x="192089" y="112713"/>
                  </a:cubicBezTo>
                  <a:cubicBezTo>
                    <a:pt x="192089" y="125865"/>
                    <a:pt x="181428" y="136526"/>
                    <a:pt x="168276" y="136526"/>
                  </a:cubicBezTo>
                  <a:cubicBezTo>
                    <a:pt x="155124" y="136526"/>
                    <a:pt x="144463" y="125865"/>
                    <a:pt x="144463" y="112713"/>
                  </a:cubicBezTo>
                  <a:cubicBezTo>
                    <a:pt x="144463" y="99561"/>
                    <a:pt x="155124" y="88900"/>
                    <a:pt x="168276" y="88900"/>
                  </a:cubicBezTo>
                  <a:close/>
                  <a:moveTo>
                    <a:pt x="62177" y="88900"/>
                  </a:moveTo>
                  <a:cubicBezTo>
                    <a:pt x="72761" y="96838"/>
                    <a:pt x="87313" y="115359"/>
                    <a:pt x="87313" y="161661"/>
                  </a:cubicBezTo>
                  <a:cubicBezTo>
                    <a:pt x="87313" y="166953"/>
                    <a:pt x="83344" y="170921"/>
                    <a:pt x="78052" y="170921"/>
                  </a:cubicBezTo>
                  <a:cubicBezTo>
                    <a:pt x="74084" y="170921"/>
                    <a:pt x="70115" y="166953"/>
                    <a:pt x="70115" y="161661"/>
                  </a:cubicBezTo>
                  <a:cubicBezTo>
                    <a:pt x="70115" y="148432"/>
                    <a:pt x="68792" y="137848"/>
                    <a:pt x="66146" y="129911"/>
                  </a:cubicBezTo>
                  <a:cubicBezTo>
                    <a:pt x="66146" y="129911"/>
                    <a:pt x="66146" y="129911"/>
                    <a:pt x="66146" y="159015"/>
                  </a:cubicBezTo>
                  <a:cubicBezTo>
                    <a:pt x="66146" y="162984"/>
                    <a:pt x="64823" y="166953"/>
                    <a:pt x="63500" y="170921"/>
                  </a:cubicBezTo>
                  <a:cubicBezTo>
                    <a:pt x="63500" y="170921"/>
                    <a:pt x="63500" y="170921"/>
                    <a:pt x="63500" y="246328"/>
                  </a:cubicBezTo>
                  <a:cubicBezTo>
                    <a:pt x="63500" y="251619"/>
                    <a:pt x="58209" y="255588"/>
                    <a:pt x="54240" y="255588"/>
                  </a:cubicBezTo>
                  <a:cubicBezTo>
                    <a:pt x="48948" y="255588"/>
                    <a:pt x="44979" y="251619"/>
                    <a:pt x="44979" y="246328"/>
                  </a:cubicBezTo>
                  <a:cubicBezTo>
                    <a:pt x="44979" y="246328"/>
                    <a:pt x="44979" y="246328"/>
                    <a:pt x="43656" y="246328"/>
                  </a:cubicBezTo>
                  <a:cubicBezTo>
                    <a:pt x="43656" y="251619"/>
                    <a:pt x="39688" y="255588"/>
                    <a:pt x="34396" y="255588"/>
                  </a:cubicBezTo>
                  <a:cubicBezTo>
                    <a:pt x="29104" y="255588"/>
                    <a:pt x="25135" y="251619"/>
                    <a:pt x="25135" y="246328"/>
                  </a:cubicBezTo>
                  <a:cubicBezTo>
                    <a:pt x="25135" y="246328"/>
                    <a:pt x="25135" y="246328"/>
                    <a:pt x="25135" y="172244"/>
                  </a:cubicBezTo>
                  <a:cubicBezTo>
                    <a:pt x="23813" y="169598"/>
                    <a:pt x="21167" y="165630"/>
                    <a:pt x="21167" y="160338"/>
                  </a:cubicBezTo>
                  <a:cubicBezTo>
                    <a:pt x="21167" y="160338"/>
                    <a:pt x="21167" y="160338"/>
                    <a:pt x="21167" y="131234"/>
                  </a:cubicBezTo>
                  <a:cubicBezTo>
                    <a:pt x="18521" y="139171"/>
                    <a:pt x="18521" y="149755"/>
                    <a:pt x="18521" y="164307"/>
                  </a:cubicBezTo>
                  <a:cubicBezTo>
                    <a:pt x="18521" y="168275"/>
                    <a:pt x="14552" y="172244"/>
                    <a:pt x="9260" y="172244"/>
                  </a:cubicBezTo>
                  <a:cubicBezTo>
                    <a:pt x="3969" y="172244"/>
                    <a:pt x="0" y="168275"/>
                    <a:pt x="0" y="164307"/>
                  </a:cubicBezTo>
                  <a:cubicBezTo>
                    <a:pt x="0" y="116682"/>
                    <a:pt x="14552" y="98161"/>
                    <a:pt x="25135" y="91546"/>
                  </a:cubicBezTo>
                  <a:cubicBezTo>
                    <a:pt x="25135" y="91546"/>
                    <a:pt x="25135" y="91546"/>
                    <a:pt x="43656" y="115359"/>
                  </a:cubicBezTo>
                  <a:cubicBezTo>
                    <a:pt x="43656" y="115359"/>
                    <a:pt x="43656" y="115359"/>
                    <a:pt x="62177" y="88900"/>
                  </a:cubicBezTo>
                  <a:close/>
                  <a:moveTo>
                    <a:pt x="290362" y="80962"/>
                  </a:moveTo>
                  <a:cubicBezTo>
                    <a:pt x="291647" y="80962"/>
                    <a:pt x="294217" y="82373"/>
                    <a:pt x="295502" y="83784"/>
                  </a:cubicBezTo>
                  <a:cubicBezTo>
                    <a:pt x="295502" y="83784"/>
                    <a:pt x="295502" y="83784"/>
                    <a:pt x="300643" y="82373"/>
                  </a:cubicBezTo>
                  <a:cubicBezTo>
                    <a:pt x="300643" y="80962"/>
                    <a:pt x="301928" y="80962"/>
                    <a:pt x="303213" y="82373"/>
                  </a:cubicBezTo>
                  <a:cubicBezTo>
                    <a:pt x="303213" y="82373"/>
                    <a:pt x="303213" y="83784"/>
                    <a:pt x="303213" y="83784"/>
                  </a:cubicBezTo>
                  <a:cubicBezTo>
                    <a:pt x="303213" y="83784"/>
                    <a:pt x="303213" y="83784"/>
                    <a:pt x="303213" y="90840"/>
                  </a:cubicBezTo>
                  <a:cubicBezTo>
                    <a:pt x="303213" y="92251"/>
                    <a:pt x="303213" y="93662"/>
                    <a:pt x="303213" y="93662"/>
                  </a:cubicBezTo>
                  <a:cubicBezTo>
                    <a:pt x="301928" y="93662"/>
                    <a:pt x="300643" y="93662"/>
                    <a:pt x="300643" y="93662"/>
                  </a:cubicBezTo>
                  <a:cubicBezTo>
                    <a:pt x="298072" y="93662"/>
                    <a:pt x="295502" y="92251"/>
                    <a:pt x="294217" y="92251"/>
                  </a:cubicBezTo>
                  <a:cubicBezTo>
                    <a:pt x="292932" y="93662"/>
                    <a:pt x="291647" y="93662"/>
                    <a:pt x="290362" y="93662"/>
                  </a:cubicBezTo>
                  <a:cubicBezTo>
                    <a:pt x="287791" y="93662"/>
                    <a:pt x="286506" y="93662"/>
                    <a:pt x="285221" y="92251"/>
                  </a:cubicBezTo>
                  <a:cubicBezTo>
                    <a:pt x="283936" y="92251"/>
                    <a:pt x="281366" y="93662"/>
                    <a:pt x="278795" y="93662"/>
                  </a:cubicBezTo>
                  <a:cubicBezTo>
                    <a:pt x="278795" y="93662"/>
                    <a:pt x="277510" y="93662"/>
                    <a:pt x="277510" y="93662"/>
                  </a:cubicBezTo>
                  <a:cubicBezTo>
                    <a:pt x="276225" y="92251"/>
                    <a:pt x="276225" y="92251"/>
                    <a:pt x="276225" y="90840"/>
                  </a:cubicBezTo>
                  <a:cubicBezTo>
                    <a:pt x="276225" y="90840"/>
                    <a:pt x="276225" y="90840"/>
                    <a:pt x="276225" y="83784"/>
                  </a:cubicBezTo>
                  <a:cubicBezTo>
                    <a:pt x="276225" y="83784"/>
                    <a:pt x="276225" y="82373"/>
                    <a:pt x="277510" y="82373"/>
                  </a:cubicBezTo>
                  <a:cubicBezTo>
                    <a:pt x="277510" y="80962"/>
                    <a:pt x="278795" y="80962"/>
                    <a:pt x="278795" y="82373"/>
                  </a:cubicBezTo>
                  <a:cubicBezTo>
                    <a:pt x="278795" y="82373"/>
                    <a:pt x="278795" y="82373"/>
                    <a:pt x="283936" y="83784"/>
                  </a:cubicBezTo>
                  <a:cubicBezTo>
                    <a:pt x="285221" y="82373"/>
                    <a:pt x="287791" y="80962"/>
                    <a:pt x="290362" y="80962"/>
                  </a:cubicBezTo>
                  <a:close/>
                  <a:moveTo>
                    <a:pt x="43656" y="80962"/>
                  </a:moveTo>
                  <a:cubicBezTo>
                    <a:pt x="46399" y="80962"/>
                    <a:pt x="49141" y="82391"/>
                    <a:pt x="49141" y="83820"/>
                  </a:cubicBezTo>
                  <a:cubicBezTo>
                    <a:pt x="49141" y="83820"/>
                    <a:pt x="49141" y="83820"/>
                    <a:pt x="54625" y="82391"/>
                  </a:cubicBezTo>
                  <a:cubicBezTo>
                    <a:pt x="55996" y="80962"/>
                    <a:pt x="57367" y="80962"/>
                    <a:pt x="57367" y="82391"/>
                  </a:cubicBezTo>
                  <a:cubicBezTo>
                    <a:pt x="58738" y="82391"/>
                    <a:pt x="58738" y="83820"/>
                    <a:pt x="58738" y="83820"/>
                  </a:cubicBezTo>
                  <a:cubicBezTo>
                    <a:pt x="58738" y="83820"/>
                    <a:pt x="58738" y="83820"/>
                    <a:pt x="58738" y="90964"/>
                  </a:cubicBezTo>
                  <a:cubicBezTo>
                    <a:pt x="58738" y="92393"/>
                    <a:pt x="58738" y="93821"/>
                    <a:pt x="57367" y="93821"/>
                  </a:cubicBezTo>
                  <a:cubicBezTo>
                    <a:pt x="57367" y="93821"/>
                    <a:pt x="55996" y="93821"/>
                    <a:pt x="55996" y="93821"/>
                  </a:cubicBezTo>
                  <a:cubicBezTo>
                    <a:pt x="53254" y="93821"/>
                    <a:pt x="50512" y="92393"/>
                    <a:pt x="49141" y="92393"/>
                  </a:cubicBezTo>
                  <a:cubicBezTo>
                    <a:pt x="47770" y="93821"/>
                    <a:pt x="46399" y="95250"/>
                    <a:pt x="43656" y="95250"/>
                  </a:cubicBezTo>
                  <a:cubicBezTo>
                    <a:pt x="42285" y="95250"/>
                    <a:pt x="39543" y="93821"/>
                    <a:pt x="39543" y="92393"/>
                  </a:cubicBezTo>
                  <a:cubicBezTo>
                    <a:pt x="36801" y="92393"/>
                    <a:pt x="35430" y="93821"/>
                    <a:pt x="32688" y="93821"/>
                  </a:cubicBezTo>
                  <a:cubicBezTo>
                    <a:pt x="31317" y="93821"/>
                    <a:pt x="31317" y="93821"/>
                    <a:pt x="29946" y="93821"/>
                  </a:cubicBezTo>
                  <a:cubicBezTo>
                    <a:pt x="29946" y="93821"/>
                    <a:pt x="28575" y="92393"/>
                    <a:pt x="28575" y="90964"/>
                  </a:cubicBezTo>
                  <a:cubicBezTo>
                    <a:pt x="28575" y="90964"/>
                    <a:pt x="28575" y="90964"/>
                    <a:pt x="28575" y="83820"/>
                  </a:cubicBezTo>
                  <a:cubicBezTo>
                    <a:pt x="28575" y="83820"/>
                    <a:pt x="29946" y="82391"/>
                    <a:pt x="29946" y="82391"/>
                  </a:cubicBezTo>
                  <a:cubicBezTo>
                    <a:pt x="31317" y="80962"/>
                    <a:pt x="32688" y="80962"/>
                    <a:pt x="32688" y="82391"/>
                  </a:cubicBezTo>
                  <a:cubicBezTo>
                    <a:pt x="32688" y="82391"/>
                    <a:pt x="32688" y="82391"/>
                    <a:pt x="38172" y="83820"/>
                  </a:cubicBezTo>
                  <a:cubicBezTo>
                    <a:pt x="39543" y="82391"/>
                    <a:pt x="42285" y="80962"/>
                    <a:pt x="43656" y="80962"/>
                  </a:cubicBezTo>
                  <a:close/>
                  <a:moveTo>
                    <a:pt x="288925" y="34925"/>
                  </a:moveTo>
                  <a:cubicBezTo>
                    <a:pt x="301200" y="34925"/>
                    <a:pt x="311150" y="44875"/>
                    <a:pt x="311150" y="57150"/>
                  </a:cubicBezTo>
                  <a:cubicBezTo>
                    <a:pt x="311150" y="69425"/>
                    <a:pt x="301200" y="79375"/>
                    <a:pt x="288925" y="79375"/>
                  </a:cubicBezTo>
                  <a:cubicBezTo>
                    <a:pt x="276650" y="79375"/>
                    <a:pt x="266700" y="69425"/>
                    <a:pt x="266700" y="57150"/>
                  </a:cubicBezTo>
                  <a:cubicBezTo>
                    <a:pt x="266700" y="44875"/>
                    <a:pt x="276650" y="34925"/>
                    <a:pt x="288925" y="34925"/>
                  </a:cubicBezTo>
                  <a:close/>
                  <a:moveTo>
                    <a:pt x="44450" y="34925"/>
                  </a:moveTo>
                  <a:cubicBezTo>
                    <a:pt x="56725" y="34925"/>
                    <a:pt x="66675" y="44875"/>
                    <a:pt x="66675" y="57150"/>
                  </a:cubicBezTo>
                  <a:cubicBezTo>
                    <a:pt x="66675" y="69425"/>
                    <a:pt x="56725" y="79375"/>
                    <a:pt x="44450" y="79375"/>
                  </a:cubicBezTo>
                  <a:cubicBezTo>
                    <a:pt x="32175" y="79375"/>
                    <a:pt x="22225" y="69425"/>
                    <a:pt x="22225" y="57150"/>
                  </a:cubicBezTo>
                  <a:cubicBezTo>
                    <a:pt x="22225" y="44875"/>
                    <a:pt x="32175" y="34925"/>
                    <a:pt x="44450" y="34925"/>
                  </a:cubicBezTo>
                  <a:close/>
                  <a:moveTo>
                    <a:pt x="177842" y="30162"/>
                  </a:moveTo>
                  <a:cubicBezTo>
                    <a:pt x="184317" y="35428"/>
                    <a:pt x="192088" y="45960"/>
                    <a:pt x="192088" y="72289"/>
                  </a:cubicBezTo>
                  <a:cubicBezTo>
                    <a:pt x="192088" y="74922"/>
                    <a:pt x="190793" y="77555"/>
                    <a:pt x="186908" y="77555"/>
                  </a:cubicBezTo>
                  <a:cubicBezTo>
                    <a:pt x="184317" y="77555"/>
                    <a:pt x="181727" y="74922"/>
                    <a:pt x="181727" y="72289"/>
                  </a:cubicBezTo>
                  <a:cubicBezTo>
                    <a:pt x="181727" y="64390"/>
                    <a:pt x="181727" y="59124"/>
                    <a:pt x="180432" y="53859"/>
                  </a:cubicBezTo>
                  <a:cubicBezTo>
                    <a:pt x="180432" y="53859"/>
                    <a:pt x="180432" y="53859"/>
                    <a:pt x="180432" y="70973"/>
                  </a:cubicBezTo>
                  <a:cubicBezTo>
                    <a:pt x="180432" y="73606"/>
                    <a:pt x="179137" y="74922"/>
                    <a:pt x="179137" y="77555"/>
                  </a:cubicBezTo>
                  <a:cubicBezTo>
                    <a:pt x="179137" y="77555"/>
                    <a:pt x="179137" y="77555"/>
                    <a:pt x="179137" y="82821"/>
                  </a:cubicBezTo>
                  <a:cubicBezTo>
                    <a:pt x="171367" y="82821"/>
                    <a:pt x="164891" y="82821"/>
                    <a:pt x="157121" y="84137"/>
                  </a:cubicBezTo>
                  <a:cubicBezTo>
                    <a:pt x="157121" y="84137"/>
                    <a:pt x="157121" y="84137"/>
                    <a:pt x="157121" y="78871"/>
                  </a:cubicBezTo>
                  <a:cubicBezTo>
                    <a:pt x="155826" y="76238"/>
                    <a:pt x="155826" y="73606"/>
                    <a:pt x="155826" y="72289"/>
                  </a:cubicBezTo>
                  <a:cubicBezTo>
                    <a:pt x="155826" y="72289"/>
                    <a:pt x="155826" y="72289"/>
                    <a:pt x="155826" y="55175"/>
                  </a:cubicBezTo>
                  <a:cubicBezTo>
                    <a:pt x="153236" y="59124"/>
                    <a:pt x="153236" y="65707"/>
                    <a:pt x="153236" y="73606"/>
                  </a:cubicBezTo>
                  <a:cubicBezTo>
                    <a:pt x="153236" y="76238"/>
                    <a:pt x="150645" y="78871"/>
                    <a:pt x="148055" y="78871"/>
                  </a:cubicBezTo>
                  <a:cubicBezTo>
                    <a:pt x="145465" y="78871"/>
                    <a:pt x="142875" y="76238"/>
                    <a:pt x="142875" y="73606"/>
                  </a:cubicBezTo>
                  <a:cubicBezTo>
                    <a:pt x="142875" y="47276"/>
                    <a:pt x="151940" y="35428"/>
                    <a:pt x="157121" y="31479"/>
                  </a:cubicBezTo>
                  <a:cubicBezTo>
                    <a:pt x="157121" y="31479"/>
                    <a:pt x="157121" y="31479"/>
                    <a:pt x="167481" y="45960"/>
                  </a:cubicBezTo>
                  <a:cubicBezTo>
                    <a:pt x="167481" y="45960"/>
                    <a:pt x="167481" y="45960"/>
                    <a:pt x="168777" y="43985"/>
                  </a:cubicBezTo>
                  <a:lnTo>
                    <a:pt x="175759" y="33338"/>
                  </a:lnTo>
                  <a:lnTo>
                    <a:pt x="176458" y="33338"/>
                  </a:lnTo>
                  <a:cubicBezTo>
                    <a:pt x="177801" y="33338"/>
                    <a:pt x="177801" y="31751"/>
                    <a:pt x="177801" y="31751"/>
                  </a:cubicBezTo>
                  <a:lnTo>
                    <a:pt x="177801" y="30225"/>
                  </a:lnTo>
                  <a:close/>
                  <a:moveTo>
                    <a:pt x="208481" y="25427"/>
                  </a:moveTo>
                  <a:cubicBezTo>
                    <a:pt x="211073" y="25104"/>
                    <a:pt x="213989" y="25751"/>
                    <a:pt x="216581" y="27689"/>
                  </a:cubicBezTo>
                  <a:cubicBezTo>
                    <a:pt x="216581" y="27689"/>
                    <a:pt x="216581" y="27689"/>
                    <a:pt x="256754" y="61285"/>
                  </a:cubicBezTo>
                  <a:cubicBezTo>
                    <a:pt x="260642" y="65161"/>
                    <a:pt x="261938" y="71622"/>
                    <a:pt x="258050" y="75499"/>
                  </a:cubicBezTo>
                  <a:cubicBezTo>
                    <a:pt x="256754" y="78083"/>
                    <a:pt x="252867" y="79375"/>
                    <a:pt x="250275" y="79375"/>
                  </a:cubicBezTo>
                  <a:cubicBezTo>
                    <a:pt x="247683" y="79375"/>
                    <a:pt x="246387" y="78083"/>
                    <a:pt x="243795" y="76791"/>
                  </a:cubicBezTo>
                  <a:cubicBezTo>
                    <a:pt x="243795" y="76791"/>
                    <a:pt x="243795" y="76791"/>
                    <a:pt x="203622" y="43195"/>
                  </a:cubicBezTo>
                  <a:cubicBezTo>
                    <a:pt x="198438" y="39318"/>
                    <a:pt x="198438" y="32857"/>
                    <a:pt x="202326" y="28981"/>
                  </a:cubicBezTo>
                  <a:cubicBezTo>
                    <a:pt x="203622" y="27043"/>
                    <a:pt x="205890" y="25750"/>
                    <a:pt x="208481" y="25427"/>
                  </a:cubicBezTo>
                  <a:close/>
                  <a:moveTo>
                    <a:pt x="127584" y="25427"/>
                  </a:moveTo>
                  <a:cubicBezTo>
                    <a:pt x="130013" y="25750"/>
                    <a:pt x="132281" y="27043"/>
                    <a:pt x="134225" y="28981"/>
                  </a:cubicBezTo>
                  <a:cubicBezTo>
                    <a:pt x="138113" y="32857"/>
                    <a:pt x="136817" y="39318"/>
                    <a:pt x="132929" y="43195"/>
                  </a:cubicBezTo>
                  <a:cubicBezTo>
                    <a:pt x="132929" y="43195"/>
                    <a:pt x="132929" y="43195"/>
                    <a:pt x="92756" y="76791"/>
                  </a:cubicBezTo>
                  <a:cubicBezTo>
                    <a:pt x="90164" y="78083"/>
                    <a:pt x="87572" y="79375"/>
                    <a:pt x="86276" y="79375"/>
                  </a:cubicBezTo>
                  <a:cubicBezTo>
                    <a:pt x="82388" y="79375"/>
                    <a:pt x="79797" y="78083"/>
                    <a:pt x="78501" y="75499"/>
                  </a:cubicBezTo>
                  <a:cubicBezTo>
                    <a:pt x="74613" y="71622"/>
                    <a:pt x="75909" y="65161"/>
                    <a:pt x="79797" y="61285"/>
                  </a:cubicBezTo>
                  <a:cubicBezTo>
                    <a:pt x="79797" y="61285"/>
                    <a:pt x="79797" y="61285"/>
                    <a:pt x="119970" y="27689"/>
                  </a:cubicBezTo>
                  <a:cubicBezTo>
                    <a:pt x="122562" y="25751"/>
                    <a:pt x="125154" y="25104"/>
                    <a:pt x="127584" y="25427"/>
                  </a:cubicBezTo>
                  <a:close/>
                  <a:moveTo>
                    <a:pt x="161681" y="25400"/>
                  </a:moveTo>
                  <a:cubicBezTo>
                    <a:pt x="161681" y="25400"/>
                    <a:pt x="161681" y="25400"/>
                    <a:pt x="163025" y="25400"/>
                  </a:cubicBezTo>
                  <a:cubicBezTo>
                    <a:pt x="163025" y="25400"/>
                    <a:pt x="163025" y="25400"/>
                    <a:pt x="165711" y="26988"/>
                  </a:cubicBezTo>
                  <a:cubicBezTo>
                    <a:pt x="165711" y="25400"/>
                    <a:pt x="167054" y="25400"/>
                    <a:pt x="168398" y="25400"/>
                  </a:cubicBezTo>
                  <a:cubicBezTo>
                    <a:pt x="169741" y="25400"/>
                    <a:pt x="171084" y="25400"/>
                    <a:pt x="172428" y="26988"/>
                  </a:cubicBezTo>
                  <a:cubicBezTo>
                    <a:pt x="172428" y="26988"/>
                    <a:pt x="172428" y="26988"/>
                    <a:pt x="175114" y="25400"/>
                  </a:cubicBezTo>
                  <a:cubicBezTo>
                    <a:pt x="175114" y="25400"/>
                    <a:pt x="176458" y="25400"/>
                    <a:pt x="176458" y="25400"/>
                  </a:cubicBezTo>
                  <a:cubicBezTo>
                    <a:pt x="176458" y="25400"/>
                    <a:pt x="177801" y="26988"/>
                    <a:pt x="177801" y="26988"/>
                  </a:cubicBezTo>
                  <a:lnTo>
                    <a:pt x="177801" y="30225"/>
                  </a:lnTo>
                  <a:lnTo>
                    <a:pt x="175759" y="33338"/>
                  </a:lnTo>
                  <a:lnTo>
                    <a:pt x="175114" y="33338"/>
                  </a:lnTo>
                  <a:cubicBezTo>
                    <a:pt x="173771" y="33338"/>
                    <a:pt x="172428" y="33338"/>
                    <a:pt x="171084" y="31751"/>
                  </a:cubicBezTo>
                  <a:cubicBezTo>
                    <a:pt x="171084" y="33338"/>
                    <a:pt x="169741" y="33338"/>
                    <a:pt x="168398" y="33338"/>
                  </a:cubicBezTo>
                  <a:cubicBezTo>
                    <a:pt x="168398" y="33338"/>
                    <a:pt x="167054" y="33338"/>
                    <a:pt x="165711" y="31751"/>
                  </a:cubicBezTo>
                  <a:cubicBezTo>
                    <a:pt x="165711" y="31751"/>
                    <a:pt x="163025" y="33338"/>
                    <a:pt x="163025" y="33338"/>
                  </a:cubicBezTo>
                  <a:cubicBezTo>
                    <a:pt x="161681" y="33338"/>
                    <a:pt x="161681" y="33338"/>
                    <a:pt x="161681" y="33338"/>
                  </a:cubicBezTo>
                  <a:cubicBezTo>
                    <a:pt x="160338" y="33338"/>
                    <a:pt x="160338" y="31751"/>
                    <a:pt x="160338" y="31751"/>
                  </a:cubicBezTo>
                  <a:cubicBezTo>
                    <a:pt x="160338" y="31751"/>
                    <a:pt x="160338" y="31751"/>
                    <a:pt x="160338" y="26988"/>
                  </a:cubicBezTo>
                  <a:cubicBezTo>
                    <a:pt x="160338" y="26988"/>
                    <a:pt x="160338" y="25400"/>
                    <a:pt x="161681" y="25400"/>
                  </a:cubicBezTo>
                  <a:close/>
                  <a:moveTo>
                    <a:pt x="167482" y="0"/>
                  </a:moveTo>
                  <a:cubicBezTo>
                    <a:pt x="174935" y="0"/>
                    <a:pt x="180976" y="5686"/>
                    <a:pt x="180976" y="12700"/>
                  </a:cubicBezTo>
                  <a:cubicBezTo>
                    <a:pt x="180976" y="19714"/>
                    <a:pt x="174935" y="25400"/>
                    <a:pt x="167482" y="25400"/>
                  </a:cubicBezTo>
                  <a:cubicBezTo>
                    <a:pt x="160029" y="25400"/>
                    <a:pt x="153988" y="19714"/>
                    <a:pt x="153988" y="12700"/>
                  </a:cubicBezTo>
                  <a:cubicBezTo>
                    <a:pt x="153988" y="5686"/>
                    <a:pt x="160029" y="0"/>
                    <a:pt x="16748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Arial"/>
                <a:ea typeface="阿里巴巴普惠体 Medium"/>
                <a:cs typeface="阿里巴巴普惠体 Medium"/>
                <a:sym typeface="Arial"/>
              </a:endParaRPr>
            </a:p>
          </p:txBody>
        </p:sp>
        <p:sp>
          <p:nvSpPr>
            <p:cNvPr id="32" name="图形"/>
            <p:cNvSpPr/>
            <p:nvPr>
              <p:custDataLst>
                <p:tags r:id="rId3"/>
              </p:custDataLst>
            </p:nvPr>
          </p:nvSpPr>
          <p:spPr>
            <a:xfrm>
              <a:off x="9361" y="4108"/>
              <a:ext cx="758" cy="854"/>
            </a:xfrm>
            <a:custGeom>
              <a:avLst/>
              <a:gdLst>
                <a:gd name="connsiteX0" fmla="*/ 83998 w 298823"/>
                <a:gd name="connsiteY0" fmla="*/ 191940 h 336988"/>
                <a:gd name="connsiteX1" fmla="*/ 75231 w 298823"/>
                <a:gd name="connsiteY1" fmla="*/ 198416 h 336988"/>
                <a:gd name="connsiteX2" fmla="*/ 73932 w 298823"/>
                <a:gd name="connsiteY2" fmla="*/ 208776 h 336988"/>
                <a:gd name="connsiteX3" fmla="*/ 80426 w 298823"/>
                <a:gd name="connsiteY3" fmla="*/ 217842 h 336988"/>
                <a:gd name="connsiteX4" fmla="*/ 115496 w 298823"/>
                <a:gd name="connsiteY4" fmla="*/ 238563 h 336988"/>
                <a:gd name="connsiteX5" fmla="*/ 114197 w 298823"/>
                <a:gd name="connsiteY5" fmla="*/ 233383 h 336988"/>
                <a:gd name="connsiteX6" fmla="*/ 98611 w 298823"/>
                <a:gd name="connsiteY6" fmla="*/ 195826 h 336988"/>
                <a:gd name="connsiteX7" fmla="*/ 94714 w 298823"/>
                <a:gd name="connsiteY7" fmla="*/ 193235 h 336988"/>
                <a:gd name="connsiteX8" fmla="*/ 83998 w 298823"/>
                <a:gd name="connsiteY8" fmla="*/ 191940 h 336988"/>
                <a:gd name="connsiteX9" fmla="*/ 73603 w 298823"/>
                <a:gd name="connsiteY9" fmla="*/ 53869 h 336988"/>
                <a:gd name="connsiteX10" fmla="*/ 65732 w 298823"/>
                <a:gd name="connsiteY10" fmla="*/ 70965 h 336988"/>
                <a:gd name="connsiteX11" fmla="*/ 127388 w 298823"/>
                <a:gd name="connsiteY11" fmla="*/ 227467 h 336988"/>
                <a:gd name="connsiteX12" fmla="*/ 178549 w 298823"/>
                <a:gd name="connsiteY12" fmla="*/ 274812 h 336988"/>
                <a:gd name="connsiteX13" fmla="*/ 183796 w 298823"/>
                <a:gd name="connsiteY13" fmla="*/ 278757 h 336988"/>
                <a:gd name="connsiteX14" fmla="*/ 199538 w 298823"/>
                <a:gd name="connsiteY14" fmla="*/ 319526 h 336988"/>
                <a:gd name="connsiteX15" fmla="*/ 282183 w 298823"/>
                <a:gd name="connsiteY15" fmla="*/ 286648 h 336988"/>
                <a:gd name="connsiteX16" fmla="*/ 266441 w 298823"/>
                <a:gd name="connsiteY16" fmla="*/ 245879 h 336988"/>
                <a:gd name="connsiteX17" fmla="*/ 266441 w 298823"/>
                <a:gd name="connsiteY17" fmla="*/ 239303 h 336988"/>
                <a:gd name="connsiteX18" fmla="*/ 271689 w 298823"/>
                <a:gd name="connsiteY18" fmla="*/ 170916 h 336988"/>
                <a:gd name="connsiteX19" fmla="*/ 244140 w 298823"/>
                <a:gd name="connsiteY19" fmla="*/ 99898 h 336988"/>
                <a:gd name="connsiteX20" fmla="*/ 225775 w 298823"/>
                <a:gd name="connsiteY20" fmla="*/ 92008 h 336988"/>
                <a:gd name="connsiteX21" fmla="*/ 217904 w 298823"/>
                <a:gd name="connsiteY21" fmla="*/ 110419 h 336988"/>
                <a:gd name="connsiteX22" fmla="*/ 229710 w 298823"/>
                <a:gd name="connsiteY22" fmla="*/ 138037 h 336988"/>
                <a:gd name="connsiteX23" fmla="*/ 225775 w 298823"/>
                <a:gd name="connsiteY23" fmla="*/ 147243 h 336988"/>
                <a:gd name="connsiteX24" fmla="*/ 215280 w 298823"/>
                <a:gd name="connsiteY24" fmla="*/ 143298 h 336988"/>
                <a:gd name="connsiteX25" fmla="*/ 204785 w 298823"/>
                <a:gd name="connsiteY25" fmla="*/ 115680 h 336988"/>
                <a:gd name="connsiteX26" fmla="*/ 203474 w 298823"/>
                <a:gd name="connsiteY26" fmla="*/ 113050 h 336988"/>
                <a:gd name="connsiteX27" fmla="*/ 200850 w 298823"/>
                <a:gd name="connsiteY27" fmla="*/ 105159 h 336988"/>
                <a:gd name="connsiteX28" fmla="*/ 192979 w 298823"/>
                <a:gd name="connsiteY28" fmla="*/ 98583 h 336988"/>
                <a:gd name="connsiteX29" fmla="*/ 182484 w 298823"/>
                <a:gd name="connsiteY29" fmla="*/ 97268 h 336988"/>
                <a:gd name="connsiteX30" fmla="*/ 174613 w 298823"/>
                <a:gd name="connsiteY30" fmla="*/ 105159 h 336988"/>
                <a:gd name="connsiteX31" fmla="*/ 174613 w 298823"/>
                <a:gd name="connsiteY31" fmla="*/ 115680 h 336988"/>
                <a:gd name="connsiteX32" fmla="*/ 190355 w 298823"/>
                <a:gd name="connsiteY32" fmla="*/ 155134 h 336988"/>
                <a:gd name="connsiteX33" fmla="*/ 186420 w 298823"/>
                <a:gd name="connsiteY33" fmla="*/ 164340 h 336988"/>
                <a:gd name="connsiteX34" fmla="*/ 177237 w 298823"/>
                <a:gd name="connsiteY34" fmla="*/ 160395 h 336988"/>
                <a:gd name="connsiteX35" fmla="*/ 157560 w 298823"/>
                <a:gd name="connsiteY35" fmla="*/ 111735 h 336988"/>
                <a:gd name="connsiteX36" fmla="*/ 149689 w 298823"/>
                <a:gd name="connsiteY36" fmla="*/ 103844 h 336988"/>
                <a:gd name="connsiteX37" fmla="*/ 139194 w 298823"/>
                <a:gd name="connsiteY37" fmla="*/ 103844 h 336988"/>
                <a:gd name="connsiteX38" fmla="*/ 131323 w 298823"/>
                <a:gd name="connsiteY38" fmla="*/ 122256 h 336988"/>
                <a:gd name="connsiteX39" fmla="*/ 149689 w 298823"/>
                <a:gd name="connsiteY39" fmla="*/ 169601 h 336988"/>
                <a:gd name="connsiteX40" fmla="*/ 145753 w 298823"/>
                <a:gd name="connsiteY40" fmla="*/ 178807 h 336988"/>
                <a:gd name="connsiteX41" fmla="*/ 136570 w 298823"/>
                <a:gd name="connsiteY41" fmla="*/ 174861 h 336988"/>
                <a:gd name="connsiteX42" fmla="*/ 118205 w 298823"/>
                <a:gd name="connsiteY42" fmla="*/ 127516 h 336988"/>
                <a:gd name="connsiteX43" fmla="*/ 91968 w 298823"/>
                <a:gd name="connsiteY43" fmla="*/ 61759 h 336988"/>
                <a:gd name="connsiteX44" fmla="*/ 84753 w 298823"/>
                <a:gd name="connsiteY44" fmla="*/ 53869 h 336988"/>
                <a:gd name="connsiteX45" fmla="*/ 73603 w 298823"/>
                <a:gd name="connsiteY45" fmla="*/ 53869 h 336988"/>
                <a:gd name="connsiteX46" fmla="*/ 56758 w 298823"/>
                <a:gd name="connsiteY46" fmla="*/ 49650 h 336988"/>
                <a:gd name="connsiteX47" fmla="*/ 49954 w 298823"/>
                <a:gd name="connsiteY47" fmla="*/ 55917 h 336988"/>
                <a:gd name="connsiteX48" fmla="*/ 48594 w 298823"/>
                <a:gd name="connsiteY48" fmla="*/ 67197 h 336988"/>
                <a:gd name="connsiteX49" fmla="*/ 51315 w 298823"/>
                <a:gd name="connsiteY49" fmla="*/ 73463 h 336988"/>
                <a:gd name="connsiteX50" fmla="*/ 56758 w 298823"/>
                <a:gd name="connsiteY50" fmla="*/ 49650 h 336988"/>
                <a:gd name="connsiteX51" fmla="*/ 46241 w 298823"/>
                <a:gd name="connsiteY51" fmla="*/ 18716 h 336988"/>
                <a:gd name="connsiteX52" fmla="*/ 18129 w 298823"/>
                <a:gd name="connsiteY52" fmla="*/ 45142 h 336988"/>
                <a:gd name="connsiteX53" fmla="*/ 44588 w 298823"/>
                <a:gd name="connsiteY53" fmla="*/ 109486 h 336988"/>
                <a:gd name="connsiteX54" fmla="*/ 67077 w 298823"/>
                <a:gd name="connsiteY54" fmla="*/ 113425 h 336988"/>
                <a:gd name="connsiteX55" fmla="*/ 59140 w 298823"/>
                <a:gd name="connsiteY55" fmla="*/ 95041 h 336988"/>
                <a:gd name="connsiteX56" fmla="*/ 48556 w 298823"/>
                <a:gd name="connsiteY56" fmla="*/ 91102 h 336988"/>
                <a:gd name="connsiteX57" fmla="*/ 34004 w 298823"/>
                <a:gd name="connsiteY57" fmla="*/ 71405 h 336988"/>
                <a:gd name="connsiteX58" fmla="*/ 37973 w 298823"/>
                <a:gd name="connsiteY58" fmla="*/ 47768 h 336988"/>
                <a:gd name="connsiteX59" fmla="*/ 81629 w 298823"/>
                <a:gd name="connsiteY59" fmla="*/ 37263 h 336988"/>
                <a:gd name="connsiteX60" fmla="*/ 84275 w 298823"/>
                <a:gd name="connsiteY60" fmla="*/ 38577 h 336988"/>
                <a:gd name="connsiteX61" fmla="*/ 105442 w 298823"/>
                <a:gd name="connsiteY61" fmla="*/ 56961 h 336988"/>
                <a:gd name="connsiteX62" fmla="*/ 113379 w 298823"/>
                <a:gd name="connsiteY62" fmla="*/ 75345 h 336988"/>
                <a:gd name="connsiteX63" fmla="*/ 84275 w 298823"/>
                <a:gd name="connsiteY63" fmla="*/ 18880 h 336988"/>
                <a:gd name="connsiteX64" fmla="*/ 46241 w 298823"/>
                <a:gd name="connsiteY64" fmla="*/ 18716 h 336988"/>
                <a:gd name="connsiteX65" fmla="*/ 64058 w 298823"/>
                <a:gd name="connsiteY65" fmla="*/ 0 h 336988"/>
                <a:gd name="connsiteX66" fmla="*/ 89065 w 298823"/>
                <a:gd name="connsiteY66" fmla="*/ 5387 h 336988"/>
                <a:gd name="connsiteX67" fmla="*/ 123284 w 298823"/>
                <a:gd name="connsiteY67" fmla="*/ 89604 h 336988"/>
                <a:gd name="connsiteX68" fmla="*/ 120652 w 298823"/>
                <a:gd name="connsiteY68" fmla="*/ 94867 h 336988"/>
                <a:gd name="connsiteX69" fmla="*/ 121968 w 298823"/>
                <a:gd name="connsiteY69" fmla="*/ 98815 h 336988"/>
                <a:gd name="connsiteX70" fmla="*/ 133813 w 298823"/>
                <a:gd name="connsiteY70" fmla="*/ 90920 h 336988"/>
                <a:gd name="connsiteX71" fmla="*/ 156188 w 298823"/>
                <a:gd name="connsiteY71" fmla="*/ 90920 h 336988"/>
                <a:gd name="connsiteX72" fmla="*/ 164084 w 298823"/>
                <a:gd name="connsiteY72" fmla="*/ 96183 h 336988"/>
                <a:gd name="connsiteX73" fmla="*/ 177246 w 298823"/>
                <a:gd name="connsiteY73" fmla="*/ 84340 h 336988"/>
                <a:gd name="connsiteX74" fmla="*/ 207517 w 298823"/>
                <a:gd name="connsiteY74" fmla="*/ 89604 h 336988"/>
                <a:gd name="connsiteX75" fmla="*/ 220678 w 298823"/>
                <a:gd name="connsiteY75" fmla="*/ 79077 h 336988"/>
                <a:gd name="connsiteX76" fmla="*/ 257530 w 298823"/>
                <a:gd name="connsiteY76" fmla="*/ 94867 h 336988"/>
                <a:gd name="connsiteX77" fmla="*/ 286485 w 298823"/>
                <a:gd name="connsiteY77" fmla="*/ 165925 h 336988"/>
                <a:gd name="connsiteX78" fmla="*/ 281220 w 298823"/>
                <a:gd name="connsiteY78" fmla="*/ 243561 h 336988"/>
                <a:gd name="connsiteX79" fmla="*/ 298330 w 298823"/>
                <a:gd name="connsiteY79" fmla="*/ 289617 h 336988"/>
                <a:gd name="connsiteX80" fmla="*/ 294382 w 298823"/>
                <a:gd name="connsiteY80" fmla="*/ 298828 h 336988"/>
                <a:gd name="connsiteX81" fmla="*/ 198304 w 298823"/>
                <a:gd name="connsiteY81" fmla="*/ 336988 h 336988"/>
                <a:gd name="connsiteX82" fmla="*/ 195672 w 298823"/>
                <a:gd name="connsiteY82" fmla="*/ 336988 h 336988"/>
                <a:gd name="connsiteX83" fmla="*/ 189091 w 298823"/>
                <a:gd name="connsiteY83" fmla="*/ 331725 h 336988"/>
                <a:gd name="connsiteX84" fmla="*/ 170665 w 298823"/>
                <a:gd name="connsiteY84" fmla="*/ 286985 h 336988"/>
                <a:gd name="connsiteX85" fmla="*/ 139078 w 298823"/>
                <a:gd name="connsiteY85" fmla="*/ 269879 h 336988"/>
                <a:gd name="connsiteX86" fmla="*/ 71955 w 298823"/>
                <a:gd name="connsiteY86" fmla="*/ 229087 h 336988"/>
                <a:gd name="connsiteX87" fmla="*/ 58794 w 298823"/>
                <a:gd name="connsiteY87" fmla="*/ 211980 h 336988"/>
                <a:gd name="connsiteX88" fmla="*/ 61426 w 298823"/>
                <a:gd name="connsiteY88" fmla="*/ 189610 h 336988"/>
                <a:gd name="connsiteX89" fmla="*/ 79852 w 298823"/>
                <a:gd name="connsiteY89" fmla="*/ 176452 h 336988"/>
                <a:gd name="connsiteX90" fmla="*/ 90381 w 298823"/>
                <a:gd name="connsiteY90" fmla="*/ 176452 h 336988"/>
                <a:gd name="connsiteX91" fmla="*/ 71955 w 298823"/>
                <a:gd name="connsiteY91" fmla="*/ 127764 h 336988"/>
                <a:gd name="connsiteX92" fmla="*/ 70639 w 298823"/>
                <a:gd name="connsiteY92" fmla="*/ 127764 h 336988"/>
                <a:gd name="connsiteX93" fmla="*/ 64058 w 298823"/>
                <a:gd name="connsiteY93" fmla="*/ 129080 h 336988"/>
                <a:gd name="connsiteX94" fmla="*/ 39052 w 298823"/>
                <a:gd name="connsiteY94" fmla="*/ 123817 h 336988"/>
                <a:gd name="connsiteX95" fmla="*/ 4832 w 298823"/>
                <a:gd name="connsiteY95" fmla="*/ 39600 h 336988"/>
                <a:gd name="connsiteX96" fmla="*/ 64058 w 298823"/>
                <a:gd name="connsiteY96" fmla="*/ 0 h 336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298823" h="336988">
                  <a:moveTo>
                    <a:pt x="83998" y="191940"/>
                  </a:moveTo>
                  <a:cubicBezTo>
                    <a:pt x="80426" y="192912"/>
                    <a:pt x="77179" y="195178"/>
                    <a:pt x="75231" y="198416"/>
                  </a:cubicBezTo>
                  <a:cubicBezTo>
                    <a:pt x="72633" y="201006"/>
                    <a:pt x="72633" y="204891"/>
                    <a:pt x="73932" y="208776"/>
                  </a:cubicBezTo>
                  <a:cubicBezTo>
                    <a:pt x="73932" y="212662"/>
                    <a:pt x="76530" y="215252"/>
                    <a:pt x="80426" y="217842"/>
                  </a:cubicBezTo>
                  <a:lnTo>
                    <a:pt x="115496" y="238563"/>
                  </a:lnTo>
                  <a:cubicBezTo>
                    <a:pt x="115496" y="237268"/>
                    <a:pt x="114197" y="235973"/>
                    <a:pt x="114197" y="233383"/>
                  </a:cubicBezTo>
                  <a:cubicBezTo>
                    <a:pt x="114197" y="233383"/>
                    <a:pt x="114197" y="233383"/>
                    <a:pt x="98611" y="195826"/>
                  </a:cubicBezTo>
                  <a:cubicBezTo>
                    <a:pt x="98611" y="195826"/>
                    <a:pt x="98611" y="195826"/>
                    <a:pt x="94714" y="193235"/>
                  </a:cubicBezTo>
                  <a:cubicBezTo>
                    <a:pt x="91467" y="191293"/>
                    <a:pt x="87570" y="190969"/>
                    <a:pt x="83998" y="191940"/>
                  </a:cubicBezTo>
                  <a:close/>
                  <a:moveTo>
                    <a:pt x="73603" y="53869"/>
                  </a:moveTo>
                  <a:cubicBezTo>
                    <a:pt x="65732" y="56499"/>
                    <a:pt x="63108" y="64390"/>
                    <a:pt x="65732" y="70965"/>
                  </a:cubicBezTo>
                  <a:cubicBezTo>
                    <a:pt x="65732" y="70965"/>
                    <a:pt x="65732" y="70965"/>
                    <a:pt x="127388" y="227467"/>
                  </a:cubicBezTo>
                  <a:cubicBezTo>
                    <a:pt x="136570" y="251139"/>
                    <a:pt x="154936" y="266921"/>
                    <a:pt x="178549" y="274812"/>
                  </a:cubicBezTo>
                  <a:cubicBezTo>
                    <a:pt x="181173" y="274812"/>
                    <a:pt x="182484" y="276127"/>
                    <a:pt x="183796" y="278757"/>
                  </a:cubicBezTo>
                  <a:cubicBezTo>
                    <a:pt x="183796" y="278757"/>
                    <a:pt x="183796" y="278757"/>
                    <a:pt x="199538" y="319526"/>
                  </a:cubicBezTo>
                  <a:lnTo>
                    <a:pt x="282183" y="286648"/>
                  </a:lnTo>
                  <a:cubicBezTo>
                    <a:pt x="282183" y="286648"/>
                    <a:pt x="282183" y="286648"/>
                    <a:pt x="266441" y="245879"/>
                  </a:cubicBezTo>
                  <a:cubicBezTo>
                    <a:pt x="265129" y="243248"/>
                    <a:pt x="265129" y="241933"/>
                    <a:pt x="266441" y="239303"/>
                  </a:cubicBezTo>
                  <a:cubicBezTo>
                    <a:pt x="279559" y="218261"/>
                    <a:pt x="280871" y="193273"/>
                    <a:pt x="271689" y="170916"/>
                  </a:cubicBezTo>
                  <a:cubicBezTo>
                    <a:pt x="271689" y="170916"/>
                    <a:pt x="271689" y="170916"/>
                    <a:pt x="244140" y="99898"/>
                  </a:cubicBezTo>
                  <a:cubicBezTo>
                    <a:pt x="241517" y="92008"/>
                    <a:pt x="233646" y="89377"/>
                    <a:pt x="225775" y="92008"/>
                  </a:cubicBezTo>
                  <a:cubicBezTo>
                    <a:pt x="219215" y="94638"/>
                    <a:pt x="215280" y="102529"/>
                    <a:pt x="217904" y="110419"/>
                  </a:cubicBezTo>
                  <a:cubicBezTo>
                    <a:pt x="217904" y="110419"/>
                    <a:pt x="217904" y="110419"/>
                    <a:pt x="229710" y="138037"/>
                  </a:cubicBezTo>
                  <a:cubicBezTo>
                    <a:pt x="231022" y="141983"/>
                    <a:pt x="228398" y="145928"/>
                    <a:pt x="225775" y="147243"/>
                  </a:cubicBezTo>
                  <a:cubicBezTo>
                    <a:pt x="221839" y="149874"/>
                    <a:pt x="217904" y="147243"/>
                    <a:pt x="215280" y="143298"/>
                  </a:cubicBezTo>
                  <a:cubicBezTo>
                    <a:pt x="215280" y="143298"/>
                    <a:pt x="215280" y="143298"/>
                    <a:pt x="204785" y="115680"/>
                  </a:cubicBezTo>
                  <a:cubicBezTo>
                    <a:pt x="204785" y="114365"/>
                    <a:pt x="204785" y="114365"/>
                    <a:pt x="203474" y="113050"/>
                  </a:cubicBezTo>
                  <a:cubicBezTo>
                    <a:pt x="203474" y="113050"/>
                    <a:pt x="203474" y="113050"/>
                    <a:pt x="200850" y="105159"/>
                  </a:cubicBezTo>
                  <a:cubicBezTo>
                    <a:pt x="199538" y="102529"/>
                    <a:pt x="196914" y="99898"/>
                    <a:pt x="192979" y="98583"/>
                  </a:cubicBezTo>
                  <a:cubicBezTo>
                    <a:pt x="190355" y="95953"/>
                    <a:pt x="186420" y="95953"/>
                    <a:pt x="182484" y="97268"/>
                  </a:cubicBezTo>
                  <a:cubicBezTo>
                    <a:pt x="178549" y="98583"/>
                    <a:pt x="175925" y="101213"/>
                    <a:pt x="174613" y="105159"/>
                  </a:cubicBezTo>
                  <a:cubicBezTo>
                    <a:pt x="173302" y="109104"/>
                    <a:pt x="173302" y="113050"/>
                    <a:pt x="174613" y="115680"/>
                  </a:cubicBezTo>
                  <a:cubicBezTo>
                    <a:pt x="174613" y="115680"/>
                    <a:pt x="174613" y="115680"/>
                    <a:pt x="190355" y="155134"/>
                  </a:cubicBezTo>
                  <a:cubicBezTo>
                    <a:pt x="191667" y="159080"/>
                    <a:pt x="190355" y="163025"/>
                    <a:pt x="186420" y="164340"/>
                  </a:cubicBezTo>
                  <a:cubicBezTo>
                    <a:pt x="182484" y="165655"/>
                    <a:pt x="178549" y="164340"/>
                    <a:pt x="177237" y="160395"/>
                  </a:cubicBezTo>
                  <a:cubicBezTo>
                    <a:pt x="177237" y="160395"/>
                    <a:pt x="177237" y="160395"/>
                    <a:pt x="157560" y="111735"/>
                  </a:cubicBezTo>
                  <a:cubicBezTo>
                    <a:pt x="156248" y="107789"/>
                    <a:pt x="153624" y="105159"/>
                    <a:pt x="149689" y="103844"/>
                  </a:cubicBezTo>
                  <a:cubicBezTo>
                    <a:pt x="147065" y="102529"/>
                    <a:pt x="143130" y="102529"/>
                    <a:pt x="139194" y="103844"/>
                  </a:cubicBezTo>
                  <a:cubicBezTo>
                    <a:pt x="132635" y="106474"/>
                    <a:pt x="128699" y="114365"/>
                    <a:pt x="131323" y="122256"/>
                  </a:cubicBezTo>
                  <a:cubicBezTo>
                    <a:pt x="131323" y="122256"/>
                    <a:pt x="131323" y="122256"/>
                    <a:pt x="149689" y="169601"/>
                  </a:cubicBezTo>
                  <a:cubicBezTo>
                    <a:pt x="151000" y="173546"/>
                    <a:pt x="149689" y="177491"/>
                    <a:pt x="145753" y="178807"/>
                  </a:cubicBezTo>
                  <a:cubicBezTo>
                    <a:pt x="141818" y="180122"/>
                    <a:pt x="137882" y="178807"/>
                    <a:pt x="136570" y="174861"/>
                  </a:cubicBezTo>
                  <a:cubicBezTo>
                    <a:pt x="136570" y="174861"/>
                    <a:pt x="136570" y="174861"/>
                    <a:pt x="118205" y="127516"/>
                  </a:cubicBezTo>
                  <a:cubicBezTo>
                    <a:pt x="118205" y="127516"/>
                    <a:pt x="118205" y="127516"/>
                    <a:pt x="91968" y="61759"/>
                  </a:cubicBezTo>
                  <a:cubicBezTo>
                    <a:pt x="90657" y="57814"/>
                    <a:pt x="88033" y="55184"/>
                    <a:pt x="84753" y="53869"/>
                  </a:cubicBezTo>
                  <a:cubicBezTo>
                    <a:pt x="81474" y="52554"/>
                    <a:pt x="77538" y="52554"/>
                    <a:pt x="73603" y="53869"/>
                  </a:cubicBezTo>
                  <a:close/>
                  <a:moveTo>
                    <a:pt x="56758" y="49650"/>
                  </a:moveTo>
                  <a:cubicBezTo>
                    <a:pt x="54036" y="50903"/>
                    <a:pt x="51315" y="53410"/>
                    <a:pt x="49954" y="55917"/>
                  </a:cubicBezTo>
                  <a:cubicBezTo>
                    <a:pt x="47233" y="59677"/>
                    <a:pt x="47233" y="63437"/>
                    <a:pt x="48594" y="67197"/>
                  </a:cubicBezTo>
                  <a:cubicBezTo>
                    <a:pt x="48594" y="69703"/>
                    <a:pt x="49954" y="72210"/>
                    <a:pt x="51315" y="73463"/>
                  </a:cubicBezTo>
                  <a:cubicBezTo>
                    <a:pt x="48594" y="64690"/>
                    <a:pt x="51315" y="55917"/>
                    <a:pt x="56758" y="49650"/>
                  </a:cubicBezTo>
                  <a:close/>
                  <a:moveTo>
                    <a:pt x="46241" y="18716"/>
                  </a:moveTo>
                  <a:cubicBezTo>
                    <a:pt x="34335" y="23476"/>
                    <a:pt x="24082" y="32668"/>
                    <a:pt x="18129" y="45142"/>
                  </a:cubicBezTo>
                  <a:cubicBezTo>
                    <a:pt x="7546" y="70092"/>
                    <a:pt x="19452" y="98981"/>
                    <a:pt x="44588" y="109486"/>
                  </a:cubicBezTo>
                  <a:cubicBezTo>
                    <a:pt x="52525" y="113425"/>
                    <a:pt x="59140" y="114738"/>
                    <a:pt x="67077" y="113425"/>
                  </a:cubicBezTo>
                  <a:cubicBezTo>
                    <a:pt x="67077" y="113425"/>
                    <a:pt x="67077" y="113425"/>
                    <a:pt x="59140" y="95041"/>
                  </a:cubicBezTo>
                  <a:cubicBezTo>
                    <a:pt x="55171" y="93728"/>
                    <a:pt x="52525" y="92415"/>
                    <a:pt x="48556" y="91102"/>
                  </a:cubicBezTo>
                  <a:cubicBezTo>
                    <a:pt x="41942" y="87163"/>
                    <a:pt x="36650" y="79284"/>
                    <a:pt x="34004" y="71405"/>
                  </a:cubicBezTo>
                  <a:cubicBezTo>
                    <a:pt x="31358" y="63526"/>
                    <a:pt x="32681" y="54335"/>
                    <a:pt x="37973" y="47768"/>
                  </a:cubicBezTo>
                  <a:cubicBezTo>
                    <a:pt x="47233" y="33324"/>
                    <a:pt x="65754" y="28072"/>
                    <a:pt x="81629" y="37263"/>
                  </a:cubicBezTo>
                  <a:cubicBezTo>
                    <a:pt x="81629" y="37263"/>
                    <a:pt x="82952" y="37263"/>
                    <a:pt x="84275" y="38577"/>
                  </a:cubicBezTo>
                  <a:cubicBezTo>
                    <a:pt x="93536" y="41203"/>
                    <a:pt x="101473" y="47768"/>
                    <a:pt x="105442" y="56961"/>
                  </a:cubicBezTo>
                  <a:cubicBezTo>
                    <a:pt x="105442" y="56961"/>
                    <a:pt x="105442" y="56961"/>
                    <a:pt x="113379" y="75345"/>
                  </a:cubicBezTo>
                  <a:cubicBezTo>
                    <a:pt x="118671" y="53021"/>
                    <a:pt x="106765" y="28072"/>
                    <a:pt x="84275" y="18880"/>
                  </a:cubicBezTo>
                  <a:cubicBezTo>
                    <a:pt x="71708" y="13627"/>
                    <a:pt x="58147" y="13956"/>
                    <a:pt x="46241" y="18716"/>
                  </a:cubicBezTo>
                  <a:close/>
                  <a:moveTo>
                    <a:pt x="64058" y="0"/>
                  </a:moveTo>
                  <a:cubicBezTo>
                    <a:pt x="72366" y="42"/>
                    <a:pt x="80839" y="1769"/>
                    <a:pt x="89065" y="5387"/>
                  </a:cubicBezTo>
                  <a:cubicBezTo>
                    <a:pt x="121968" y="18546"/>
                    <a:pt x="137762" y="56707"/>
                    <a:pt x="123284" y="89604"/>
                  </a:cubicBezTo>
                  <a:cubicBezTo>
                    <a:pt x="121968" y="90920"/>
                    <a:pt x="121968" y="93551"/>
                    <a:pt x="120652" y="94867"/>
                  </a:cubicBezTo>
                  <a:cubicBezTo>
                    <a:pt x="120652" y="94867"/>
                    <a:pt x="120652" y="94867"/>
                    <a:pt x="121968" y="98815"/>
                  </a:cubicBezTo>
                  <a:cubicBezTo>
                    <a:pt x="124601" y="94867"/>
                    <a:pt x="128549" y="92236"/>
                    <a:pt x="133813" y="90920"/>
                  </a:cubicBezTo>
                  <a:cubicBezTo>
                    <a:pt x="140394" y="88288"/>
                    <a:pt x="148291" y="88288"/>
                    <a:pt x="156188" y="90920"/>
                  </a:cubicBezTo>
                  <a:cubicBezTo>
                    <a:pt x="158820" y="92236"/>
                    <a:pt x="161452" y="93551"/>
                    <a:pt x="164084" y="96183"/>
                  </a:cubicBezTo>
                  <a:cubicBezTo>
                    <a:pt x="166717" y="90920"/>
                    <a:pt x="171981" y="86972"/>
                    <a:pt x="177246" y="84340"/>
                  </a:cubicBezTo>
                  <a:cubicBezTo>
                    <a:pt x="187775" y="80393"/>
                    <a:pt x="199620" y="83024"/>
                    <a:pt x="207517" y="89604"/>
                  </a:cubicBezTo>
                  <a:cubicBezTo>
                    <a:pt x="210149" y="85656"/>
                    <a:pt x="215414" y="80393"/>
                    <a:pt x="220678" y="79077"/>
                  </a:cubicBezTo>
                  <a:cubicBezTo>
                    <a:pt x="235156" y="72497"/>
                    <a:pt x="252265" y="80393"/>
                    <a:pt x="257530" y="94867"/>
                  </a:cubicBezTo>
                  <a:cubicBezTo>
                    <a:pt x="257530" y="94867"/>
                    <a:pt x="257530" y="94867"/>
                    <a:pt x="286485" y="165925"/>
                  </a:cubicBezTo>
                  <a:cubicBezTo>
                    <a:pt x="295698" y="190926"/>
                    <a:pt x="294382" y="219875"/>
                    <a:pt x="281220" y="243561"/>
                  </a:cubicBezTo>
                  <a:cubicBezTo>
                    <a:pt x="281220" y="243561"/>
                    <a:pt x="281220" y="243561"/>
                    <a:pt x="298330" y="289617"/>
                  </a:cubicBezTo>
                  <a:cubicBezTo>
                    <a:pt x="299646" y="292249"/>
                    <a:pt x="298330" y="297512"/>
                    <a:pt x="294382" y="298828"/>
                  </a:cubicBezTo>
                  <a:cubicBezTo>
                    <a:pt x="294382" y="298828"/>
                    <a:pt x="294382" y="298828"/>
                    <a:pt x="198304" y="336988"/>
                  </a:cubicBezTo>
                  <a:cubicBezTo>
                    <a:pt x="196988" y="336988"/>
                    <a:pt x="196988" y="336988"/>
                    <a:pt x="195672" y="336988"/>
                  </a:cubicBezTo>
                  <a:cubicBezTo>
                    <a:pt x="193039" y="336988"/>
                    <a:pt x="190407" y="335672"/>
                    <a:pt x="189091" y="331725"/>
                  </a:cubicBezTo>
                  <a:cubicBezTo>
                    <a:pt x="189091" y="331725"/>
                    <a:pt x="189091" y="331725"/>
                    <a:pt x="170665" y="286985"/>
                  </a:cubicBezTo>
                  <a:cubicBezTo>
                    <a:pt x="158820" y="284353"/>
                    <a:pt x="148291" y="277774"/>
                    <a:pt x="139078" y="269879"/>
                  </a:cubicBezTo>
                  <a:cubicBezTo>
                    <a:pt x="139078" y="269879"/>
                    <a:pt x="139078" y="269879"/>
                    <a:pt x="71955" y="229087"/>
                  </a:cubicBezTo>
                  <a:cubicBezTo>
                    <a:pt x="65375" y="225139"/>
                    <a:pt x="60110" y="218560"/>
                    <a:pt x="58794" y="211980"/>
                  </a:cubicBezTo>
                  <a:cubicBezTo>
                    <a:pt x="57477" y="204085"/>
                    <a:pt x="57477" y="196190"/>
                    <a:pt x="61426" y="189610"/>
                  </a:cubicBezTo>
                  <a:cubicBezTo>
                    <a:pt x="65375" y="183031"/>
                    <a:pt x="71955" y="179083"/>
                    <a:pt x="79852" y="176452"/>
                  </a:cubicBezTo>
                  <a:cubicBezTo>
                    <a:pt x="83800" y="176452"/>
                    <a:pt x="87749" y="175136"/>
                    <a:pt x="90381" y="176452"/>
                  </a:cubicBezTo>
                  <a:cubicBezTo>
                    <a:pt x="90381" y="176452"/>
                    <a:pt x="90381" y="176452"/>
                    <a:pt x="71955" y="127764"/>
                  </a:cubicBezTo>
                  <a:cubicBezTo>
                    <a:pt x="71955" y="127764"/>
                    <a:pt x="70639" y="127764"/>
                    <a:pt x="70639" y="127764"/>
                  </a:cubicBezTo>
                  <a:cubicBezTo>
                    <a:pt x="68007" y="129080"/>
                    <a:pt x="66691" y="129080"/>
                    <a:pt x="64058" y="129080"/>
                  </a:cubicBezTo>
                  <a:cubicBezTo>
                    <a:pt x="56161" y="129080"/>
                    <a:pt x="46948" y="126448"/>
                    <a:pt x="39052" y="123817"/>
                  </a:cubicBezTo>
                  <a:cubicBezTo>
                    <a:pt x="6148" y="109342"/>
                    <a:pt x="-8329" y="71182"/>
                    <a:pt x="4832" y="39600"/>
                  </a:cubicBezTo>
                  <a:cubicBezTo>
                    <a:pt x="15690" y="14928"/>
                    <a:pt x="39134" y="-123"/>
                    <a:pt x="6405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Arial"/>
                <a:ea typeface="阿里巴巴普惠体 Medium"/>
                <a:cs typeface="阿里巴巴普惠体 Medium"/>
                <a:sym typeface="Arial"/>
              </a:endParaRPr>
            </a:p>
          </p:txBody>
        </p:sp>
        <p:sp>
          <p:nvSpPr>
            <p:cNvPr id="33" name="图形"/>
            <p:cNvSpPr/>
            <p:nvPr>
              <p:custDataLst>
                <p:tags r:id="rId4"/>
              </p:custDataLst>
            </p:nvPr>
          </p:nvSpPr>
          <p:spPr>
            <a:xfrm>
              <a:off x="12525" y="4052"/>
              <a:ext cx="704" cy="735"/>
            </a:xfrm>
            <a:custGeom>
              <a:avLst/>
              <a:gdLst>
                <a:gd name="connsiteX0" fmla="*/ 150073 w 315913"/>
                <a:gd name="connsiteY0" fmla="*/ 184150 h 330200"/>
                <a:gd name="connsiteX1" fmla="*/ 140442 w 315913"/>
                <a:gd name="connsiteY1" fmla="*/ 188020 h 330200"/>
                <a:gd name="connsiteX2" fmla="*/ 137690 w 315913"/>
                <a:gd name="connsiteY2" fmla="*/ 190599 h 330200"/>
                <a:gd name="connsiteX3" fmla="*/ 137690 w 315913"/>
                <a:gd name="connsiteY3" fmla="*/ 199628 h 330200"/>
                <a:gd name="connsiteX4" fmla="*/ 136314 w 315913"/>
                <a:gd name="connsiteY4" fmla="*/ 200918 h 330200"/>
                <a:gd name="connsiteX5" fmla="*/ 134938 w 315913"/>
                <a:gd name="connsiteY5" fmla="*/ 203498 h 330200"/>
                <a:gd name="connsiteX6" fmla="*/ 137690 w 315913"/>
                <a:gd name="connsiteY6" fmla="*/ 221556 h 330200"/>
                <a:gd name="connsiteX7" fmla="*/ 140442 w 315913"/>
                <a:gd name="connsiteY7" fmla="*/ 225425 h 330200"/>
                <a:gd name="connsiteX8" fmla="*/ 144569 w 315913"/>
                <a:gd name="connsiteY8" fmla="*/ 224135 h 330200"/>
                <a:gd name="connsiteX9" fmla="*/ 154200 w 315913"/>
                <a:gd name="connsiteY9" fmla="*/ 211237 h 330200"/>
                <a:gd name="connsiteX10" fmla="*/ 155576 w 315913"/>
                <a:gd name="connsiteY10" fmla="*/ 208657 h 330200"/>
                <a:gd name="connsiteX11" fmla="*/ 155576 w 315913"/>
                <a:gd name="connsiteY11" fmla="*/ 188020 h 330200"/>
                <a:gd name="connsiteX12" fmla="*/ 152824 w 315913"/>
                <a:gd name="connsiteY12" fmla="*/ 185440 h 330200"/>
                <a:gd name="connsiteX13" fmla="*/ 150073 w 315913"/>
                <a:gd name="connsiteY13" fmla="*/ 184150 h 330200"/>
                <a:gd name="connsiteX14" fmla="*/ 105456 w 315913"/>
                <a:gd name="connsiteY14" fmla="*/ 184150 h 330200"/>
                <a:gd name="connsiteX15" fmla="*/ 101374 w 315913"/>
                <a:gd name="connsiteY15" fmla="*/ 185440 h 330200"/>
                <a:gd name="connsiteX16" fmla="*/ 100013 w 315913"/>
                <a:gd name="connsiteY16" fmla="*/ 188020 h 330200"/>
                <a:gd name="connsiteX17" fmla="*/ 100013 w 315913"/>
                <a:gd name="connsiteY17" fmla="*/ 208657 h 330200"/>
                <a:gd name="connsiteX18" fmla="*/ 100013 w 315913"/>
                <a:gd name="connsiteY18" fmla="*/ 211237 h 330200"/>
                <a:gd name="connsiteX19" fmla="*/ 110899 w 315913"/>
                <a:gd name="connsiteY19" fmla="*/ 224135 h 330200"/>
                <a:gd name="connsiteX20" fmla="*/ 113620 w 315913"/>
                <a:gd name="connsiteY20" fmla="*/ 225425 h 330200"/>
                <a:gd name="connsiteX21" fmla="*/ 114981 w 315913"/>
                <a:gd name="connsiteY21" fmla="*/ 225425 h 330200"/>
                <a:gd name="connsiteX22" fmla="*/ 117702 w 315913"/>
                <a:gd name="connsiteY22" fmla="*/ 221556 h 330200"/>
                <a:gd name="connsiteX23" fmla="*/ 119063 w 315913"/>
                <a:gd name="connsiteY23" fmla="*/ 203498 h 330200"/>
                <a:gd name="connsiteX24" fmla="*/ 117702 w 315913"/>
                <a:gd name="connsiteY24" fmla="*/ 200918 h 330200"/>
                <a:gd name="connsiteX25" fmla="*/ 116342 w 315913"/>
                <a:gd name="connsiteY25" fmla="*/ 199628 h 330200"/>
                <a:gd name="connsiteX26" fmla="*/ 116342 w 315913"/>
                <a:gd name="connsiteY26" fmla="*/ 190599 h 330200"/>
                <a:gd name="connsiteX27" fmla="*/ 113620 w 315913"/>
                <a:gd name="connsiteY27" fmla="*/ 188020 h 330200"/>
                <a:gd name="connsiteX28" fmla="*/ 105456 w 315913"/>
                <a:gd name="connsiteY28" fmla="*/ 184150 h 330200"/>
                <a:gd name="connsiteX29" fmla="*/ 110782 w 315913"/>
                <a:gd name="connsiteY29" fmla="*/ 92075 h 330200"/>
                <a:gd name="connsiteX30" fmla="*/ 85918 w 315913"/>
                <a:gd name="connsiteY30" fmla="*/ 98451 h 330200"/>
                <a:gd name="connsiteX31" fmla="*/ 84610 w 315913"/>
                <a:gd name="connsiteY31" fmla="*/ 101002 h 330200"/>
                <a:gd name="connsiteX32" fmla="*/ 84610 w 315913"/>
                <a:gd name="connsiteY32" fmla="*/ 107378 h 330200"/>
                <a:gd name="connsiteX33" fmla="*/ 81992 w 315913"/>
                <a:gd name="connsiteY33" fmla="*/ 107378 h 330200"/>
                <a:gd name="connsiteX34" fmla="*/ 79375 w 315913"/>
                <a:gd name="connsiteY34" fmla="*/ 111203 h 330200"/>
                <a:gd name="connsiteX35" fmla="*/ 79375 w 315913"/>
                <a:gd name="connsiteY35" fmla="*/ 116304 h 330200"/>
                <a:gd name="connsiteX36" fmla="*/ 80684 w 315913"/>
                <a:gd name="connsiteY36" fmla="*/ 120130 h 330200"/>
                <a:gd name="connsiteX37" fmla="*/ 84610 w 315913"/>
                <a:gd name="connsiteY37" fmla="*/ 121405 h 330200"/>
                <a:gd name="connsiteX38" fmla="*/ 84610 w 315913"/>
                <a:gd name="connsiteY38" fmla="*/ 122680 h 330200"/>
                <a:gd name="connsiteX39" fmla="*/ 96387 w 315913"/>
                <a:gd name="connsiteY39" fmla="*/ 152010 h 330200"/>
                <a:gd name="connsiteX40" fmla="*/ 117325 w 315913"/>
                <a:gd name="connsiteY40" fmla="*/ 169863 h 330200"/>
                <a:gd name="connsiteX41" fmla="*/ 136954 w 315913"/>
                <a:gd name="connsiteY41" fmla="*/ 169863 h 330200"/>
                <a:gd name="connsiteX42" fmla="*/ 157892 w 315913"/>
                <a:gd name="connsiteY42" fmla="*/ 152010 h 330200"/>
                <a:gd name="connsiteX43" fmla="*/ 170979 w 315913"/>
                <a:gd name="connsiteY43" fmla="*/ 122680 h 330200"/>
                <a:gd name="connsiteX44" fmla="*/ 170979 w 315913"/>
                <a:gd name="connsiteY44" fmla="*/ 121405 h 330200"/>
                <a:gd name="connsiteX45" fmla="*/ 173596 w 315913"/>
                <a:gd name="connsiteY45" fmla="*/ 120130 h 330200"/>
                <a:gd name="connsiteX46" fmla="*/ 176213 w 315913"/>
                <a:gd name="connsiteY46" fmla="*/ 116304 h 330200"/>
                <a:gd name="connsiteX47" fmla="*/ 176213 w 315913"/>
                <a:gd name="connsiteY47" fmla="*/ 111203 h 330200"/>
                <a:gd name="connsiteX48" fmla="*/ 172287 w 315913"/>
                <a:gd name="connsiteY48" fmla="*/ 107378 h 330200"/>
                <a:gd name="connsiteX49" fmla="*/ 169670 w 315913"/>
                <a:gd name="connsiteY49" fmla="*/ 107378 h 330200"/>
                <a:gd name="connsiteX50" fmla="*/ 169670 w 315913"/>
                <a:gd name="connsiteY50" fmla="*/ 106102 h 330200"/>
                <a:gd name="connsiteX51" fmla="*/ 165744 w 315913"/>
                <a:gd name="connsiteY51" fmla="*/ 106102 h 330200"/>
                <a:gd name="connsiteX52" fmla="*/ 151349 w 315913"/>
                <a:gd name="connsiteY52" fmla="*/ 108653 h 330200"/>
                <a:gd name="connsiteX53" fmla="*/ 130411 w 315913"/>
                <a:gd name="connsiteY53" fmla="*/ 99726 h 330200"/>
                <a:gd name="connsiteX54" fmla="*/ 110782 w 315913"/>
                <a:gd name="connsiteY54" fmla="*/ 92075 h 330200"/>
                <a:gd name="connsiteX55" fmla="*/ 233216 w 315913"/>
                <a:gd name="connsiteY55" fmla="*/ 38100 h 330200"/>
                <a:gd name="connsiteX56" fmla="*/ 239677 w 315913"/>
                <a:gd name="connsiteY56" fmla="*/ 45893 h 330200"/>
                <a:gd name="connsiteX57" fmla="*/ 239677 w 315913"/>
                <a:gd name="connsiteY57" fmla="*/ 53686 h 330200"/>
                <a:gd name="connsiteX58" fmla="*/ 253890 w 315913"/>
                <a:gd name="connsiteY58" fmla="*/ 60181 h 330200"/>
                <a:gd name="connsiteX59" fmla="*/ 255182 w 315913"/>
                <a:gd name="connsiteY59" fmla="*/ 66675 h 330200"/>
                <a:gd name="connsiteX60" fmla="*/ 250014 w 315913"/>
                <a:gd name="connsiteY60" fmla="*/ 71870 h 330200"/>
                <a:gd name="connsiteX61" fmla="*/ 247429 w 315913"/>
                <a:gd name="connsiteY61" fmla="*/ 73169 h 330200"/>
                <a:gd name="connsiteX62" fmla="*/ 239677 w 315913"/>
                <a:gd name="connsiteY62" fmla="*/ 70572 h 330200"/>
                <a:gd name="connsiteX63" fmla="*/ 231924 w 315913"/>
                <a:gd name="connsiteY63" fmla="*/ 67974 h 330200"/>
                <a:gd name="connsiteX64" fmla="*/ 225463 w 315913"/>
                <a:gd name="connsiteY64" fmla="*/ 71870 h 330200"/>
                <a:gd name="connsiteX65" fmla="*/ 226755 w 315913"/>
                <a:gd name="connsiteY65" fmla="*/ 74468 h 330200"/>
                <a:gd name="connsiteX66" fmla="*/ 233216 w 315913"/>
                <a:gd name="connsiteY66" fmla="*/ 75767 h 330200"/>
                <a:gd name="connsiteX67" fmla="*/ 248722 w 315913"/>
                <a:gd name="connsiteY67" fmla="*/ 80963 h 330200"/>
                <a:gd name="connsiteX68" fmla="*/ 257767 w 315913"/>
                <a:gd name="connsiteY68" fmla="*/ 87457 h 330200"/>
                <a:gd name="connsiteX69" fmla="*/ 260351 w 315913"/>
                <a:gd name="connsiteY69" fmla="*/ 99147 h 330200"/>
                <a:gd name="connsiteX70" fmla="*/ 253890 w 315913"/>
                <a:gd name="connsiteY70" fmla="*/ 113435 h 330200"/>
                <a:gd name="connsiteX71" fmla="*/ 239677 w 315913"/>
                <a:gd name="connsiteY71" fmla="*/ 119929 h 330200"/>
                <a:gd name="connsiteX72" fmla="*/ 239677 w 315913"/>
                <a:gd name="connsiteY72" fmla="*/ 131619 h 330200"/>
                <a:gd name="connsiteX73" fmla="*/ 233216 w 315913"/>
                <a:gd name="connsiteY73" fmla="*/ 138113 h 330200"/>
                <a:gd name="connsiteX74" fmla="*/ 225463 w 315913"/>
                <a:gd name="connsiteY74" fmla="*/ 131619 h 330200"/>
                <a:gd name="connsiteX75" fmla="*/ 225463 w 315913"/>
                <a:gd name="connsiteY75" fmla="*/ 121228 h 330200"/>
                <a:gd name="connsiteX76" fmla="*/ 206080 w 315913"/>
                <a:gd name="connsiteY76" fmla="*/ 109538 h 330200"/>
                <a:gd name="connsiteX77" fmla="*/ 206080 w 315913"/>
                <a:gd name="connsiteY77" fmla="*/ 103044 h 330200"/>
                <a:gd name="connsiteX78" fmla="*/ 211249 w 315913"/>
                <a:gd name="connsiteY78" fmla="*/ 99147 h 330200"/>
                <a:gd name="connsiteX79" fmla="*/ 216418 w 315913"/>
                <a:gd name="connsiteY79" fmla="*/ 97848 h 330200"/>
                <a:gd name="connsiteX80" fmla="*/ 222878 w 315913"/>
                <a:gd name="connsiteY80" fmla="*/ 100446 h 330200"/>
                <a:gd name="connsiteX81" fmla="*/ 233216 w 315913"/>
                <a:gd name="connsiteY81" fmla="*/ 105641 h 330200"/>
                <a:gd name="connsiteX82" fmla="*/ 239677 w 315913"/>
                <a:gd name="connsiteY82" fmla="*/ 101745 h 330200"/>
                <a:gd name="connsiteX83" fmla="*/ 238384 w 315913"/>
                <a:gd name="connsiteY83" fmla="*/ 97848 h 330200"/>
                <a:gd name="connsiteX84" fmla="*/ 231924 w 315913"/>
                <a:gd name="connsiteY84" fmla="*/ 96549 h 330200"/>
                <a:gd name="connsiteX85" fmla="*/ 211249 w 315913"/>
                <a:gd name="connsiteY85" fmla="*/ 87457 h 330200"/>
                <a:gd name="connsiteX86" fmla="*/ 206080 w 315913"/>
                <a:gd name="connsiteY86" fmla="*/ 74468 h 330200"/>
                <a:gd name="connsiteX87" fmla="*/ 211249 w 315913"/>
                <a:gd name="connsiteY87" fmla="*/ 60181 h 330200"/>
                <a:gd name="connsiteX88" fmla="*/ 225463 w 315913"/>
                <a:gd name="connsiteY88" fmla="*/ 53686 h 330200"/>
                <a:gd name="connsiteX89" fmla="*/ 225463 w 315913"/>
                <a:gd name="connsiteY89" fmla="*/ 45893 h 330200"/>
                <a:gd name="connsiteX90" fmla="*/ 233216 w 315913"/>
                <a:gd name="connsiteY90" fmla="*/ 38100 h 330200"/>
                <a:gd name="connsiteX91" fmla="*/ 117793 w 315913"/>
                <a:gd name="connsiteY91" fmla="*/ 25400 h 330200"/>
                <a:gd name="connsiteX92" fmla="*/ 135915 w 315913"/>
                <a:gd name="connsiteY92" fmla="*/ 25400 h 330200"/>
                <a:gd name="connsiteX93" fmla="*/ 190281 w 315913"/>
                <a:gd name="connsiteY93" fmla="*/ 79875 h 330200"/>
                <a:gd name="connsiteX94" fmla="*/ 190281 w 315913"/>
                <a:gd name="connsiteY94" fmla="*/ 96736 h 330200"/>
                <a:gd name="connsiteX95" fmla="*/ 192870 w 315913"/>
                <a:gd name="connsiteY95" fmla="*/ 107112 h 330200"/>
                <a:gd name="connsiteX96" fmla="*/ 192870 w 315913"/>
                <a:gd name="connsiteY96" fmla="*/ 118786 h 330200"/>
                <a:gd name="connsiteX97" fmla="*/ 186397 w 315913"/>
                <a:gd name="connsiteY97" fmla="*/ 131756 h 330200"/>
                <a:gd name="connsiteX98" fmla="*/ 183809 w 315913"/>
                <a:gd name="connsiteY98" fmla="*/ 140835 h 330200"/>
                <a:gd name="connsiteX99" fmla="*/ 172159 w 315913"/>
                <a:gd name="connsiteY99" fmla="*/ 162884 h 330200"/>
                <a:gd name="connsiteX100" fmla="*/ 163098 w 315913"/>
                <a:gd name="connsiteY100" fmla="*/ 173261 h 330200"/>
                <a:gd name="connsiteX101" fmla="*/ 169570 w 315913"/>
                <a:gd name="connsiteY101" fmla="*/ 181043 h 330200"/>
                <a:gd name="connsiteX102" fmla="*/ 208403 w 315913"/>
                <a:gd name="connsiteY102" fmla="*/ 192716 h 330200"/>
                <a:gd name="connsiteX103" fmla="*/ 252413 w 315913"/>
                <a:gd name="connsiteY103" fmla="*/ 319824 h 330200"/>
                <a:gd name="connsiteX104" fmla="*/ 242058 w 315913"/>
                <a:gd name="connsiteY104" fmla="*/ 330200 h 330200"/>
                <a:gd name="connsiteX105" fmla="*/ 10355 w 315913"/>
                <a:gd name="connsiteY105" fmla="*/ 330200 h 330200"/>
                <a:gd name="connsiteX106" fmla="*/ 0 w 315913"/>
                <a:gd name="connsiteY106" fmla="*/ 319824 h 330200"/>
                <a:gd name="connsiteX107" fmla="*/ 1294 w 315913"/>
                <a:gd name="connsiteY107" fmla="*/ 318527 h 330200"/>
                <a:gd name="connsiteX108" fmla="*/ 44010 w 315913"/>
                <a:gd name="connsiteY108" fmla="*/ 192716 h 330200"/>
                <a:gd name="connsiteX109" fmla="*/ 82843 w 315913"/>
                <a:gd name="connsiteY109" fmla="*/ 181043 h 330200"/>
                <a:gd name="connsiteX110" fmla="*/ 89315 w 315913"/>
                <a:gd name="connsiteY110" fmla="*/ 173261 h 330200"/>
                <a:gd name="connsiteX111" fmla="*/ 81549 w 315913"/>
                <a:gd name="connsiteY111" fmla="*/ 162884 h 330200"/>
                <a:gd name="connsiteX112" fmla="*/ 69899 w 315913"/>
                <a:gd name="connsiteY112" fmla="*/ 140835 h 330200"/>
                <a:gd name="connsiteX113" fmla="*/ 66016 w 315913"/>
                <a:gd name="connsiteY113" fmla="*/ 131756 h 330200"/>
                <a:gd name="connsiteX114" fmla="*/ 59543 w 315913"/>
                <a:gd name="connsiteY114" fmla="*/ 118786 h 330200"/>
                <a:gd name="connsiteX115" fmla="*/ 59543 w 315913"/>
                <a:gd name="connsiteY115" fmla="*/ 107112 h 330200"/>
                <a:gd name="connsiteX116" fmla="*/ 63427 w 315913"/>
                <a:gd name="connsiteY116" fmla="*/ 96736 h 330200"/>
                <a:gd name="connsiteX117" fmla="*/ 63427 w 315913"/>
                <a:gd name="connsiteY117" fmla="*/ 79875 h 330200"/>
                <a:gd name="connsiteX118" fmla="*/ 117793 w 315913"/>
                <a:gd name="connsiteY118" fmla="*/ 25400 h 330200"/>
                <a:gd name="connsiteX119" fmla="*/ 226732 w 315913"/>
                <a:gd name="connsiteY119" fmla="*/ 0 h 330200"/>
                <a:gd name="connsiteX120" fmla="*/ 315913 w 315913"/>
                <a:gd name="connsiteY120" fmla="*/ 89549 h 330200"/>
                <a:gd name="connsiteX121" fmla="*/ 226732 w 315913"/>
                <a:gd name="connsiteY121" fmla="*/ 177800 h 330200"/>
                <a:gd name="connsiteX122" fmla="*/ 187958 w 315913"/>
                <a:gd name="connsiteY122" fmla="*/ 170013 h 330200"/>
                <a:gd name="connsiteX123" fmla="*/ 197005 w 315913"/>
                <a:gd name="connsiteY123" fmla="*/ 153142 h 330200"/>
                <a:gd name="connsiteX124" fmla="*/ 226732 w 315913"/>
                <a:gd name="connsiteY124" fmla="*/ 159631 h 330200"/>
                <a:gd name="connsiteX125" fmla="*/ 296526 w 315913"/>
                <a:gd name="connsiteY125" fmla="*/ 89549 h 330200"/>
                <a:gd name="connsiteX126" fmla="*/ 226732 w 315913"/>
                <a:gd name="connsiteY126" fmla="*/ 19467 h 330200"/>
                <a:gd name="connsiteX127" fmla="*/ 185373 w 315913"/>
                <a:gd name="connsiteY127" fmla="*/ 32445 h 330200"/>
                <a:gd name="connsiteX128" fmla="*/ 169863 w 315913"/>
                <a:gd name="connsiteY128" fmla="*/ 20765 h 330200"/>
                <a:gd name="connsiteX129" fmla="*/ 226732 w 315913"/>
                <a:gd name="connsiteY129" fmla="*/ 0 h 33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Lst>
              <a:rect l="l" t="t" r="r" b="b"/>
              <a:pathLst>
                <a:path w="315913" h="330200">
                  <a:moveTo>
                    <a:pt x="150073" y="184150"/>
                  </a:moveTo>
                  <a:cubicBezTo>
                    <a:pt x="147321" y="186730"/>
                    <a:pt x="143193" y="186730"/>
                    <a:pt x="140442" y="188020"/>
                  </a:cubicBezTo>
                  <a:cubicBezTo>
                    <a:pt x="139066" y="188020"/>
                    <a:pt x="137690" y="189310"/>
                    <a:pt x="137690" y="190599"/>
                  </a:cubicBezTo>
                  <a:cubicBezTo>
                    <a:pt x="137690" y="190599"/>
                    <a:pt x="137690" y="190599"/>
                    <a:pt x="137690" y="199628"/>
                  </a:cubicBezTo>
                  <a:cubicBezTo>
                    <a:pt x="137690" y="199628"/>
                    <a:pt x="136314" y="200918"/>
                    <a:pt x="136314" y="200918"/>
                  </a:cubicBezTo>
                  <a:cubicBezTo>
                    <a:pt x="134938" y="200918"/>
                    <a:pt x="134938" y="202208"/>
                    <a:pt x="134938" y="203498"/>
                  </a:cubicBezTo>
                  <a:lnTo>
                    <a:pt x="137690" y="221556"/>
                  </a:lnTo>
                  <a:cubicBezTo>
                    <a:pt x="137690" y="222845"/>
                    <a:pt x="139066" y="224135"/>
                    <a:pt x="140442" y="225425"/>
                  </a:cubicBezTo>
                  <a:cubicBezTo>
                    <a:pt x="141817" y="225425"/>
                    <a:pt x="143193" y="224135"/>
                    <a:pt x="144569" y="224135"/>
                  </a:cubicBezTo>
                  <a:cubicBezTo>
                    <a:pt x="144569" y="224135"/>
                    <a:pt x="144569" y="224135"/>
                    <a:pt x="154200" y="211237"/>
                  </a:cubicBezTo>
                  <a:cubicBezTo>
                    <a:pt x="155576" y="209947"/>
                    <a:pt x="155576" y="209947"/>
                    <a:pt x="155576" y="208657"/>
                  </a:cubicBezTo>
                  <a:cubicBezTo>
                    <a:pt x="155576" y="208657"/>
                    <a:pt x="155576" y="208657"/>
                    <a:pt x="155576" y="188020"/>
                  </a:cubicBezTo>
                  <a:cubicBezTo>
                    <a:pt x="155576" y="186730"/>
                    <a:pt x="154200" y="185440"/>
                    <a:pt x="152824" y="185440"/>
                  </a:cubicBezTo>
                  <a:cubicBezTo>
                    <a:pt x="152824" y="184150"/>
                    <a:pt x="151449" y="184150"/>
                    <a:pt x="150073" y="184150"/>
                  </a:cubicBezTo>
                  <a:close/>
                  <a:moveTo>
                    <a:pt x="105456" y="184150"/>
                  </a:moveTo>
                  <a:cubicBezTo>
                    <a:pt x="104095" y="184150"/>
                    <a:pt x="102735" y="184150"/>
                    <a:pt x="101374" y="185440"/>
                  </a:cubicBezTo>
                  <a:cubicBezTo>
                    <a:pt x="100013" y="185440"/>
                    <a:pt x="100013" y="186730"/>
                    <a:pt x="100013" y="188020"/>
                  </a:cubicBezTo>
                  <a:cubicBezTo>
                    <a:pt x="100013" y="188020"/>
                    <a:pt x="100013" y="188020"/>
                    <a:pt x="100013" y="208657"/>
                  </a:cubicBezTo>
                  <a:cubicBezTo>
                    <a:pt x="100013" y="209947"/>
                    <a:pt x="100013" y="209947"/>
                    <a:pt x="100013" y="211237"/>
                  </a:cubicBezTo>
                  <a:cubicBezTo>
                    <a:pt x="100013" y="211237"/>
                    <a:pt x="100013" y="211237"/>
                    <a:pt x="110899" y="224135"/>
                  </a:cubicBezTo>
                  <a:cubicBezTo>
                    <a:pt x="110899" y="224135"/>
                    <a:pt x="112260" y="225425"/>
                    <a:pt x="113620" y="225425"/>
                  </a:cubicBezTo>
                  <a:cubicBezTo>
                    <a:pt x="113620" y="225425"/>
                    <a:pt x="113620" y="225425"/>
                    <a:pt x="114981" y="225425"/>
                  </a:cubicBezTo>
                  <a:cubicBezTo>
                    <a:pt x="116342" y="224135"/>
                    <a:pt x="117702" y="222845"/>
                    <a:pt x="117702" y="221556"/>
                  </a:cubicBezTo>
                  <a:cubicBezTo>
                    <a:pt x="117702" y="221556"/>
                    <a:pt x="117702" y="221556"/>
                    <a:pt x="119063" y="203498"/>
                  </a:cubicBezTo>
                  <a:cubicBezTo>
                    <a:pt x="119063" y="202208"/>
                    <a:pt x="119063" y="200918"/>
                    <a:pt x="117702" y="200918"/>
                  </a:cubicBezTo>
                  <a:cubicBezTo>
                    <a:pt x="117702" y="200918"/>
                    <a:pt x="117702" y="199628"/>
                    <a:pt x="116342" y="199628"/>
                  </a:cubicBezTo>
                  <a:cubicBezTo>
                    <a:pt x="116342" y="199628"/>
                    <a:pt x="116342" y="199628"/>
                    <a:pt x="116342" y="190599"/>
                  </a:cubicBezTo>
                  <a:cubicBezTo>
                    <a:pt x="116342" y="189310"/>
                    <a:pt x="114981" y="188020"/>
                    <a:pt x="113620" y="188020"/>
                  </a:cubicBezTo>
                  <a:cubicBezTo>
                    <a:pt x="110899" y="186730"/>
                    <a:pt x="108177" y="186730"/>
                    <a:pt x="105456" y="184150"/>
                  </a:cubicBezTo>
                  <a:close/>
                  <a:moveTo>
                    <a:pt x="110782" y="92075"/>
                  </a:moveTo>
                  <a:cubicBezTo>
                    <a:pt x="100313" y="92075"/>
                    <a:pt x="91153" y="95901"/>
                    <a:pt x="85918" y="98451"/>
                  </a:cubicBezTo>
                  <a:cubicBezTo>
                    <a:pt x="84610" y="98451"/>
                    <a:pt x="84610" y="99726"/>
                    <a:pt x="84610" y="101002"/>
                  </a:cubicBezTo>
                  <a:cubicBezTo>
                    <a:pt x="84610" y="101002"/>
                    <a:pt x="84610" y="101002"/>
                    <a:pt x="84610" y="107378"/>
                  </a:cubicBezTo>
                  <a:cubicBezTo>
                    <a:pt x="84610" y="107378"/>
                    <a:pt x="84610" y="107378"/>
                    <a:pt x="81992" y="107378"/>
                  </a:cubicBezTo>
                  <a:cubicBezTo>
                    <a:pt x="80684" y="107378"/>
                    <a:pt x="79375" y="108653"/>
                    <a:pt x="79375" y="111203"/>
                  </a:cubicBezTo>
                  <a:cubicBezTo>
                    <a:pt x="79375" y="111203"/>
                    <a:pt x="79375" y="111203"/>
                    <a:pt x="79375" y="116304"/>
                  </a:cubicBezTo>
                  <a:cubicBezTo>
                    <a:pt x="79375" y="117579"/>
                    <a:pt x="79375" y="118855"/>
                    <a:pt x="80684" y="120130"/>
                  </a:cubicBezTo>
                  <a:cubicBezTo>
                    <a:pt x="80684" y="120130"/>
                    <a:pt x="80684" y="120130"/>
                    <a:pt x="84610" y="121405"/>
                  </a:cubicBezTo>
                  <a:cubicBezTo>
                    <a:pt x="84610" y="121405"/>
                    <a:pt x="84610" y="121405"/>
                    <a:pt x="84610" y="122680"/>
                  </a:cubicBezTo>
                  <a:cubicBezTo>
                    <a:pt x="85918" y="131607"/>
                    <a:pt x="89844" y="141808"/>
                    <a:pt x="96387" y="152010"/>
                  </a:cubicBezTo>
                  <a:cubicBezTo>
                    <a:pt x="105548" y="163487"/>
                    <a:pt x="113399" y="169863"/>
                    <a:pt x="117325" y="169863"/>
                  </a:cubicBezTo>
                  <a:cubicBezTo>
                    <a:pt x="117325" y="169863"/>
                    <a:pt x="117325" y="169863"/>
                    <a:pt x="136954" y="169863"/>
                  </a:cubicBezTo>
                  <a:cubicBezTo>
                    <a:pt x="140880" y="169863"/>
                    <a:pt x="148732" y="163487"/>
                    <a:pt x="157892" y="152010"/>
                  </a:cubicBezTo>
                  <a:cubicBezTo>
                    <a:pt x="164436" y="141808"/>
                    <a:pt x="169670" y="131607"/>
                    <a:pt x="170979" y="122680"/>
                  </a:cubicBezTo>
                  <a:cubicBezTo>
                    <a:pt x="170979" y="122680"/>
                    <a:pt x="170979" y="122680"/>
                    <a:pt x="170979" y="121405"/>
                  </a:cubicBezTo>
                  <a:cubicBezTo>
                    <a:pt x="170979" y="121405"/>
                    <a:pt x="170979" y="121405"/>
                    <a:pt x="173596" y="120130"/>
                  </a:cubicBezTo>
                  <a:cubicBezTo>
                    <a:pt x="174905" y="118855"/>
                    <a:pt x="176213" y="117579"/>
                    <a:pt x="176213" y="116304"/>
                  </a:cubicBezTo>
                  <a:cubicBezTo>
                    <a:pt x="176213" y="116304"/>
                    <a:pt x="176213" y="116304"/>
                    <a:pt x="176213" y="111203"/>
                  </a:cubicBezTo>
                  <a:cubicBezTo>
                    <a:pt x="176213" y="108653"/>
                    <a:pt x="173596" y="107378"/>
                    <a:pt x="172287" y="107378"/>
                  </a:cubicBezTo>
                  <a:cubicBezTo>
                    <a:pt x="172287" y="107378"/>
                    <a:pt x="172287" y="107378"/>
                    <a:pt x="169670" y="107378"/>
                  </a:cubicBezTo>
                  <a:cubicBezTo>
                    <a:pt x="169670" y="107378"/>
                    <a:pt x="169670" y="106102"/>
                    <a:pt x="169670" y="106102"/>
                  </a:cubicBezTo>
                  <a:cubicBezTo>
                    <a:pt x="168361" y="106102"/>
                    <a:pt x="167053" y="106102"/>
                    <a:pt x="165744" y="106102"/>
                  </a:cubicBezTo>
                  <a:cubicBezTo>
                    <a:pt x="160510" y="108653"/>
                    <a:pt x="156584" y="108653"/>
                    <a:pt x="151349" y="108653"/>
                  </a:cubicBezTo>
                  <a:cubicBezTo>
                    <a:pt x="143498" y="108653"/>
                    <a:pt x="136954" y="106102"/>
                    <a:pt x="130411" y="99726"/>
                  </a:cubicBezTo>
                  <a:cubicBezTo>
                    <a:pt x="125177" y="94626"/>
                    <a:pt x="118634" y="92075"/>
                    <a:pt x="110782" y="92075"/>
                  </a:cubicBezTo>
                  <a:close/>
                  <a:moveTo>
                    <a:pt x="233216" y="38100"/>
                  </a:moveTo>
                  <a:cubicBezTo>
                    <a:pt x="237092" y="38100"/>
                    <a:pt x="239677" y="41996"/>
                    <a:pt x="239677" y="45893"/>
                  </a:cubicBezTo>
                  <a:cubicBezTo>
                    <a:pt x="239677" y="45893"/>
                    <a:pt x="239677" y="45893"/>
                    <a:pt x="239677" y="53686"/>
                  </a:cubicBezTo>
                  <a:cubicBezTo>
                    <a:pt x="246137" y="54985"/>
                    <a:pt x="250014" y="56284"/>
                    <a:pt x="253890" y="60181"/>
                  </a:cubicBezTo>
                  <a:cubicBezTo>
                    <a:pt x="255182" y="62778"/>
                    <a:pt x="256475" y="65376"/>
                    <a:pt x="255182" y="66675"/>
                  </a:cubicBezTo>
                  <a:cubicBezTo>
                    <a:pt x="255182" y="69273"/>
                    <a:pt x="252598" y="70572"/>
                    <a:pt x="250014" y="71870"/>
                  </a:cubicBezTo>
                  <a:cubicBezTo>
                    <a:pt x="250014" y="71870"/>
                    <a:pt x="250014" y="71870"/>
                    <a:pt x="247429" y="73169"/>
                  </a:cubicBezTo>
                  <a:cubicBezTo>
                    <a:pt x="244845" y="74468"/>
                    <a:pt x="242261" y="73169"/>
                    <a:pt x="239677" y="70572"/>
                  </a:cubicBezTo>
                  <a:cubicBezTo>
                    <a:pt x="238384" y="69273"/>
                    <a:pt x="235800" y="67974"/>
                    <a:pt x="231924" y="67974"/>
                  </a:cubicBezTo>
                  <a:cubicBezTo>
                    <a:pt x="229339" y="67974"/>
                    <a:pt x="225463" y="69273"/>
                    <a:pt x="225463" y="71870"/>
                  </a:cubicBezTo>
                  <a:cubicBezTo>
                    <a:pt x="225463" y="73169"/>
                    <a:pt x="226755" y="73169"/>
                    <a:pt x="226755" y="74468"/>
                  </a:cubicBezTo>
                  <a:cubicBezTo>
                    <a:pt x="228047" y="74468"/>
                    <a:pt x="229339" y="75767"/>
                    <a:pt x="233216" y="75767"/>
                  </a:cubicBezTo>
                  <a:cubicBezTo>
                    <a:pt x="239677" y="78365"/>
                    <a:pt x="246137" y="79664"/>
                    <a:pt x="248722" y="80963"/>
                  </a:cubicBezTo>
                  <a:cubicBezTo>
                    <a:pt x="252598" y="82261"/>
                    <a:pt x="255182" y="84859"/>
                    <a:pt x="257767" y="87457"/>
                  </a:cubicBezTo>
                  <a:cubicBezTo>
                    <a:pt x="259059" y="90055"/>
                    <a:pt x="260351" y="93952"/>
                    <a:pt x="260351" y="99147"/>
                  </a:cubicBezTo>
                  <a:cubicBezTo>
                    <a:pt x="260351" y="104343"/>
                    <a:pt x="257767" y="109538"/>
                    <a:pt x="253890" y="113435"/>
                  </a:cubicBezTo>
                  <a:cubicBezTo>
                    <a:pt x="250014" y="117331"/>
                    <a:pt x="246137" y="119929"/>
                    <a:pt x="239677" y="119929"/>
                  </a:cubicBezTo>
                  <a:cubicBezTo>
                    <a:pt x="239677" y="119929"/>
                    <a:pt x="239677" y="119929"/>
                    <a:pt x="239677" y="131619"/>
                  </a:cubicBezTo>
                  <a:cubicBezTo>
                    <a:pt x="239677" y="135515"/>
                    <a:pt x="237092" y="138113"/>
                    <a:pt x="233216" y="138113"/>
                  </a:cubicBezTo>
                  <a:cubicBezTo>
                    <a:pt x="229339" y="138113"/>
                    <a:pt x="225463" y="135515"/>
                    <a:pt x="225463" y="131619"/>
                  </a:cubicBezTo>
                  <a:cubicBezTo>
                    <a:pt x="225463" y="131619"/>
                    <a:pt x="225463" y="131619"/>
                    <a:pt x="225463" y="121228"/>
                  </a:cubicBezTo>
                  <a:cubicBezTo>
                    <a:pt x="217710" y="119929"/>
                    <a:pt x="211249" y="116032"/>
                    <a:pt x="206080" y="109538"/>
                  </a:cubicBezTo>
                  <a:cubicBezTo>
                    <a:pt x="204788" y="108239"/>
                    <a:pt x="204788" y="105641"/>
                    <a:pt x="206080" y="103044"/>
                  </a:cubicBezTo>
                  <a:cubicBezTo>
                    <a:pt x="207372" y="100446"/>
                    <a:pt x="208665" y="99147"/>
                    <a:pt x="211249" y="99147"/>
                  </a:cubicBezTo>
                  <a:cubicBezTo>
                    <a:pt x="211249" y="99147"/>
                    <a:pt x="211249" y="99147"/>
                    <a:pt x="216418" y="97848"/>
                  </a:cubicBezTo>
                  <a:cubicBezTo>
                    <a:pt x="219002" y="97848"/>
                    <a:pt x="221586" y="99147"/>
                    <a:pt x="222878" y="100446"/>
                  </a:cubicBezTo>
                  <a:cubicBezTo>
                    <a:pt x="225463" y="104343"/>
                    <a:pt x="228047" y="105641"/>
                    <a:pt x="233216" y="105641"/>
                  </a:cubicBezTo>
                  <a:cubicBezTo>
                    <a:pt x="239677" y="105641"/>
                    <a:pt x="239677" y="101745"/>
                    <a:pt x="239677" y="101745"/>
                  </a:cubicBezTo>
                  <a:cubicBezTo>
                    <a:pt x="239677" y="100446"/>
                    <a:pt x="239677" y="99147"/>
                    <a:pt x="238384" y="97848"/>
                  </a:cubicBezTo>
                  <a:cubicBezTo>
                    <a:pt x="237092" y="97848"/>
                    <a:pt x="235800" y="96549"/>
                    <a:pt x="231924" y="96549"/>
                  </a:cubicBezTo>
                  <a:cubicBezTo>
                    <a:pt x="221586" y="93952"/>
                    <a:pt x="213833" y="91354"/>
                    <a:pt x="211249" y="87457"/>
                  </a:cubicBezTo>
                  <a:cubicBezTo>
                    <a:pt x="207372" y="83560"/>
                    <a:pt x="206080" y="79664"/>
                    <a:pt x="206080" y="74468"/>
                  </a:cubicBezTo>
                  <a:cubicBezTo>
                    <a:pt x="206080" y="69273"/>
                    <a:pt x="207372" y="65376"/>
                    <a:pt x="211249" y="60181"/>
                  </a:cubicBezTo>
                  <a:cubicBezTo>
                    <a:pt x="213833" y="56284"/>
                    <a:pt x="219002" y="53686"/>
                    <a:pt x="225463" y="53686"/>
                  </a:cubicBezTo>
                  <a:cubicBezTo>
                    <a:pt x="225463" y="53686"/>
                    <a:pt x="225463" y="53686"/>
                    <a:pt x="225463" y="45893"/>
                  </a:cubicBezTo>
                  <a:cubicBezTo>
                    <a:pt x="225463" y="41996"/>
                    <a:pt x="229339" y="38100"/>
                    <a:pt x="233216" y="38100"/>
                  </a:cubicBezTo>
                  <a:close/>
                  <a:moveTo>
                    <a:pt x="117793" y="25400"/>
                  </a:moveTo>
                  <a:cubicBezTo>
                    <a:pt x="117793" y="25400"/>
                    <a:pt x="117793" y="25400"/>
                    <a:pt x="135915" y="25400"/>
                  </a:cubicBezTo>
                  <a:cubicBezTo>
                    <a:pt x="165687" y="25400"/>
                    <a:pt x="190281" y="50043"/>
                    <a:pt x="190281" y="79875"/>
                  </a:cubicBezTo>
                  <a:cubicBezTo>
                    <a:pt x="190281" y="79875"/>
                    <a:pt x="190281" y="79875"/>
                    <a:pt x="190281" y="96736"/>
                  </a:cubicBezTo>
                  <a:cubicBezTo>
                    <a:pt x="191575" y="99330"/>
                    <a:pt x="192870" y="103221"/>
                    <a:pt x="192870" y="107112"/>
                  </a:cubicBezTo>
                  <a:cubicBezTo>
                    <a:pt x="192870" y="107112"/>
                    <a:pt x="192870" y="107112"/>
                    <a:pt x="192870" y="118786"/>
                  </a:cubicBezTo>
                  <a:cubicBezTo>
                    <a:pt x="192870" y="123974"/>
                    <a:pt x="190281" y="127865"/>
                    <a:pt x="186397" y="131756"/>
                  </a:cubicBezTo>
                  <a:cubicBezTo>
                    <a:pt x="186397" y="134350"/>
                    <a:pt x="185103" y="138241"/>
                    <a:pt x="183809" y="140835"/>
                  </a:cubicBezTo>
                  <a:cubicBezTo>
                    <a:pt x="179925" y="148617"/>
                    <a:pt x="176042" y="156399"/>
                    <a:pt x="172159" y="162884"/>
                  </a:cubicBezTo>
                  <a:cubicBezTo>
                    <a:pt x="169570" y="165478"/>
                    <a:pt x="166981" y="169369"/>
                    <a:pt x="163098" y="173261"/>
                  </a:cubicBezTo>
                  <a:cubicBezTo>
                    <a:pt x="166981" y="175855"/>
                    <a:pt x="168275" y="177152"/>
                    <a:pt x="169570" y="181043"/>
                  </a:cubicBezTo>
                  <a:cubicBezTo>
                    <a:pt x="169570" y="181043"/>
                    <a:pt x="169570" y="181043"/>
                    <a:pt x="208403" y="192716"/>
                  </a:cubicBezTo>
                  <a:cubicBezTo>
                    <a:pt x="235586" y="200498"/>
                    <a:pt x="252413" y="314636"/>
                    <a:pt x="252413" y="319824"/>
                  </a:cubicBezTo>
                  <a:cubicBezTo>
                    <a:pt x="252413" y="326309"/>
                    <a:pt x="247235" y="330200"/>
                    <a:pt x="242058" y="330200"/>
                  </a:cubicBezTo>
                  <a:cubicBezTo>
                    <a:pt x="242058" y="330200"/>
                    <a:pt x="242058" y="330200"/>
                    <a:pt x="10355" y="330200"/>
                  </a:cubicBezTo>
                  <a:cubicBezTo>
                    <a:pt x="5178" y="330200"/>
                    <a:pt x="0" y="326309"/>
                    <a:pt x="0" y="319824"/>
                  </a:cubicBezTo>
                  <a:cubicBezTo>
                    <a:pt x="0" y="319824"/>
                    <a:pt x="1294" y="318527"/>
                    <a:pt x="1294" y="318527"/>
                  </a:cubicBezTo>
                  <a:cubicBezTo>
                    <a:pt x="1294" y="318527"/>
                    <a:pt x="16827" y="200498"/>
                    <a:pt x="44010" y="192716"/>
                  </a:cubicBezTo>
                  <a:cubicBezTo>
                    <a:pt x="44010" y="192716"/>
                    <a:pt x="44010" y="192716"/>
                    <a:pt x="82843" y="181043"/>
                  </a:cubicBezTo>
                  <a:cubicBezTo>
                    <a:pt x="84138" y="177152"/>
                    <a:pt x="86727" y="175855"/>
                    <a:pt x="89315" y="173261"/>
                  </a:cubicBezTo>
                  <a:cubicBezTo>
                    <a:pt x="85432" y="169369"/>
                    <a:pt x="82843" y="165478"/>
                    <a:pt x="81549" y="162884"/>
                  </a:cubicBezTo>
                  <a:cubicBezTo>
                    <a:pt x="76371" y="156399"/>
                    <a:pt x="72488" y="148617"/>
                    <a:pt x="69899" y="140835"/>
                  </a:cubicBezTo>
                  <a:cubicBezTo>
                    <a:pt x="68604" y="138241"/>
                    <a:pt x="67310" y="134350"/>
                    <a:pt x="66016" y="131756"/>
                  </a:cubicBezTo>
                  <a:cubicBezTo>
                    <a:pt x="62132" y="127865"/>
                    <a:pt x="59543" y="123974"/>
                    <a:pt x="59543" y="118786"/>
                  </a:cubicBezTo>
                  <a:cubicBezTo>
                    <a:pt x="59543" y="118786"/>
                    <a:pt x="59543" y="118786"/>
                    <a:pt x="59543" y="107112"/>
                  </a:cubicBezTo>
                  <a:cubicBezTo>
                    <a:pt x="59543" y="103221"/>
                    <a:pt x="60838" y="99330"/>
                    <a:pt x="63427" y="96736"/>
                  </a:cubicBezTo>
                  <a:cubicBezTo>
                    <a:pt x="63427" y="96736"/>
                    <a:pt x="63427" y="96736"/>
                    <a:pt x="63427" y="79875"/>
                  </a:cubicBezTo>
                  <a:cubicBezTo>
                    <a:pt x="63427" y="50043"/>
                    <a:pt x="88021" y="25400"/>
                    <a:pt x="117793" y="25400"/>
                  </a:cubicBezTo>
                  <a:close/>
                  <a:moveTo>
                    <a:pt x="226732" y="0"/>
                  </a:moveTo>
                  <a:cubicBezTo>
                    <a:pt x="275846" y="0"/>
                    <a:pt x="315913" y="40232"/>
                    <a:pt x="315913" y="89549"/>
                  </a:cubicBezTo>
                  <a:cubicBezTo>
                    <a:pt x="315913" y="138866"/>
                    <a:pt x="275846" y="177800"/>
                    <a:pt x="226732" y="177800"/>
                  </a:cubicBezTo>
                  <a:cubicBezTo>
                    <a:pt x="212515" y="177800"/>
                    <a:pt x="199590" y="175205"/>
                    <a:pt x="187958" y="170013"/>
                  </a:cubicBezTo>
                  <a:cubicBezTo>
                    <a:pt x="191835" y="164822"/>
                    <a:pt x="194420" y="158333"/>
                    <a:pt x="197005" y="153142"/>
                  </a:cubicBezTo>
                  <a:cubicBezTo>
                    <a:pt x="206053" y="157035"/>
                    <a:pt x="216392" y="159631"/>
                    <a:pt x="226732" y="159631"/>
                  </a:cubicBezTo>
                  <a:cubicBezTo>
                    <a:pt x="265506" y="159631"/>
                    <a:pt x="296526" y="128483"/>
                    <a:pt x="296526" y="89549"/>
                  </a:cubicBezTo>
                  <a:cubicBezTo>
                    <a:pt x="296526" y="50614"/>
                    <a:pt x="265506" y="19467"/>
                    <a:pt x="226732" y="19467"/>
                  </a:cubicBezTo>
                  <a:cubicBezTo>
                    <a:pt x="211222" y="19467"/>
                    <a:pt x="197005" y="24658"/>
                    <a:pt x="185373" y="32445"/>
                  </a:cubicBezTo>
                  <a:cubicBezTo>
                    <a:pt x="180203" y="27254"/>
                    <a:pt x="176326" y="23360"/>
                    <a:pt x="169863" y="20765"/>
                  </a:cubicBezTo>
                  <a:cubicBezTo>
                    <a:pt x="185373" y="7787"/>
                    <a:pt x="204760" y="0"/>
                    <a:pt x="22673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Arial"/>
                <a:ea typeface="阿里巴巴普惠体 Medium"/>
                <a:cs typeface="阿里巴巴普惠体 Medium"/>
                <a:sym typeface="Arial"/>
              </a:endParaRPr>
            </a:p>
          </p:txBody>
        </p:sp>
        <p:sp>
          <p:nvSpPr>
            <p:cNvPr id="45" name="图形"/>
            <p:cNvSpPr>
              <a:spLocks noChangeArrowheads="1"/>
            </p:cNvSpPr>
            <p:nvPr>
              <p:custDataLst>
                <p:tags r:id="rId5"/>
              </p:custDataLst>
            </p:nvPr>
          </p:nvSpPr>
          <p:spPr bwMode="auto">
            <a:xfrm>
              <a:off x="1696" y="6566"/>
              <a:ext cx="15805" cy="1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lIns="91402" tIns="45702" rIns="91402" bIns="45702">
              <a:spAutoFit/>
            </a:bodyPr>
            <a:lstStyle>
              <a:lvl1pPr eaLnBrk="0" hangingPunct="0">
                <a:lnSpc>
                  <a:spcPct val="90000"/>
                </a:lnSpc>
                <a:spcBef>
                  <a:spcPts val="1000"/>
                </a:spcBef>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charset="0"/>
                </a:defRPr>
              </a:lvl1pPr>
              <a:lvl2pPr marL="742950" indent="-285750" eaLnBrk="0" hangingPunct="0">
                <a:lnSpc>
                  <a:spcPct val="90000"/>
                </a:lnSpc>
                <a:spcBef>
                  <a:spcPts val="500"/>
                </a:spcBef>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charset="0"/>
                </a:defRPr>
              </a:lvl2pPr>
              <a:lvl3pPr marL="11430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charset="0"/>
                </a:defRPr>
              </a:lvl3pPr>
              <a:lvl4pPr marL="16002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charset="0"/>
                </a:defRPr>
              </a:lvl4pPr>
              <a:lvl5pPr marL="20574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charset="0"/>
                </a:defRPr>
              </a:lvl9pPr>
            </a:lstStyle>
            <a:p>
              <a:pPr marL="0" indent="0" algn="ctr">
                <a:lnSpc>
                  <a:spcPct val="150000"/>
                </a:lnSpc>
                <a:spcBef>
                  <a:spcPts val="0"/>
                </a:spcBef>
                <a:buNone/>
                <a:defRPr/>
              </a:pPr>
              <a:r>
                <a:rPr lang="zh-CN" altLang="en-US" sz="1400">
                  <a:solidFill>
                    <a:schemeClr val="tx1">
                      <a:lumMod val="75000"/>
                      <a:lumOff val="25000"/>
                    </a:schemeClr>
                  </a:solidFill>
                  <a:latin typeface="Arial"/>
                  <a:ea typeface="阿里巴巴普惠体 Medium"/>
                  <a:cs typeface="阿里巴巴普惠体 Medium"/>
                  <a:sym typeface="Arial"/>
                </a:rPr>
                <a:t>在此处添加您的文本内容在此处添加您的文本内容在此处添加您的文本内容在此处添加您的文本内容在此处添加您的文本内容在此处添加您的文本内容在此处添加您的文本内容在此处添加您的文本内容在此处添加您的文本内容在此处添加您的文本内容在此处添加您的文本内容在此处添加您的文本内容在此处添加您的文本内容</a:t>
              </a:r>
              <a:endParaRPr lang="zh-CN" altLang="en-US" sz="1400" dirty="0">
                <a:solidFill>
                  <a:schemeClr val="tx1">
                    <a:lumMod val="75000"/>
                    <a:lumOff val="25000"/>
                  </a:schemeClr>
                </a:solidFill>
                <a:latin typeface="Arial"/>
                <a:ea typeface="阿里巴巴普惠体 Medium"/>
                <a:cs typeface="阿里巴巴普惠体 Medium"/>
                <a:sym typeface="Arial"/>
              </a:endParaRPr>
            </a:p>
          </p:txBody>
        </p:sp>
      </p:grpSp>
    </p:spTree>
    <p:custDataLst>
      <p:tags r:id="rId1"/>
    </p:custDataLst>
  </p:cSld>
  <p:clrMapOvr>
    <a:masterClrMapping/>
  </p:clrMapOvr>
  <p:transition advTm="2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500" fill="hold">
                                          <p:stCondLst>
                                            <p:cond delay="0"/>
                                          </p:stCondLst>
                                        </p:cTn>
                                        <p:tgtEl>
                                          <p:spTgt spid="16"/>
                                        </p:tgtEl>
                                        <p:attrNameLst>
                                          <p:attrName>style.visibility</p:attrName>
                                        </p:attrNameLst>
                                      </p:cBhvr>
                                      <p:to>
                                        <p:strVal val="visible"/>
                                      </p:to>
                                    </p:set>
                                    <p:animEffect transition="in" filter="wedge">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图形"/>
          <p:cNvGrpSpPr/>
          <p:nvPr/>
        </p:nvGrpSpPr>
        <p:grpSpPr>
          <a:xfrm>
            <a:off x="944881" y="1488440"/>
            <a:ext cx="9815831" cy="4037330"/>
            <a:chOff x="1488" y="2344"/>
            <a:chExt cx="15458" cy="6358"/>
          </a:xfrm>
        </p:grpSpPr>
        <p:grpSp>
          <p:nvGrpSpPr>
            <p:cNvPr id="48" name="组合 47"/>
            <p:cNvGrpSpPr/>
            <p:nvPr/>
          </p:nvGrpSpPr>
          <p:grpSpPr>
            <a:xfrm flipH="1">
              <a:off x="1527" y="4498"/>
              <a:ext cx="9854" cy="4204"/>
              <a:chOff x="-516" y="4935"/>
              <a:chExt cx="9854" cy="4204"/>
            </a:xfrm>
          </p:grpSpPr>
          <p:grpSp>
            <p:nvGrpSpPr>
              <p:cNvPr id="49" name="组合 48"/>
              <p:cNvGrpSpPr/>
              <p:nvPr/>
            </p:nvGrpSpPr>
            <p:grpSpPr>
              <a:xfrm flipH="1">
                <a:off x="8104" y="7831"/>
                <a:ext cx="1234" cy="1234"/>
                <a:chOff x="6421359" y="5133624"/>
                <a:chExt cx="783400" cy="783400"/>
              </a:xfrm>
            </p:grpSpPr>
            <p:sp>
              <p:nvSpPr>
                <p:cNvPr id="50" name="图形"/>
                <p:cNvSpPr/>
                <p:nvPr>
                  <p:custDataLst>
                    <p:tags r:id="rId10"/>
                  </p:custDataLst>
                </p:nvPr>
              </p:nvSpPr>
              <p:spPr>
                <a:xfrm>
                  <a:off x="6421359" y="5133624"/>
                  <a:ext cx="783400" cy="783400"/>
                </a:xfrm>
                <a:prstGeom prst="diamond">
                  <a:avLst/>
                </a:prstGeom>
                <a:gradFill>
                  <a:gsLst>
                    <a:gs pos="0">
                      <a:schemeClr val="accent1"/>
                    </a:gs>
                    <a:gs pos="100000">
                      <a:schemeClr val="accent2"/>
                    </a:gs>
                  </a:gsLst>
                  <a:lin ang="2700000" scaled="0"/>
                </a:gradFill>
                <a:ln w="254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Arial"/>
                    <a:ea typeface="阿里巴巴普惠体 Medium"/>
                    <a:cs typeface="阿里巴巴普惠体 Medium"/>
                    <a:sym typeface="Arial"/>
                  </a:endParaRPr>
                </a:p>
              </p:txBody>
            </p:sp>
            <p:pic>
              <p:nvPicPr>
                <p:cNvPr id="51" name="图形"/>
                <p:cNvPicPr>
                  <a:picLocks noChangeAspect="1"/>
                </p:cNvPicPr>
                <p:nvPr>
                  <p:custDataLst>
                    <p:tags r:id="rId11"/>
                  </p:custDataLst>
                </p:nvPr>
              </p:nvPicPr>
              <p:blipFill>
                <a:blip r:embed="rId13" cstate="email">
                  <a:extLst>
                    <a:ext uri="{96DAC541-7B7A-43D3-8B79-37D633B846F1}">
                      <asvg:svgBlip xmlns="" xmlns:asvg="http://schemas.microsoft.com/office/drawing/2016/SVG/main" r:embed="rId14"/>
                    </a:ext>
                  </a:extLst>
                </a:blip>
                <a:stretch>
                  <a:fillRect/>
                </a:stretch>
              </p:blipFill>
              <p:spPr>
                <a:xfrm rot="1916695">
                  <a:off x="6567573" y="5279838"/>
                  <a:ext cx="490972" cy="490972"/>
                </a:xfrm>
                <a:prstGeom prst="rect">
                  <a:avLst/>
                </a:prstGeom>
              </p:spPr>
            </p:pic>
          </p:grpSp>
          <p:grpSp>
            <p:nvGrpSpPr>
              <p:cNvPr id="52" name="组合 51"/>
              <p:cNvGrpSpPr/>
              <p:nvPr/>
            </p:nvGrpSpPr>
            <p:grpSpPr>
              <a:xfrm flipH="1">
                <a:off x="8104" y="5146"/>
                <a:ext cx="1234" cy="1234"/>
                <a:chOff x="334963" y="5133624"/>
                <a:chExt cx="783400" cy="783400"/>
              </a:xfrm>
            </p:grpSpPr>
            <p:sp>
              <p:nvSpPr>
                <p:cNvPr id="53" name="图形"/>
                <p:cNvSpPr/>
                <p:nvPr>
                  <p:custDataLst>
                    <p:tags r:id="rId8"/>
                  </p:custDataLst>
                </p:nvPr>
              </p:nvSpPr>
              <p:spPr>
                <a:xfrm>
                  <a:off x="334963" y="5133624"/>
                  <a:ext cx="783400" cy="783400"/>
                </a:xfrm>
                <a:prstGeom prst="diamond">
                  <a:avLst/>
                </a:prstGeom>
                <a:gradFill>
                  <a:gsLst>
                    <a:gs pos="0">
                      <a:schemeClr val="accent1"/>
                    </a:gs>
                    <a:gs pos="100000">
                      <a:schemeClr val="accent2"/>
                    </a:gs>
                  </a:gsLst>
                  <a:lin ang="2700000" scaled="0"/>
                </a:gradFill>
                <a:ln w="254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Arial"/>
                    <a:ea typeface="阿里巴巴普惠体 Medium"/>
                    <a:cs typeface="阿里巴巴普惠体 Medium"/>
                    <a:sym typeface="Arial"/>
                  </a:endParaRPr>
                </a:p>
              </p:txBody>
            </p:sp>
            <p:pic>
              <p:nvPicPr>
                <p:cNvPr id="54" name="图形"/>
                <p:cNvPicPr>
                  <a:picLocks noChangeAspect="1"/>
                </p:cNvPicPr>
                <p:nvPr>
                  <p:custDataLst>
                    <p:tags r:id="rId9"/>
                  </p:custDataLst>
                </p:nvPr>
              </p:nvPicPr>
              <p:blipFill>
                <a:blip r:embed="rId15" cstate="email">
                  <a:extLst>
                    <a:ext uri="{96DAC541-7B7A-43D3-8B79-37D633B846F1}">
                      <asvg:svgBlip xmlns="" xmlns:asvg="http://schemas.microsoft.com/office/drawing/2016/SVG/main" r:embed="rId16"/>
                    </a:ext>
                  </a:extLst>
                </a:blip>
                <a:stretch>
                  <a:fillRect/>
                </a:stretch>
              </p:blipFill>
              <p:spPr>
                <a:xfrm>
                  <a:off x="551018" y="5349679"/>
                  <a:ext cx="351291" cy="351291"/>
                </a:xfrm>
                <a:prstGeom prst="rect">
                  <a:avLst/>
                </a:prstGeom>
              </p:spPr>
            </p:pic>
          </p:grpSp>
          <p:sp>
            <p:nvSpPr>
              <p:cNvPr id="58" name="图形"/>
              <p:cNvSpPr txBox="1"/>
              <p:nvPr>
                <p:custDataLst>
                  <p:tags r:id="rId4"/>
                </p:custDataLst>
              </p:nvPr>
            </p:nvSpPr>
            <p:spPr>
              <a:xfrm flipH="1">
                <a:off x="4562" y="4935"/>
                <a:ext cx="3396" cy="843"/>
              </a:xfrm>
              <a:prstGeom prst="rect">
                <a:avLst/>
              </a:prstGeom>
              <a:noFill/>
            </p:spPr>
            <p:txBody>
              <a:bodyPr wrap="square" rtlCol="0">
                <a:spAutoFit/>
              </a:bodyPr>
              <a:lstStyle/>
              <a:p>
                <a:pPr algn="l" fontAlgn="auto">
                  <a:lnSpc>
                    <a:spcPct val="120000"/>
                  </a:lnSpc>
                  <a:spcBef>
                    <a:spcPts val="0"/>
                  </a:spcBef>
                  <a:spcAft>
                    <a:spcPts val="0"/>
                  </a:spcAft>
                </a:pPr>
                <a:r>
                  <a:rPr lang="zh-CN" altLang="en-US" sz="2400">
                    <a:solidFill>
                      <a:schemeClr val="tx1">
                        <a:lumMod val="75000"/>
                        <a:lumOff val="25000"/>
                      </a:schemeClr>
                    </a:solidFill>
                    <a:latin typeface="Arial"/>
                    <a:ea typeface="阿里巴巴普惠体 Medium"/>
                    <a:cs typeface="阿里巴巴普惠体 Medium"/>
                    <a:sym typeface="Arial"/>
                  </a:rPr>
                  <a:t>预设标题文本</a:t>
                </a:r>
                <a:endParaRPr lang="zh-CN" altLang="en-US" sz="2400" b="1">
                  <a:solidFill>
                    <a:schemeClr val="tx1">
                      <a:lumMod val="75000"/>
                      <a:lumOff val="25000"/>
                    </a:schemeClr>
                  </a:solidFill>
                  <a:latin typeface="Arial"/>
                  <a:ea typeface="阿里巴巴普惠体 Medium"/>
                  <a:cs typeface="阿里巴巴普惠体 Medium"/>
                  <a:sym typeface="Arial"/>
                </a:endParaRPr>
              </a:p>
            </p:txBody>
          </p:sp>
          <p:sp>
            <p:nvSpPr>
              <p:cNvPr id="59" name="图形"/>
              <p:cNvSpPr/>
              <p:nvPr>
                <p:custDataLst>
                  <p:tags r:id="rId5"/>
                </p:custDataLst>
              </p:nvPr>
            </p:nvSpPr>
            <p:spPr>
              <a:xfrm flipH="1">
                <a:off x="-516" y="5621"/>
                <a:ext cx="8474" cy="1018"/>
              </a:xfrm>
              <a:prstGeom prst="rect">
                <a:avLst/>
              </a:prstGeom>
            </p:spPr>
            <p:txBody>
              <a:bodyPr wrap="square">
                <a:spAutoFit/>
              </a:bodyPr>
              <a:lstStyle/>
              <a:p>
                <a:pPr algn="just">
                  <a:lnSpc>
                    <a:spcPct val="150000"/>
                  </a:lnSpc>
                </a:pPr>
                <a:r>
                  <a:rPr lang="zh-CN" altLang="en-US" sz="1200">
                    <a:solidFill>
                      <a:schemeClr val="tx1">
                        <a:lumMod val="75000"/>
                        <a:lumOff val="25000"/>
                      </a:schemeClr>
                    </a:solidFill>
                    <a:latin typeface="Arial"/>
                    <a:ea typeface="阿里巴巴普惠体 Medium"/>
                    <a:cs typeface="阿里巴巴普惠体 Medium"/>
                    <a:sym typeface="Arial"/>
                  </a:rPr>
                  <a:t>在此处添加您的文本内容在此处添加您的文本内容在此处添加您的文本内容添加您的文本内容在此处添加您的文本内容添加您的文本内容添加您的文本内容</a:t>
                </a:r>
              </a:p>
            </p:txBody>
          </p:sp>
          <p:sp>
            <p:nvSpPr>
              <p:cNvPr id="60" name="图形"/>
              <p:cNvSpPr txBox="1"/>
              <p:nvPr>
                <p:custDataLst>
                  <p:tags r:id="rId6"/>
                </p:custDataLst>
              </p:nvPr>
            </p:nvSpPr>
            <p:spPr>
              <a:xfrm flipH="1">
                <a:off x="4562" y="7435"/>
                <a:ext cx="3396" cy="843"/>
              </a:xfrm>
              <a:prstGeom prst="rect">
                <a:avLst/>
              </a:prstGeom>
              <a:noFill/>
            </p:spPr>
            <p:txBody>
              <a:bodyPr wrap="square" rtlCol="0">
                <a:spAutoFit/>
              </a:bodyPr>
              <a:lstStyle/>
              <a:p>
                <a:pPr algn="l" fontAlgn="auto">
                  <a:lnSpc>
                    <a:spcPct val="120000"/>
                  </a:lnSpc>
                  <a:spcBef>
                    <a:spcPts val="0"/>
                  </a:spcBef>
                  <a:spcAft>
                    <a:spcPts val="0"/>
                  </a:spcAft>
                </a:pPr>
                <a:r>
                  <a:rPr lang="zh-CN" altLang="en-US" sz="2400">
                    <a:solidFill>
                      <a:schemeClr val="tx1">
                        <a:lumMod val="75000"/>
                        <a:lumOff val="25000"/>
                      </a:schemeClr>
                    </a:solidFill>
                    <a:latin typeface="Arial"/>
                    <a:ea typeface="阿里巴巴普惠体 Medium"/>
                    <a:cs typeface="阿里巴巴普惠体 Medium"/>
                    <a:sym typeface="Arial"/>
                  </a:rPr>
                  <a:t>预设标题文本</a:t>
                </a:r>
                <a:endParaRPr lang="zh-CN" altLang="en-US" sz="2400" b="1">
                  <a:solidFill>
                    <a:schemeClr val="tx1">
                      <a:lumMod val="75000"/>
                      <a:lumOff val="25000"/>
                    </a:schemeClr>
                  </a:solidFill>
                  <a:latin typeface="Arial"/>
                  <a:ea typeface="阿里巴巴普惠体 Medium"/>
                  <a:cs typeface="阿里巴巴普惠体 Medium"/>
                  <a:sym typeface="Arial"/>
                </a:endParaRPr>
              </a:p>
            </p:txBody>
          </p:sp>
          <p:sp>
            <p:nvSpPr>
              <p:cNvPr id="61" name="图形"/>
              <p:cNvSpPr/>
              <p:nvPr>
                <p:custDataLst>
                  <p:tags r:id="rId7"/>
                </p:custDataLst>
              </p:nvPr>
            </p:nvSpPr>
            <p:spPr>
              <a:xfrm flipH="1">
                <a:off x="-516" y="8121"/>
                <a:ext cx="8474" cy="1018"/>
              </a:xfrm>
              <a:prstGeom prst="rect">
                <a:avLst/>
              </a:prstGeom>
            </p:spPr>
            <p:txBody>
              <a:bodyPr wrap="square">
                <a:spAutoFit/>
              </a:bodyPr>
              <a:lstStyle/>
              <a:p>
                <a:pPr algn="just">
                  <a:lnSpc>
                    <a:spcPct val="150000"/>
                  </a:lnSpc>
                </a:pPr>
                <a:r>
                  <a:rPr lang="zh-CN" altLang="en-US" sz="1200">
                    <a:solidFill>
                      <a:schemeClr val="tx1">
                        <a:lumMod val="75000"/>
                        <a:lumOff val="25000"/>
                      </a:schemeClr>
                    </a:solidFill>
                    <a:latin typeface="Arial"/>
                    <a:ea typeface="阿里巴巴普惠体 Medium"/>
                    <a:cs typeface="阿里巴巴普惠体 Medium"/>
                    <a:sym typeface="Arial"/>
                  </a:rPr>
                  <a:t>在此处添加您的文本内容在此处添加您的文本内容在此处添加您的文本内容添加您的文本内容在此处添加您的文本内容添加您的文本内容添加您的文本内容</a:t>
                </a:r>
              </a:p>
            </p:txBody>
          </p:sp>
        </p:grpSp>
        <p:sp>
          <p:nvSpPr>
            <p:cNvPr id="55" name="图形"/>
            <p:cNvSpPr/>
            <p:nvPr>
              <p:custDataLst>
                <p:tags r:id="rId2"/>
              </p:custDataLst>
            </p:nvPr>
          </p:nvSpPr>
          <p:spPr>
            <a:xfrm flipH="1">
              <a:off x="1488" y="2344"/>
              <a:ext cx="15359" cy="1672"/>
            </a:xfrm>
            <a:prstGeom prst="rect">
              <a:avLst/>
            </a:prstGeom>
          </p:spPr>
          <p:txBody>
            <a:bodyPr wrap="square">
              <a:spAutoFit/>
            </a:bodyPr>
            <a:lstStyle/>
            <a:p>
              <a:pPr algn="just">
                <a:lnSpc>
                  <a:spcPct val="150000"/>
                </a:lnSpc>
              </a:pPr>
              <a:r>
                <a:rPr lang="zh-CN" altLang="en-US" sz="1400">
                  <a:solidFill>
                    <a:schemeClr val="tx1">
                      <a:lumMod val="75000"/>
                      <a:lumOff val="25000"/>
                    </a:schemeClr>
                  </a:solidFill>
                  <a:latin typeface="Arial"/>
                  <a:ea typeface="阿里巴巴普惠体 Medium"/>
                  <a:cs typeface="阿里巴巴普惠体 Medium"/>
                  <a:sym typeface="Arial"/>
                </a:rPr>
                <a:t>在此处添加您的文本内容在此处添加您的文本内容在此处添加您的文本内容在此处添加您的文本内容在此处添加您的文本内容在此处添加您的文本内容在此处添加您的文本内容在此处添加您的文本内容在此处添加您的文本内容在此处添加您的文本内容在此处添加您的文本内容在此处添加您的文本内容</a:t>
              </a:r>
              <a:endParaRPr lang="en-US" altLang="zh-CN" sz="1400" dirty="0">
                <a:solidFill>
                  <a:schemeClr val="tx1">
                    <a:lumMod val="75000"/>
                    <a:lumOff val="25000"/>
                  </a:schemeClr>
                </a:solidFill>
                <a:latin typeface="Arial"/>
                <a:ea typeface="阿里巴巴普惠体 Medium"/>
                <a:cs typeface="阿里巴巴普惠体 Medium"/>
                <a:sym typeface="Arial"/>
              </a:endParaRPr>
            </a:p>
          </p:txBody>
        </p:sp>
        <p:pic>
          <p:nvPicPr>
            <p:cNvPr id="4" name="图形" descr="E:/006包图网/素材/045扁平商务/ai2_35886-removebg-preview(1).pngai2_35886-removebg-preview(1)"/>
            <p:cNvPicPr>
              <a:picLocks noChangeAspect="1"/>
            </p:cNvPicPr>
            <p:nvPr>
              <p:custDataLst>
                <p:tags r:id="rId3"/>
              </p:custDataLst>
            </p:nvPr>
          </p:nvPicPr>
          <p:blipFill>
            <a:blip r:embed="rId17"/>
            <a:srcRect l="-10" t="15395" r="10" b="15395"/>
            <a:stretch>
              <a:fillRect/>
            </a:stretch>
          </p:blipFill>
          <p:spPr>
            <a:xfrm>
              <a:off x="12110" y="3679"/>
              <a:ext cx="4836" cy="5021"/>
            </a:xfrm>
            <a:prstGeom prst="rect">
              <a:avLst/>
            </a:prstGeom>
          </p:spPr>
        </p:pic>
      </p:grpSp>
    </p:spTree>
    <p:custDataLst>
      <p:tags r:id="rId1"/>
    </p:custDataLst>
  </p:cSld>
  <p:clrMapOvr>
    <a:masterClrMapping/>
  </p:clrMapOvr>
  <p:transition advTm="2000">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2" fill="hold" nodeType="afterEffect">
                                  <p:stCondLst>
                                    <p:cond delay="0"/>
                                  </p:stCondLst>
                                  <p:childTnLst>
                                    <p:set>
                                      <p:cBhvr>
                                        <p:cTn id="6" dur="500" fill="hold">
                                          <p:stCondLst>
                                            <p:cond delay="0"/>
                                          </p:stCondLst>
                                        </p:cTn>
                                        <p:tgtEl>
                                          <p:spTgt spid="2"/>
                                        </p:tgtEl>
                                        <p:attrNameLst>
                                          <p:attrName>style.visibility</p:attrName>
                                        </p:attrNameLst>
                                      </p:cBhvr>
                                      <p:to>
                                        <p:strVal val="visible"/>
                                      </p:to>
                                    </p:set>
                                    <p:animEffect transition="in" filter="wheel(2)">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图形"/>
          <p:cNvSpPr/>
          <p:nvPr>
            <p:custDataLst>
              <p:tags r:id="rId2"/>
            </p:custDataLst>
          </p:nvPr>
        </p:nvSpPr>
        <p:spPr>
          <a:xfrm flipH="1">
            <a:off x="0" y="635"/>
            <a:ext cx="12192000" cy="6857365"/>
          </a:xfrm>
          <a:prstGeom prst="rect">
            <a:avLst/>
          </a:prstGeom>
          <a:gradFill>
            <a:gsLst>
              <a:gs pos="22000">
                <a:schemeClr val="bg1">
                  <a:alpha val="0"/>
                </a:schemeClr>
              </a:gs>
              <a:gs pos="0">
                <a:srgbClr val="BEEDEE"/>
              </a:gs>
              <a:gs pos="100000">
                <a:srgbClr val="BEEDEE"/>
              </a:gs>
              <a:gs pos="72000">
                <a:schemeClr val="bg1">
                  <a:alpha val="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Arial"/>
              <a:ea typeface="阿里巴巴普惠体 Medium"/>
              <a:cs typeface="阿里巴巴普惠体 Medium"/>
              <a:sym typeface="Arial"/>
            </a:endParaRPr>
          </a:p>
        </p:txBody>
      </p:sp>
      <p:sp>
        <p:nvSpPr>
          <p:cNvPr id="21" name="图形"/>
          <p:cNvSpPr/>
          <p:nvPr>
            <p:custDataLst>
              <p:tags r:id="rId3"/>
            </p:custDataLst>
          </p:nvPr>
        </p:nvSpPr>
        <p:spPr>
          <a:xfrm rot="9000000">
            <a:off x="-1554480" y="-1346835"/>
            <a:ext cx="5632451" cy="5632450"/>
          </a:xfrm>
          <a:prstGeom prst="ellipse">
            <a:avLst/>
          </a:prstGeom>
          <a:gradFill>
            <a:gsLst>
              <a:gs pos="0">
                <a:srgbClr val="BEEDEE">
                  <a:alpha val="0"/>
                </a:srgbClr>
              </a:gs>
              <a:gs pos="100000">
                <a:srgbClr val="8BD4D9"/>
              </a:gs>
            </a:gsLst>
            <a:lin ang="2700000" scaled="0"/>
          </a:gradFill>
          <a:ln>
            <a:noFill/>
          </a:ln>
          <a:effectLst>
            <a:softEdge rad="279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Arial"/>
              <a:ea typeface="阿里巴巴普惠体 Medium"/>
              <a:cs typeface="阿里巴巴普惠体 Medium"/>
              <a:sym typeface="Arial"/>
            </a:endParaRPr>
          </a:p>
        </p:txBody>
      </p:sp>
      <p:pic>
        <p:nvPicPr>
          <p:cNvPr id="2" name="图形" descr="E:/006包图网/素材/045扁平商务/ai2_35857-removebg-preview.pngai2_35857-removebg-preview"/>
          <p:cNvPicPr>
            <a:picLocks noChangeAspect="1"/>
          </p:cNvPicPr>
          <p:nvPr>
            <p:custDataLst>
              <p:tags r:id="rId4"/>
            </p:custDataLst>
          </p:nvPr>
        </p:nvPicPr>
        <p:blipFill>
          <a:blip r:embed="rId18"/>
          <a:srcRect t="14345" b="14345"/>
          <a:stretch>
            <a:fillRect/>
          </a:stretch>
        </p:blipFill>
        <p:spPr>
          <a:xfrm>
            <a:off x="305436" y="813435"/>
            <a:ext cx="5329555" cy="5701030"/>
          </a:xfrm>
          <a:prstGeom prst="rect">
            <a:avLst/>
          </a:prstGeom>
        </p:spPr>
      </p:pic>
      <p:sp>
        <p:nvSpPr>
          <p:cNvPr id="140" name="图形"/>
          <p:cNvSpPr txBox="1"/>
          <p:nvPr>
            <p:custDataLst>
              <p:tags r:id="rId5"/>
            </p:custDataLst>
          </p:nvPr>
        </p:nvSpPr>
        <p:spPr>
          <a:xfrm>
            <a:off x="5698489" y="2518410"/>
            <a:ext cx="5713731" cy="1046440"/>
          </a:xfrm>
          <a:prstGeom prst="rect">
            <a:avLst/>
          </a:prstGeom>
          <a:noFill/>
        </p:spPr>
        <p:txBody>
          <a:bodyPr wrap="square" rtlCol="0" anchor="t">
            <a:spAutoFit/>
          </a:bodyPr>
          <a:lstStyle>
            <a:defPPr>
              <a:defRPr lang="zh-CN"/>
            </a:defPPr>
            <a:lvl1pPr algn="dist">
              <a:defRPr sz="6200">
                <a:solidFill>
                  <a:schemeClr val="tx1">
                    <a:lumMod val="85000"/>
                    <a:lumOff val="15000"/>
                  </a:schemeClr>
                </a:solidFill>
                <a:latin typeface="思源宋体 CN Heavy" pitchFamily="18" charset="-122"/>
                <a:ea typeface="思源宋体 CN Heavy" pitchFamily="18" charset="-122"/>
                <a:cs typeface="阿里巴巴普惠体 Medium"/>
              </a:defRPr>
            </a:lvl1pPr>
          </a:lstStyle>
          <a:p>
            <a:r>
              <a:rPr lang="zh-CN" altLang="en-US" dirty="0">
                <a:sym typeface="Arial"/>
              </a:rPr>
              <a:t>未来工作计划</a:t>
            </a:r>
          </a:p>
        </p:txBody>
      </p:sp>
      <p:sp>
        <p:nvSpPr>
          <p:cNvPr id="10" name="图形"/>
          <p:cNvSpPr txBox="1"/>
          <p:nvPr>
            <p:custDataLst>
              <p:tags r:id="rId6"/>
            </p:custDataLst>
          </p:nvPr>
        </p:nvSpPr>
        <p:spPr>
          <a:xfrm>
            <a:off x="5812791" y="3549652"/>
            <a:ext cx="5762625" cy="954107"/>
          </a:xfrm>
          <a:prstGeom prst="rect">
            <a:avLst/>
          </a:prstGeom>
          <a:noFill/>
        </p:spPr>
        <p:txBody>
          <a:bodyPr wrap="square" rtlCol="0" anchor="t">
            <a:spAutoFit/>
          </a:bodyPr>
          <a:lstStyle/>
          <a:p>
            <a:pPr>
              <a:lnSpc>
                <a:spcPct val="200000"/>
              </a:lnSpc>
            </a:pPr>
            <a:r>
              <a:rPr lang="zh-CN" altLang="en-US" sz="1400">
                <a:solidFill>
                  <a:schemeClr val="dk1">
                    <a:lumMod val="85000"/>
                    <a:lumOff val="15000"/>
                  </a:schemeClr>
                </a:solidFill>
                <a:latin typeface="Arial"/>
                <a:ea typeface="阿里巴巴普惠体 Medium"/>
                <a:cs typeface="阿里巴巴普惠体 Medium"/>
                <a:sym typeface="Arial"/>
              </a:rPr>
              <a:t>Add your content</a:t>
            </a:r>
            <a:r>
              <a:rPr lang="en-US" altLang="zh-CN" sz="1400">
                <a:solidFill>
                  <a:schemeClr val="dk1">
                    <a:lumMod val="85000"/>
                    <a:lumOff val="15000"/>
                  </a:schemeClr>
                </a:solidFill>
                <a:latin typeface="Arial"/>
                <a:ea typeface="阿里巴巴普惠体 Medium"/>
                <a:cs typeface="阿里巴巴普惠体 Medium"/>
                <a:sym typeface="Arial"/>
              </a:rPr>
              <a:t>.</a:t>
            </a:r>
            <a:r>
              <a:rPr lang="zh-CN" altLang="en-US" sz="1400">
                <a:solidFill>
                  <a:schemeClr val="dk1">
                    <a:lumMod val="85000"/>
                    <a:lumOff val="15000"/>
                  </a:schemeClr>
                </a:solidFill>
                <a:latin typeface="Arial"/>
                <a:ea typeface="阿里巴巴普惠体 Medium"/>
                <a:cs typeface="阿里巴巴普惠体 Medium"/>
                <a:sym typeface="Arial"/>
              </a:rPr>
              <a:t>Add your content</a:t>
            </a:r>
            <a:r>
              <a:rPr lang="en-US" altLang="zh-CN" sz="1400">
                <a:solidFill>
                  <a:schemeClr val="dk1">
                    <a:lumMod val="85000"/>
                    <a:lumOff val="15000"/>
                  </a:schemeClr>
                </a:solidFill>
                <a:latin typeface="Arial"/>
                <a:ea typeface="阿里巴巴普惠体 Medium"/>
                <a:cs typeface="阿里巴巴普惠体 Medium"/>
                <a:sym typeface="Arial"/>
              </a:rPr>
              <a:t>.</a:t>
            </a:r>
            <a:r>
              <a:rPr lang="zh-CN" altLang="en-US" sz="1400">
                <a:solidFill>
                  <a:schemeClr val="dk1">
                    <a:lumMod val="85000"/>
                    <a:lumOff val="15000"/>
                  </a:schemeClr>
                </a:solidFill>
                <a:latin typeface="Arial"/>
                <a:ea typeface="阿里巴巴普惠体 Medium"/>
                <a:cs typeface="阿里巴巴普惠体 Medium"/>
                <a:sym typeface="Arial"/>
              </a:rPr>
              <a:t>Add your content</a:t>
            </a:r>
            <a:r>
              <a:rPr lang="en-US" altLang="zh-CN" sz="1400">
                <a:solidFill>
                  <a:schemeClr val="dk1">
                    <a:lumMod val="85000"/>
                    <a:lumOff val="15000"/>
                  </a:schemeClr>
                </a:solidFill>
                <a:latin typeface="Arial"/>
                <a:ea typeface="阿里巴巴普惠体 Medium"/>
                <a:cs typeface="阿里巴巴普惠体 Medium"/>
                <a:sym typeface="Arial"/>
              </a:rPr>
              <a:t>.</a:t>
            </a:r>
            <a:r>
              <a:rPr lang="zh-CN" altLang="en-US" sz="1400">
                <a:solidFill>
                  <a:schemeClr val="dk1">
                    <a:lumMod val="85000"/>
                    <a:lumOff val="15000"/>
                  </a:schemeClr>
                </a:solidFill>
                <a:latin typeface="Arial"/>
                <a:ea typeface="阿里巴巴普惠体 Medium"/>
                <a:cs typeface="阿里巴巴普惠体 Medium"/>
                <a:sym typeface="Arial"/>
              </a:rPr>
              <a:t>Add your</a:t>
            </a:r>
            <a:r>
              <a:rPr lang="en-US" altLang="zh-CN" sz="1400">
                <a:solidFill>
                  <a:schemeClr val="dk1">
                    <a:lumMod val="85000"/>
                    <a:lumOff val="15000"/>
                  </a:schemeClr>
                </a:solidFill>
                <a:latin typeface="Arial"/>
                <a:ea typeface="阿里巴巴普惠体 Medium"/>
                <a:cs typeface="阿里巴巴普惠体 Medium"/>
                <a:sym typeface="Arial"/>
              </a:rPr>
              <a:t> text</a:t>
            </a:r>
            <a:r>
              <a:rPr lang="zh-CN" altLang="en-US" sz="1400">
                <a:solidFill>
                  <a:schemeClr val="dk1">
                    <a:lumMod val="85000"/>
                    <a:lumOff val="15000"/>
                  </a:schemeClr>
                </a:solidFill>
                <a:latin typeface="Arial"/>
                <a:ea typeface="阿里巴巴普惠体 Medium"/>
                <a:cs typeface="阿里巴巴普惠体 Medium"/>
                <a:sym typeface="Arial"/>
              </a:rPr>
              <a:t> content</a:t>
            </a:r>
            <a:r>
              <a:rPr lang="en-US" altLang="zh-CN" sz="1400">
                <a:solidFill>
                  <a:schemeClr val="dk1">
                    <a:lumMod val="85000"/>
                    <a:lumOff val="15000"/>
                  </a:schemeClr>
                </a:solidFill>
                <a:latin typeface="Arial"/>
                <a:ea typeface="阿里巴巴普惠体 Medium"/>
                <a:cs typeface="阿里巴巴普惠体 Medium"/>
                <a:sym typeface="Arial"/>
              </a:rPr>
              <a:t>.</a:t>
            </a:r>
            <a:r>
              <a:rPr lang="zh-CN" altLang="en-US" sz="1400">
                <a:solidFill>
                  <a:schemeClr val="dk1">
                    <a:lumMod val="85000"/>
                    <a:lumOff val="15000"/>
                  </a:schemeClr>
                </a:solidFill>
                <a:latin typeface="Arial"/>
                <a:ea typeface="阿里巴巴普惠体 Medium"/>
                <a:cs typeface="阿里巴巴普惠体 Medium"/>
                <a:sym typeface="Arial"/>
              </a:rPr>
              <a:t>Add your</a:t>
            </a:r>
            <a:r>
              <a:rPr lang="en-US" altLang="zh-CN" sz="1400">
                <a:solidFill>
                  <a:schemeClr val="dk1">
                    <a:lumMod val="85000"/>
                    <a:lumOff val="15000"/>
                  </a:schemeClr>
                </a:solidFill>
                <a:latin typeface="Arial"/>
                <a:ea typeface="阿里巴巴普惠体 Medium"/>
                <a:cs typeface="阿里巴巴普惠体 Medium"/>
                <a:sym typeface="Arial"/>
              </a:rPr>
              <a:t> </a:t>
            </a:r>
            <a:r>
              <a:rPr lang="zh-CN" altLang="en-US" sz="1400">
                <a:solidFill>
                  <a:schemeClr val="dk1">
                    <a:lumMod val="85000"/>
                    <a:lumOff val="15000"/>
                  </a:schemeClr>
                </a:solidFill>
                <a:latin typeface="Arial"/>
                <a:ea typeface="阿里巴巴普惠体 Medium"/>
                <a:cs typeface="阿里巴巴普惠体 Medium"/>
                <a:sym typeface="Arial"/>
              </a:rPr>
              <a:t>content</a:t>
            </a:r>
            <a:r>
              <a:rPr lang="en-US" altLang="zh-CN" sz="1400">
                <a:solidFill>
                  <a:schemeClr val="dk1">
                    <a:lumMod val="85000"/>
                    <a:lumOff val="15000"/>
                  </a:schemeClr>
                </a:solidFill>
                <a:latin typeface="Arial"/>
                <a:ea typeface="阿里巴巴普惠体 Medium"/>
                <a:cs typeface="阿里巴巴普惠体 Medium"/>
                <a:sym typeface="Arial"/>
              </a:rPr>
              <a:t>.</a:t>
            </a:r>
            <a:r>
              <a:rPr lang="zh-CN" altLang="en-US" sz="1400">
                <a:solidFill>
                  <a:schemeClr val="dk1">
                    <a:lumMod val="85000"/>
                    <a:lumOff val="15000"/>
                  </a:schemeClr>
                </a:solidFill>
                <a:latin typeface="Arial"/>
                <a:ea typeface="阿里巴巴普惠体 Medium"/>
                <a:cs typeface="阿里巴巴普惠体 Medium"/>
                <a:sym typeface="Arial"/>
              </a:rPr>
              <a:t>Add your content</a:t>
            </a:r>
            <a:r>
              <a:rPr lang="en-US" altLang="zh-CN" sz="1400">
                <a:solidFill>
                  <a:schemeClr val="dk1">
                    <a:lumMod val="85000"/>
                    <a:lumOff val="15000"/>
                  </a:schemeClr>
                </a:solidFill>
                <a:latin typeface="Arial"/>
                <a:ea typeface="阿里巴巴普惠体 Medium"/>
                <a:cs typeface="阿里巴巴普惠体 Medium"/>
                <a:sym typeface="Arial"/>
              </a:rPr>
              <a:t>.</a:t>
            </a:r>
          </a:p>
        </p:txBody>
      </p:sp>
      <p:grpSp>
        <p:nvGrpSpPr>
          <p:cNvPr id="3" name="图形"/>
          <p:cNvGrpSpPr/>
          <p:nvPr/>
        </p:nvGrpSpPr>
        <p:grpSpPr>
          <a:xfrm>
            <a:off x="6656706" y="1670052"/>
            <a:ext cx="2790191" cy="646693"/>
            <a:chOff x="10219" y="3388"/>
            <a:chExt cx="3405" cy="844"/>
          </a:xfrm>
        </p:grpSpPr>
        <p:grpSp>
          <p:nvGrpSpPr>
            <p:cNvPr id="13" name="组合 12"/>
            <p:cNvGrpSpPr/>
            <p:nvPr/>
          </p:nvGrpSpPr>
          <p:grpSpPr>
            <a:xfrm>
              <a:off x="10219" y="3445"/>
              <a:ext cx="3405" cy="743"/>
              <a:chOff x="2812" y="3903"/>
              <a:chExt cx="1120" cy="464"/>
            </a:xfrm>
          </p:grpSpPr>
          <p:sp>
            <p:nvSpPr>
              <p:cNvPr id="28" name="图形"/>
              <p:cNvSpPr/>
              <p:nvPr>
                <p:custDataLst>
                  <p:tags r:id="rId15"/>
                </p:custDataLst>
              </p:nvPr>
            </p:nvSpPr>
            <p:spPr>
              <a:xfrm flipH="1">
                <a:off x="3238" y="3903"/>
                <a:ext cx="694" cy="464"/>
              </a:xfrm>
              <a:prstGeom prst="roundRect">
                <a:avLst>
                  <a:gd name="adj" fmla="val 50000"/>
                </a:avLst>
              </a:prstGeom>
              <a:gradFill>
                <a:gsLst>
                  <a:gs pos="37000">
                    <a:srgbClr val="65C7CD"/>
                  </a:gs>
                  <a:gs pos="100000">
                    <a:srgbClr val="8CD5D9"/>
                  </a:gs>
                </a:gsLst>
                <a:lin ang="2700000" scaled="0"/>
              </a:gradFill>
              <a:ln>
                <a:noFill/>
              </a:ln>
              <a:effectLst>
                <a:outerShdw blurRad="215900" sx="102000" sy="102000" algn="ctr" rotWithShape="0">
                  <a:srgbClr val="65C7C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Arial"/>
                  <a:ea typeface="阿里巴巴普惠体 Medium"/>
                  <a:cs typeface="阿里巴巴普惠体 Medium"/>
                  <a:sym typeface="Arial"/>
                </a:endParaRPr>
              </a:p>
            </p:txBody>
          </p:sp>
          <p:sp>
            <p:nvSpPr>
              <p:cNvPr id="29" name="图形"/>
              <p:cNvSpPr/>
              <p:nvPr>
                <p:custDataLst>
                  <p:tags r:id="rId16"/>
                </p:custDataLst>
              </p:nvPr>
            </p:nvSpPr>
            <p:spPr>
              <a:xfrm flipH="1">
                <a:off x="2812" y="3903"/>
                <a:ext cx="653" cy="464"/>
              </a:xfrm>
              <a:prstGeom prst="roundRect">
                <a:avLst>
                  <a:gd name="adj" fmla="val 50000"/>
                </a:avLst>
              </a:prstGeom>
              <a:solidFill>
                <a:schemeClr val="lt1"/>
              </a:solidFill>
              <a:ln>
                <a:noFill/>
              </a:ln>
              <a:effectLst>
                <a:outerShdw blurRad="355600" sx="102000" sy="102000" algn="ctr" rotWithShape="0">
                  <a:srgbClr val="65C7CD">
                    <a:alpha val="2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Arial"/>
                  <a:ea typeface="阿里巴巴普惠体 Medium"/>
                  <a:cs typeface="阿里巴巴普惠体 Medium"/>
                  <a:sym typeface="Arial"/>
                </a:endParaRPr>
              </a:p>
            </p:txBody>
          </p:sp>
        </p:grpSp>
        <p:sp>
          <p:nvSpPr>
            <p:cNvPr id="14" name="图形"/>
            <p:cNvSpPr txBox="1"/>
            <p:nvPr>
              <p:custDataLst>
                <p:tags r:id="rId13"/>
              </p:custDataLst>
            </p:nvPr>
          </p:nvSpPr>
          <p:spPr>
            <a:xfrm>
              <a:off x="10331" y="3428"/>
              <a:ext cx="1834" cy="763"/>
            </a:xfrm>
            <a:prstGeom prst="rect">
              <a:avLst/>
            </a:prstGeom>
            <a:noFill/>
          </p:spPr>
          <p:txBody>
            <a:bodyPr wrap="square" rtlCol="0">
              <a:spAutoFit/>
            </a:bodyPr>
            <a:lstStyle/>
            <a:p>
              <a:pPr algn="ctr"/>
              <a:r>
                <a:rPr lang="en-US" altLang="zh-CN" sz="3200">
                  <a:solidFill>
                    <a:srgbClr val="65C7CD"/>
                  </a:solidFill>
                  <a:latin typeface="Arial"/>
                  <a:ea typeface="阿里巴巴普惠体 Medium"/>
                  <a:cs typeface="阿里巴巴普惠体 Medium"/>
                  <a:sym typeface="Arial"/>
                </a:rPr>
                <a:t>PART</a:t>
              </a:r>
            </a:p>
          </p:txBody>
        </p:sp>
        <p:sp>
          <p:nvSpPr>
            <p:cNvPr id="58" name="图形"/>
            <p:cNvSpPr txBox="1"/>
            <p:nvPr>
              <p:custDataLst>
                <p:tags r:id="rId14"/>
              </p:custDataLst>
            </p:nvPr>
          </p:nvSpPr>
          <p:spPr>
            <a:xfrm>
              <a:off x="12370" y="3388"/>
              <a:ext cx="1007" cy="844"/>
            </a:xfrm>
            <a:prstGeom prst="rect">
              <a:avLst/>
            </a:prstGeom>
            <a:noFill/>
          </p:spPr>
          <p:txBody>
            <a:bodyPr wrap="square" rtlCol="0">
              <a:spAutoFit/>
            </a:bodyPr>
            <a:lstStyle/>
            <a:p>
              <a:r>
                <a:rPr lang="en-US" altLang="zh-CN" sz="3600">
                  <a:solidFill>
                    <a:schemeClr val="bg1"/>
                  </a:solidFill>
                  <a:latin typeface="Arial"/>
                  <a:ea typeface="阿里巴巴普惠体 Medium"/>
                  <a:cs typeface="阿里巴巴普惠体 Medium"/>
                  <a:sym typeface="Arial"/>
                </a:rPr>
                <a:t>04</a:t>
              </a:r>
            </a:p>
          </p:txBody>
        </p:sp>
      </p:grpSp>
      <p:grpSp>
        <p:nvGrpSpPr>
          <p:cNvPr id="8" name="图形"/>
          <p:cNvGrpSpPr/>
          <p:nvPr/>
        </p:nvGrpSpPr>
        <p:grpSpPr>
          <a:xfrm>
            <a:off x="5794377" y="1616075"/>
            <a:ext cx="753745" cy="753745"/>
            <a:chOff x="8069" y="1615"/>
            <a:chExt cx="3063" cy="3063"/>
          </a:xfrm>
        </p:grpSpPr>
        <p:sp>
          <p:nvSpPr>
            <p:cNvPr id="19" name="图形"/>
            <p:cNvSpPr/>
            <p:nvPr>
              <p:custDataLst>
                <p:tags r:id="rId11"/>
              </p:custDataLst>
            </p:nvPr>
          </p:nvSpPr>
          <p:spPr>
            <a:xfrm rot="16200000">
              <a:off x="8069" y="1615"/>
              <a:ext cx="3063" cy="3063"/>
            </a:xfrm>
            <a:prstGeom prst="ellipse">
              <a:avLst/>
            </a:prstGeom>
            <a:gradFill>
              <a:gsLst>
                <a:gs pos="0">
                  <a:srgbClr val="8BD4D9"/>
                </a:gs>
                <a:gs pos="88000">
                  <a:srgbClr val="65C7CD"/>
                </a:gs>
              </a:gsLst>
              <a:lin ang="2700000" scaled="0"/>
            </a:gradFill>
            <a:ln w="31750" cap="flat" cmpd="sng" algn="ctr">
              <a:gradFill>
                <a:gsLst>
                  <a:gs pos="62000">
                    <a:srgbClr val="A4D0FF">
                      <a:alpha val="0"/>
                    </a:srgbClr>
                  </a:gs>
                  <a:gs pos="100000">
                    <a:schemeClr val="bg1"/>
                  </a:gs>
                </a:gsLst>
                <a:lin ang="5400000" scaled="1"/>
              </a:gradFill>
              <a:prstDash val="solid"/>
              <a:miter lim="800000"/>
            </a:ln>
            <a:effectLst>
              <a:outerShdw blurRad="317500" dist="38100" dir="2700000" algn="tl" rotWithShape="0">
                <a:srgbClr val="65C7CD">
                  <a:alpha val="4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a:ea typeface="阿里巴巴普惠体 Medium"/>
                <a:cs typeface="阿里巴巴普惠体 Medium"/>
                <a:sym typeface="Arial"/>
              </a:endParaRPr>
            </a:p>
          </p:txBody>
        </p:sp>
        <p:sp>
          <p:nvSpPr>
            <p:cNvPr id="20" name="图形"/>
            <p:cNvSpPr>
              <a:spLocks noEditPoints="1"/>
            </p:cNvSpPr>
            <p:nvPr>
              <p:custDataLst>
                <p:tags r:id="rId12"/>
              </p:custDataLst>
            </p:nvPr>
          </p:nvSpPr>
          <p:spPr bwMode="auto">
            <a:xfrm>
              <a:off x="8675" y="2324"/>
              <a:ext cx="1643" cy="1546"/>
            </a:xfrm>
            <a:custGeom>
              <a:avLst/>
              <a:gdLst>
                <a:gd name="T0" fmla="*/ 8 w 97"/>
                <a:gd name="T1" fmla="*/ 10 h 91"/>
                <a:gd name="T2" fmla="*/ 28 w 97"/>
                <a:gd name="T3" fmla="*/ 10 h 91"/>
                <a:gd name="T4" fmla="*/ 41 w 97"/>
                <a:gd name="T5" fmla="*/ 45 h 91"/>
                <a:gd name="T6" fmla="*/ 51 w 97"/>
                <a:gd name="T7" fmla="*/ 41 h 91"/>
                <a:gd name="T8" fmla="*/ 59 w 97"/>
                <a:gd name="T9" fmla="*/ 46 h 91"/>
                <a:gd name="T10" fmla="*/ 66 w 97"/>
                <a:gd name="T11" fmla="*/ 27 h 91"/>
                <a:gd name="T12" fmla="*/ 73 w 97"/>
                <a:gd name="T13" fmla="*/ 34 h 91"/>
                <a:gd name="T14" fmla="*/ 83 w 97"/>
                <a:gd name="T15" fmla="*/ 23 h 91"/>
                <a:gd name="T16" fmla="*/ 73 w 97"/>
                <a:gd name="T17" fmla="*/ 40 h 91"/>
                <a:gd name="T18" fmla="*/ 67 w 97"/>
                <a:gd name="T19" fmla="*/ 33 h 91"/>
                <a:gd name="T20" fmla="*/ 61 w 97"/>
                <a:gd name="T21" fmla="*/ 51 h 91"/>
                <a:gd name="T22" fmla="*/ 51 w 97"/>
                <a:gd name="T23" fmla="*/ 45 h 91"/>
                <a:gd name="T24" fmla="*/ 41 w 97"/>
                <a:gd name="T25" fmla="*/ 45 h 91"/>
                <a:gd name="T26" fmla="*/ 74 w 97"/>
                <a:gd name="T27" fmla="*/ 86 h 91"/>
                <a:gd name="T28" fmla="*/ 43 w 97"/>
                <a:gd name="T29" fmla="*/ 91 h 91"/>
                <a:gd name="T30" fmla="*/ 63 w 97"/>
                <a:gd name="T31" fmla="*/ 68 h 91"/>
                <a:gd name="T32" fmla="*/ 97 w 97"/>
                <a:gd name="T33" fmla="*/ 68 h 91"/>
                <a:gd name="T34" fmla="*/ 97 w 97"/>
                <a:gd name="T35" fmla="*/ 6 h 91"/>
                <a:gd name="T36" fmla="*/ 93 w 97"/>
                <a:gd name="T37" fmla="*/ 3 h 91"/>
                <a:gd name="T38" fmla="*/ 34 w 97"/>
                <a:gd name="T39" fmla="*/ 9 h 91"/>
                <a:gd name="T40" fmla="*/ 90 w 97"/>
                <a:gd name="T41" fmla="*/ 61 h 91"/>
                <a:gd name="T42" fmla="*/ 36 w 97"/>
                <a:gd name="T43" fmla="*/ 68 h 91"/>
                <a:gd name="T44" fmla="*/ 54 w 97"/>
                <a:gd name="T45" fmla="*/ 84 h 91"/>
                <a:gd name="T46" fmla="*/ 63 w 97"/>
                <a:gd name="T47" fmla="*/ 68 h 91"/>
                <a:gd name="T48" fmla="*/ 7 w 97"/>
                <a:gd name="T49" fmla="*/ 55 h 91"/>
                <a:gd name="T50" fmla="*/ 14 w 97"/>
                <a:gd name="T51" fmla="*/ 91 h 91"/>
                <a:gd name="T52" fmla="*/ 20 w 97"/>
                <a:gd name="T53" fmla="*/ 60 h 91"/>
                <a:gd name="T54" fmla="*/ 31 w 97"/>
                <a:gd name="T55" fmla="*/ 91 h 91"/>
                <a:gd name="T56" fmla="*/ 28 w 97"/>
                <a:gd name="T57" fmla="*/ 33 h 91"/>
                <a:gd name="T58" fmla="*/ 55 w 97"/>
                <a:gd name="T59" fmla="*/ 24 h 91"/>
                <a:gd name="T60" fmla="*/ 20 w 97"/>
                <a:gd name="T61" fmla="*/ 23 h 91"/>
                <a:gd name="T62" fmla="*/ 19 w 97"/>
                <a:gd name="T63" fmla="*/ 27 h 91"/>
                <a:gd name="T64" fmla="*/ 18 w 97"/>
                <a:gd name="T65" fmla="*/ 47 h 91"/>
                <a:gd name="T66" fmla="*/ 18 w 97"/>
                <a:gd name="T67" fmla="*/ 47 h 91"/>
                <a:gd name="T68" fmla="*/ 18 w 97"/>
                <a:gd name="T69" fmla="*/ 47 h 91"/>
                <a:gd name="T70" fmla="*/ 16 w 97"/>
                <a:gd name="T71" fmla="*/ 27 h 91"/>
                <a:gd name="T72" fmla="*/ 16 w 97"/>
                <a:gd name="T73" fmla="*/ 23 h 91"/>
                <a:gd name="T74" fmla="*/ 0 w 97"/>
                <a:gd name="T75" fmla="*/ 5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7" h="91">
                  <a:moveTo>
                    <a:pt x="18" y="0"/>
                  </a:moveTo>
                  <a:cubicBezTo>
                    <a:pt x="12" y="0"/>
                    <a:pt x="8" y="4"/>
                    <a:pt x="8" y="10"/>
                  </a:cubicBezTo>
                  <a:cubicBezTo>
                    <a:pt x="8" y="16"/>
                    <a:pt x="12" y="20"/>
                    <a:pt x="18" y="20"/>
                  </a:cubicBezTo>
                  <a:cubicBezTo>
                    <a:pt x="24" y="20"/>
                    <a:pt x="28" y="16"/>
                    <a:pt x="28" y="10"/>
                  </a:cubicBezTo>
                  <a:cubicBezTo>
                    <a:pt x="28" y="4"/>
                    <a:pt x="24" y="0"/>
                    <a:pt x="18" y="0"/>
                  </a:cubicBezTo>
                  <a:close/>
                  <a:moveTo>
                    <a:pt x="41" y="45"/>
                  </a:moveTo>
                  <a:cubicBezTo>
                    <a:pt x="50" y="42"/>
                    <a:pt x="50" y="42"/>
                    <a:pt x="50" y="42"/>
                  </a:cubicBezTo>
                  <a:cubicBezTo>
                    <a:pt x="51" y="41"/>
                    <a:pt x="51" y="41"/>
                    <a:pt x="51" y="41"/>
                  </a:cubicBezTo>
                  <a:cubicBezTo>
                    <a:pt x="52" y="42"/>
                    <a:pt x="52" y="42"/>
                    <a:pt x="52" y="42"/>
                  </a:cubicBezTo>
                  <a:cubicBezTo>
                    <a:pt x="59" y="46"/>
                    <a:pt x="59" y="46"/>
                    <a:pt x="59" y="46"/>
                  </a:cubicBezTo>
                  <a:cubicBezTo>
                    <a:pt x="65" y="29"/>
                    <a:pt x="65" y="29"/>
                    <a:pt x="65" y="29"/>
                  </a:cubicBezTo>
                  <a:cubicBezTo>
                    <a:pt x="66" y="27"/>
                    <a:pt x="66" y="27"/>
                    <a:pt x="66" y="27"/>
                  </a:cubicBezTo>
                  <a:cubicBezTo>
                    <a:pt x="67" y="29"/>
                    <a:pt x="67" y="29"/>
                    <a:pt x="67" y="29"/>
                  </a:cubicBezTo>
                  <a:cubicBezTo>
                    <a:pt x="73" y="34"/>
                    <a:pt x="73" y="34"/>
                    <a:pt x="73" y="34"/>
                  </a:cubicBezTo>
                  <a:cubicBezTo>
                    <a:pt x="81" y="21"/>
                    <a:pt x="81" y="21"/>
                    <a:pt x="81" y="21"/>
                  </a:cubicBezTo>
                  <a:cubicBezTo>
                    <a:pt x="83" y="23"/>
                    <a:pt x="83" y="23"/>
                    <a:pt x="83" y="23"/>
                  </a:cubicBezTo>
                  <a:cubicBezTo>
                    <a:pt x="75" y="38"/>
                    <a:pt x="75" y="38"/>
                    <a:pt x="75" y="38"/>
                  </a:cubicBezTo>
                  <a:cubicBezTo>
                    <a:pt x="73" y="40"/>
                    <a:pt x="73" y="40"/>
                    <a:pt x="73" y="40"/>
                  </a:cubicBezTo>
                  <a:cubicBezTo>
                    <a:pt x="72" y="38"/>
                    <a:pt x="72" y="38"/>
                    <a:pt x="72" y="38"/>
                  </a:cubicBezTo>
                  <a:cubicBezTo>
                    <a:pt x="67" y="33"/>
                    <a:pt x="67" y="33"/>
                    <a:pt x="67" y="33"/>
                  </a:cubicBezTo>
                  <a:cubicBezTo>
                    <a:pt x="61" y="49"/>
                    <a:pt x="61" y="49"/>
                    <a:pt x="61" y="49"/>
                  </a:cubicBezTo>
                  <a:cubicBezTo>
                    <a:pt x="61" y="51"/>
                    <a:pt x="61" y="51"/>
                    <a:pt x="61" y="51"/>
                  </a:cubicBezTo>
                  <a:cubicBezTo>
                    <a:pt x="59" y="50"/>
                    <a:pt x="59" y="50"/>
                    <a:pt x="59" y="50"/>
                  </a:cubicBezTo>
                  <a:cubicBezTo>
                    <a:pt x="51" y="45"/>
                    <a:pt x="51" y="45"/>
                    <a:pt x="51" y="45"/>
                  </a:cubicBezTo>
                  <a:cubicBezTo>
                    <a:pt x="42" y="48"/>
                    <a:pt x="42" y="48"/>
                    <a:pt x="42" y="48"/>
                  </a:cubicBezTo>
                  <a:cubicBezTo>
                    <a:pt x="41" y="45"/>
                    <a:pt x="41" y="45"/>
                    <a:pt x="41" y="45"/>
                  </a:cubicBezTo>
                  <a:close/>
                  <a:moveTo>
                    <a:pt x="43" y="86"/>
                  </a:moveTo>
                  <a:cubicBezTo>
                    <a:pt x="74" y="86"/>
                    <a:pt x="74" y="86"/>
                    <a:pt x="74" y="86"/>
                  </a:cubicBezTo>
                  <a:cubicBezTo>
                    <a:pt x="74" y="91"/>
                    <a:pt x="74" y="91"/>
                    <a:pt x="74" y="91"/>
                  </a:cubicBezTo>
                  <a:cubicBezTo>
                    <a:pt x="43" y="91"/>
                    <a:pt x="43" y="91"/>
                    <a:pt x="43" y="91"/>
                  </a:cubicBezTo>
                  <a:cubicBezTo>
                    <a:pt x="43" y="86"/>
                    <a:pt x="43" y="86"/>
                    <a:pt x="43" y="86"/>
                  </a:cubicBezTo>
                  <a:close/>
                  <a:moveTo>
                    <a:pt x="63" y="68"/>
                  </a:moveTo>
                  <a:cubicBezTo>
                    <a:pt x="93" y="68"/>
                    <a:pt x="93" y="68"/>
                    <a:pt x="93" y="68"/>
                  </a:cubicBezTo>
                  <a:cubicBezTo>
                    <a:pt x="97" y="68"/>
                    <a:pt x="97" y="68"/>
                    <a:pt x="97" y="68"/>
                  </a:cubicBezTo>
                  <a:cubicBezTo>
                    <a:pt x="97" y="64"/>
                    <a:pt x="97" y="64"/>
                    <a:pt x="97" y="64"/>
                  </a:cubicBezTo>
                  <a:cubicBezTo>
                    <a:pt x="97" y="6"/>
                    <a:pt x="97" y="6"/>
                    <a:pt x="97" y="6"/>
                  </a:cubicBezTo>
                  <a:cubicBezTo>
                    <a:pt x="97" y="3"/>
                    <a:pt x="97" y="3"/>
                    <a:pt x="97" y="3"/>
                  </a:cubicBezTo>
                  <a:cubicBezTo>
                    <a:pt x="93" y="3"/>
                    <a:pt x="93" y="3"/>
                    <a:pt x="93" y="3"/>
                  </a:cubicBezTo>
                  <a:cubicBezTo>
                    <a:pt x="34" y="3"/>
                    <a:pt x="34" y="3"/>
                    <a:pt x="34" y="3"/>
                  </a:cubicBezTo>
                  <a:cubicBezTo>
                    <a:pt x="34" y="9"/>
                    <a:pt x="34" y="9"/>
                    <a:pt x="34" y="9"/>
                  </a:cubicBezTo>
                  <a:cubicBezTo>
                    <a:pt x="90" y="9"/>
                    <a:pt x="90" y="9"/>
                    <a:pt x="90" y="9"/>
                  </a:cubicBezTo>
                  <a:cubicBezTo>
                    <a:pt x="90" y="61"/>
                    <a:pt x="90" y="61"/>
                    <a:pt x="90" y="61"/>
                  </a:cubicBezTo>
                  <a:cubicBezTo>
                    <a:pt x="36" y="61"/>
                    <a:pt x="36" y="61"/>
                    <a:pt x="36" y="61"/>
                  </a:cubicBezTo>
                  <a:cubicBezTo>
                    <a:pt x="36" y="68"/>
                    <a:pt x="36" y="68"/>
                    <a:pt x="36" y="68"/>
                  </a:cubicBezTo>
                  <a:cubicBezTo>
                    <a:pt x="54" y="68"/>
                    <a:pt x="54" y="68"/>
                    <a:pt x="54" y="68"/>
                  </a:cubicBezTo>
                  <a:cubicBezTo>
                    <a:pt x="54" y="84"/>
                    <a:pt x="54" y="84"/>
                    <a:pt x="54" y="84"/>
                  </a:cubicBezTo>
                  <a:cubicBezTo>
                    <a:pt x="63" y="84"/>
                    <a:pt x="63" y="84"/>
                    <a:pt x="63" y="84"/>
                  </a:cubicBezTo>
                  <a:cubicBezTo>
                    <a:pt x="63" y="68"/>
                    <a:pt x="63" y="68"/>
                    <a:pt x="63" y="68"/>
                  </a:cubicBezTo>
                  <a:close/>
                  <a:moveTo>
                    <a:pt x="0" y="50"/>
                  </a:moveTo>
                  <a:cubicBezTo>
                    <a:pt x="7" y="55"/>
                    <a:pt x="7" y="55"/>
                    <a:pt x="7" y="55"/>
                  </a:cubicBezTo>
                  <a:cubicBezTo>
                    <a:pt x="5" y="91"/>
                    <a:pt x="5" y="91"/>
                    <a:pt x="5" y="91"/>
                  </a:cubicBezTo>
                  <a:cubicBezTo>
                    <a:pt x="14" y="91"/>
                    <a:pt x="14" y="91"/>
                    <a:pt x="14" y="91"/>
                  </a:cubicBezTo>
                  <a:cubicBezTo>
                    <a:pt x="16" y="60"/>
                    <a:pt x="16" y="60"/>
                    <a:pt x="16" y="60"/>
                  </a:cubicBezTo>
                  <a:cubicBezTo>
                    <a:pt x="20" y="60"/>
                    <a:pt x="20" y="60"/>
                    <a:pt x="20" y="60"/>
                  </a:cubicBezTo>
                  <a:cubicBezTo>
                    <a:pt x="22" y="91"/>
                    <a:pt x="22" y="91"/>
                    <a:pt x="22" y="91"/>
                  </a:cubicBezTo>
                  <a:cubicBezTo>
                    <a:pt x="31" y="91"/>
                    <a:pt x="31" y="91"/>
                    <a:pt x="31" y="91"/>
                  </a:cubicBezTo>
                  <a:cubicBezTo>
                    <a:pt x="29" y="55"/>
                    <a:pt x="29" y="55"/>
                    <a:pt x="29" y="55"/>
                  </a:cubicBezTo>
                  <a:cubicBezTo>
                    <a:pt x="28" y="33"/>
                    <a:pt x="28" y="33"/>
                    <a:pt x="28" y="33"/>
                  </a:cubicBezTo>
                  <a:cubicBezTo>
                    <a:pt x="50" y="32"/>
                    <a:pt x="50" y="32"/>
                    <a:pt x="50" y="32"/>
                  </a:cubicBezTo>
                  <a:cubicBezTo>
                    <a:pt x="55" y="24"/>
                    <a:pt x="55" y="24"/>
                    <a:pt x="55" y="24"/>
                  </a:cubicBezTo>
                  <a:cubicBezTo>
                    <a:pt x="30" y="23"/>
                    <a:pt x="30" y="23"/>
                    <a:pt x="30" y="23"/>
                  </a:cubicBezTo>
                  <a:cubicBezTo>
                    <a:pt x="20" y="23"/>
                    <a:pt x="20" y="23"/>
                    <a:pt x="20" y="23"/>
                  </a:cubicBezTo>
                  <a:cubicBezTo>
                    <a:pt x="20" y="24"/>
                    <a:pt x="20" y="24"/>
                    <a:pt x="20" y="24"/>
                  </a:cubicBezTo>
                  <a:cubicBezTo>
                    <a:pt x="19" y="27"/>
                    <a:pt x="19" y="27"/>
                    <a:pt x="19" y="27"/>
                  </a:cubicBezTo>
                  <a:cubicBezTo>
                    <a:pt x="22" y="43"/>
                    <a:pt x="22" y="43"/>
                    <a:pt x="22" y="43"/>
                  </a:cubicBezTo>
                  <a:cubicBezTo>
                    <a:pt x="18" y="47"/>
                    <a:pt x="18" y="47"/>
                    <a:pt x="18" y="47"/>
                  </a:cubicBezTo>
                  <a:cubicBezTo>
                    <a:pt x="18" y="47"/>
                    <a:pt x="18" y="47"/>
                    <a:pt x="18" y="47"/>
                  </a:cubicBezTo>
                  <a:cubicBezTo>
                    <a:pt x="18" y="47"/>
                    <a:pt x="18" y="47"/>
                    <a:pt x="18" y="47"/>
                  </a:cubicBezTo>
                  <a:cubicBezTo>
                    <a:pt x="18" y="47"/>
                    <a:pt x="18" y="47"/>
                    <a:pt x="18" y="47"/>
                  </a:cubicBezTo>
                  <a:cubicBezTo>
                    <a:pt x="18" y="47"/>
                    <a:pt x="18" y="47"/>
                    <a:pt x="18" y="47"/>
                  </a:cubicBezTo>
                  <a:cubicBezTo>
                    <a:pt x="14" y="43"/>
                    <a:pt x="14" y="43"/>
                    <a:pt x="14" y="43"/>
                  </a:cubicBezTo>
                  <a:cubicBezTo>
                    <a:pt x="16" y="27"/>
                    <a:pt x="16" y="27"/>
                    <a:pt x="16" y="27"/>
                  </a:cubicBezTo>
                  <a:cubicBezTo>
                    <a:pt x="15" y="24"/>
                    <a:pt x="15" y="24"/>
                    <a:pt x="15" y="24"/>
                  </a:cubicBezTo>
                  <a:cubicBezTo>
                    <a:pt x="16" y="23"/>
                    <a:pt x="16" y="23"/>
                    <a:pt x="16" y="23"/>
                  </a:cubicBezTo>
                  <a:cubicBezTo>
                    <a:pt x="5" y="23"/>
                    <a:pt x="5" y="23"/>
                    <a:pt x="5" y="23"/>
                  </a:cubicBezTo>
                  <a:lnTo>
                    <a:pt x="0" y="50"/>
                  </a:ln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Arial"/>
                <a:ea typeface="阿里巴巴普惠体 Medium"/>
                <a:cs typeface="阿里巴巴普惠体 Medium"/>
                <a:sym typeface="Arial"/>
              </a:endParaRPr>
            </a:p>
          </p:txBody>
        </p:sp>
      </p:grpSp>
      <p:grpSp>
        <p:nvGrpSpPr>
          <p:cNvPr id="56" name="图形"/>
          <p:cNvGrpSpPr/>
          <p:nvPr/>
        </p:nvGrpSpPr>
        <p:grpSpPr>
          <a:xfrm>
            <a:off x="5634993" y="5078095"/>
            <a:ext cx="5887719" cy="144780"/>
            <a:chOff x="-1239840" y="328489"/>
            <a:chExt cx="5888040" cy="144660"/>
          </a:xfrm>
        </p:grpSpPr>
        <p:sp>
          <p:nvSpPr>
            <p:cNvPr id="57" name="图形"/>
            <p:cNvSpPr/>
            <p:nvPr>
              <p:custDataLst>
                <p:tags r:id="rId8"/>
              </p:custDataLst>
            </p:nvPr>
          </p:nvSpPr>
          <p:spPr>
            <a:xfrm flipH="1">
              <a:off x="4532239" y="357188"/>
              <a:ext cx="87262" cy="8726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a:ea typeface="阿里巴巴普惠体 Medium"/>
                <a:cs typeface="阿里巴巴普惠体 Medium"/>
                <a:sym typeface="Arial"/>
              </a:endParaRPr>
            </a:p>
          </p:txBody>
        </p:sp>
        <p:sp>
          <p:nvSpPr>
            <p:cNvPr id="5" name="图形"/>
            <p:cNvSpPr/>
            <p:nvPr>
              <p:custDataLst>
                <p:tags r:id="rId9"/>
              </p:custDataLst>
            </p:nvPr>
          </p:nvSpPr>
          <p:spPr>
            <a:xfrm>
              <a:off x="-1239840" y="369095"/>
              <a:ext cx="5656889" cy="76137"/>
            </a:xfrm>
            <a:prstGeom prst="roundRect">
              <a:avLst>
                <a:gd name="adj" fmla="val 50000"/>
              </a:avLst>
            </a:prstGeom>
            <a:gradFill>
              <a:gsLst>
                <a:gs pos="100000">
                  <a:srgbClr val="65C7CD"/>
                </a:gs>
                <a:gs pos="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a:ea typeface="阿里巴巴普惠体 Medium"/>
                <a:cs typeface="阿里巴巴普惠体 Medium"/>
                <a:sym typeface="Arial"/>
              </a:endParaRPr>
            </a:p>
          </p:txBody>
        </p:sp>
        <p:sp>
          <p:nvSpPr>
            <p:cNvPr id="59" name="图形"/>
            <p:cNvSpPr/>
            <p:nvPr>
              <p:custDataLst>
                <p:tags r:id="rId10"/>
              </p:custDataLst>
            </p:nvPr>
          </p:nvSpPr>
          <p:spPr>
            <a:xfrm flipH="1">
              <a:off x="4503540" y="328489"/>
              <a:ext cx="144660" cy="144660"/>
            </a:xfrm>
            <a:prstGeom prst="ellipse">
              <a:avLst/>
            </a:prstGeom>
            <a:gradFill>
              <a:gsLst>
                <a:gs pos="0">
                  <a:srgbClr val="BEEDEE"/>
                </a:gs>
                <a:gs pos="76000">
                  <a:srgbClr val="65C7CD"/>
                </a:gs>
              </a:gsLst>
              <a:lin ang="13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2"/>
                </a:solidFill>
                <a:effectLst/>
                <a:uLnTx/>
                <a:uFillTx/>
                <a:latin typeface="Arial"/>
                <a:ea typeface="阿里巴巴普惠体 Medium"/>
                <a:cs typeface="阿里巴巴普惠体 Medium"/>
                <a:sym typeface="Arial"/>
              </a:endParaRPr>
            </a:p>
          </p:txBody>
        </p:sp>
      </p:grpSp>
      <p:sp>
        <p:nvSpPr>
          <p:cNvPr id="6" name="图形"/>
          <p:cNvSpPr/>
          <p:nvPr>
            <p:custDataLst>
              <p:tags r:id="rId7"/>
            </p:custDataLst>
          </p:nvPr>
        </p:nvSpPr>
        <p:spPr>
          <a:xfrm rot="16200000">
            <a:off x="10989310" y="-677546"/>
            <a:ext cx="2081530" cy="2081531"/>
          </a:xfrm>
          <a:prstGeom prst="ellipse">
            <a:avLst/>
          </a:prstGeom>
          <a:gradFill>
            <a:gsLst>
              <a:gs pos="0">
                <a:srgbClr val="BEEDEE"/>
              </a:gs>
              <a:gs pos="100000">
                <a:srgbClr val="8BD4D9"/>
              </a:gs>
            </a:gsLst>
            <a:lin ang="2700000" scaled="0"/>
          </a:gradFill>
          <a:ln>
            <a:noFill/>
          </a:ln>
          <a:effectLst>
            <a:softEdge rad="279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Arial"/>
              <a:ea typeface="阿里巴巴普惠体 Medium"/>
              <a:cs typeface="阿里巴巴普惠体 Medium"/>
              <a:sym typeface="Arial"/>
            </a:endParaRPr>
          </a:p>
        </p:txBody>
      </p:sp>
    </p:spTree>
    <p:custDataLst>
      <p:tags r:id="rId1"/>
    </p:custDataLst>
  </p:cSld>
  <p:clrMapOvr>
    <a:masterClrMapping/>
  </p:clrMapOvr>
  <p:transition advTm="2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left)">
                                      <p:cBhvr>
                                        <p:cTn id="19" dur="500"/>
                                        <p:tgtEl>
                                          <p:spTgt spid="3"/>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40"/>
                                        </p:tgtEl>
                                        <p:attrNameLst>
                                          <p:attrName>style.visibility</p:attrName>
                                        </p:attrNameLst>
                                      </p:cBhvr>
                                      <p:to>
                                        <p:strVal val="visible"/>
                                      </p:to>
                                    </p:set>
                                    <p:animEffect transition="in" filter="wipe(left)">
                                      <p:cBhvr>
                                        <p:cTn id="23" dur="500"/>
                                        <p:tgtEl>
                                          <p:spTgt spid="140"/>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left)">
                                      <p:cBhvr>
                                        <p:cTn id="31" dur="500"/>
                                        <p:tgtEl>
                                          <p:spTgt spid="6"/>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56"/>
                                        </p:tgtEl>
                                        <p:attrNameLst>
                                          <p:attrName>style.visibility</p:attrName>
                                        </p:attrNameLst>
                                      </p:cBhvr>
                                      <p:to>
                                        <p:strVal val="visible"/>
                                      </p:to>
                                    </p:set>
                                    <p:animEffect transition="in" filter="wipe(left)">
                                      <p:cBhvr>
                                        <p:cTn id="35"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nimBg="1"/>
      <p:bldP spid="21" grpId="1" animBg="1"/>
      <p:bldP spid="140" grpId="0"/>
      <p:bldP spid="140" grpId="1"/>
      <p:bldP spid="10" grpId="0"/>
      <p:bldP spid="10" grpId="1"/>
      <p:bldP spid="6" grpId="0" bldLvl="0" animBg="1"/>
      <p:bldP spid="6"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图形"/>
          <p:cNvSpPr/>
          <p:nvPr>
            <p:custDataLst>
              <p:tags r:id="rId2"/>
            </p:custDataLst>
          </p:nvPr>
        </p:nvSpPr>
        <p:spPr>
          <a:xfrm>
            <a:off x="0" y="635"/>
            <a:ext cx="12192000" cy="6857365"/>
          </a:xfrm>
          <a:prstGeom prst="rect">
            <a:avLst/>
          </a:prstGeom>
          <a:gradFill>
            <a:gsLst>
              <a:gs pos="22000">
                <a:schemeClr val="bg1">
                  <a:alpha val="0"/>
                </a:schemeClr>
              </a:gs>
              <a:gs pos="0">
                <a:srgbClr val="BEEDEE"/>
              </a:gs>
              <a:gs pos="100000">
                <a:srgbClr val="BEEDEE"/>
              </a:gs>
              <a:gs pos="72000">
                <a:schemeClr val="bg1">
                  <a:alpha val="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Arial"/>
              <a:ea typeface="阿里巴巴普惠体 Medium"/>
              <a:cs typeface="阿里巴巴普惠体 Medium"/>
              <a:sym typeface="Arial"/>
            </a:endParaRPr>
          </a:p>
        </p:txBody>
      </p:sp>
      <p:sp>
        <p:nvSpPr>
          <p:cNvPr id="21" name="图形"/>
          <p:cNvSpPr/>
          <p:nvPr>
            <p:custDataLst>
              <p:tags r:id="rId3"/>
            </p:custDataLst>
          </p:nvPr>
        </p:nvSpPr>
        <p:spPr>
          <a:xfrm rot="16200000">
            <a:off x="-935356" y="-1140461"/>
            <a:ext cx="2081530" cy="2081531"/>
          </a:xfrm>
          <a:prstGeom prst="ellipse">
            <a:avLst/>
          </a:prstGeom>
          <a:gradFill>
            <a:gsLst>
              <a:gs pos="0">
                <a:srgbClr val="BEEDEE"/>
              </a:gs>
              <a:gs pos="100000">
                <a:srgbClr val="8BD4D9"/>
              </a:gs>
            </a:gsLst>
            <a:lin ang="2700000" scaled="0"/>
          </a:gradFill>
          <a:ln>
            <a:noFill/>
          </a:ln>
          <a:effectLst>
            <a:softEdge rad="279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Arial"/>
              <a:ea typeface="阿里巴巴普惠体 Medium"/>
              <a:cs typeface="阿里巴巴普惠体 Medium"/>
              <a:sym typeface="Arial"/>
            </a:endParaRPr>
          </a:p>
        </p:txBody>
      </p:sp>
      <p:grpSp>
        <p:nvGrpSpPr>
          <p:cNvPr id="2" name="图形"/>
          <p:cNvGrpSpPr/>
          <p:nvPr/>
        </p:nvGrpSpPr>
        <p:grpSpPr>
          <a:xfrm>
            <a:off x="1090295" y="2221866"/>
            <a:ext cx="10054591" cy="3392805"/>
            <a:chOff x="1717" y="3499"/>
            <a:chExt cx="15834" cy="5343"/>
          </a:xfrm>
        </p:grpSpPr>
        <p:grpSp>
          <p:nvGrpSpPr>
            <p:cNvPr id="78" name="组合 77"/>
            <p:cNvGrpSpPr/>
            <p:nvPr/>
          </p:nvGrpSpPr>
          <p:grpSpPr>
            <a:xfrm>
              <a:off x="1717" y="3499"/>
              <a:ext cx="15834" cy="5343"/>
              <a:chOff x="1717" y="3049"/>
              <a:chExt cx="15834" cy="5343"/>
            </a:xfrm>
          </p:grpSpPr>
          <p:sp>
            <p:nvSpPr>
              <p:cNvPr id="75" name="图形"/>
              <p:cNvSpPr/>
              <p:nvPr>
                <p:custDataLst>
                  <p:tags r:id="rId13"/>
                </p:custDataLst>
              </p:nvPr>
            </p:nvSpPr>
            <p:spPr>
              <a:xfrm>
                <a:off x="5868" y="3938"/>
                <a:ext cx="3381" cy="4454"/>
              </a:xfrm>
              <a:prstGeom prst="rect">
                <a:avLst/>
              </a:prstGeom>
              <a:gradFill>
                <a:gsLst>
                  <a:gs pos="0">
                    <a:schemeClr val="bg1"/>
                  </a:gs>
                  <a:gs pos="100000">
                    <a:srgbClr val="E3F8F8"/>
                  </a:gs>
                </a:gsLst>
                <a:lin ang="2700000" scaled="0"/>
              </a:gradFill>
              <a:ln w="38100">
                <a:noFill/>
              </a:ln>
              <a:effectLst>
                <a:outerShdw blurRad="952500" dist="114300" dir="12600000" algn="tl" rotWithShape="0">
                  <a:schemeClr val="tx1">
                    <a:alpha val="2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solidFill>
                    <a:schemeClr val="accent1"/>
                  </a:solidFill>
                  <a:latin typeface="Arial"/>
                  <a:ea typeface="阿里巴巴普惠体 Medium"/>
                  <a:cs typeface="阿里巴巴普惠体 Medium"/>
                  <a:sym typeface="Arial"/>
                </a:endParaRPr>
              </a:p>
            </p:txBody>
          </p:sp>
          <p:sp>
            <p:nvSpPr>
              <p:cNvPr id="76" name="图形"/>
              <p:cNvSpPr/>
              <p:nvPr>
                <p:custDataLst>
                  <p:tags r:id="rId14"/>
                </p:custDataLst>
              </p:nvPr>
            </p:nvSpPr>
            <p:spPr>
              <a:xfrm>
                <a:off x="10019" y="3938"/>
                <a:ext cx="3381" cy="4454"/>
              </a:xfrm>
              <a:prstGeom prst="rect">
                <a:avLst/>
              </a:prstGeom>
              <a:gradFill>
                <a:gsLst>
                  <a:gs pos="0">
                    <a:schemeClr val="bg1"/>
                  </a:gs>
                  <a:gs pos="100000">
                    <a:srgbClr val="E3F8F8"/>
                  </a:gs>
                </a:gsLst>
                <a:lin ang="2700000" scaled="0"/>
              </a:gradFill>
              <a:ln w="38100">
                <a:noFill/>
              </a:ln>
              <a:effectLst>
                <a:outerShdw blurRad="952500" dist="114300" dir="12600000" algn="tl" rotWithShape="0">
                  <a:schemeClr val="tx1">
                    <a:alpha val="2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solidFill>
                    <a:schemeClr val="accent1"/>
                  </a:solidFill>
                  <a:latin typeface="Arial"/>
                  <a:ea typeface="阿里巴巴普惠体 Medium"/>
                  <a:cs typeface="阿里巴巴普惠体 Medium"/>
                  <a:sym typeface="Arial"/>
                </a:endParaRPr>
              </a:p>
            </p:txBody>
          </p:sp>
          <p:sp>
            <p:nvSpPr>
              <p:cNvPr id="77" name="图形"/>
              <p:cNvSpPr/>
              <p:nvPr>
                <p:custDataLst>
                  <p:tags r:id="rId15"/>
                </p:custDataLst>
              </p:nvPr>
            </p:nvSpPr>
            <p:spPr>
              <a:xfrm>
                <a:off x="14170" y="3938"/>
                <a:ext cx="3381" cy="4454"/>
              </a:xfrm>
              <a:prstGeom prst="rect">
                <a:avLst/>
              </a:prstGeom>
              <a:gradFill>
                <a:gsLst>
                  <a:gs pos="0">
                    <a:schemeClr val="bg1"/>
                  </a:gs>
                  <a:gs pos="100000">
                    <a:srgbClr val="E3F8F8"/>
                  </a:gs>
                </a:gsLst>
                <a:lin ang="2700000" scaled="0"/>
              </a:gradFill>
              <a:ln w="38100">
                <a:noFill/>
              </a:ln>
              <a:effectLst>
                <a:outerShdw blurRad="952500" dist="114300" dir="12600000" algn="tl" rotWithShape="0">
                  <a:schemeClr val="tx1">
                    <a:alpha val="2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solidFill>
                    <a:schemeClr val="accent1"/>
                  </a:solidFill>
                  <a:latin typeface="Arial"/>
                  <a:ea typeface="阿里巴巴普惠体 Medium"/>
                  <a:cs typeface="阿里巴巴普惠体 Medium"/>
                  <a:sym typeface="Arial"/>
                </a:endParaRPr>
              </a:p>
            </p:txBody>
          </p:sp>
          <p:sp>
            <p:nvSpPr>
              <p:cNvPr id="74" name="图形"/>
              <p:cNvSpPr/>
              <p:nvPr>
                <p:custDataLst>
                  <p:tags r:id="rId16"/>
                </p:custDataLst>
              </p:nvPr>
            </p:nvSpPr>
            <p:spPr>
              <a:xfrm>
                <a:off x="1717" y="3938"/>
                <a:ext cx="3381" cy="4454"/>
              </a:xfrm>
              <a:prstGeom prst="rect">
                <a:avLst/>
              </a:prstGeom>
              <a:gradFill>
                <a:gsLst>
                  <a:gs pos="0">
                    <a:schemeClr val="bg1"/>
                  </a:gs>
                  <a:gs pos="100000">
                    <a:srgbClr val="E3F8F8"/>
                  </a:gs>
                </a:gsLst>
                <a:lin ang="2700000" scaled="0"/>
              </a:gradFill>
              <a:ln w="38100">
                <a:noFill/>
              </a:ln>
              <a:effectLst>
                <a:outerShdw blurRad="952500" dist="114300" dir="12600000" algn="tl" rotWithShape="0">
                  <a:schemeClr val="tx1">
                    <a:alpha val="2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b="1">
                  <a:solidFill>
                    <a:schemeClr val="accent1"/>
                  </a:solidFill>
                  <a:latin typeface="Arial"/>
                  <a:ea typeface="阿里巴巴普惠体 Medium"/>
                  <a:cs typeface="阿里巴巴普惠体 Medium"/>
                  <a:sym typeface="Arial"/>
                </a:endParaRPr>
              </a:p>
            </p:txBody>
          </p:sp>
          <p:grpSp>
            <p:nvGrpSpPr>
              <p:cNvPr id="12" name="组合 11"/>
              <p:cNvGrpSpPr/>
              <p:nvPr/>
            </p:nvGrpSpPr>
            <p:grpSpPr>
              <a:xfrm>
                <a:off x="2139" y="3049"/>
                <a:ext cx="2516" cy="2516"/>
                <a:chOff x="1627" y="3001"/>
                <a:chExt cx="2516" cy="2516"/>
              </a:xfrm>
            </p:grpSpPr>
            <p:grpSp>
              <p:nvGrpSpPr>
                <p:cNvPr id="7" name="组合 6"/>
                <p:cNvGrpSpPr/>
                <p:nvPr/>
              </p:nvGrpSpPr>
              <p:grpSpPr>
                <a:xfrm>
                  <a:off x="1627" y="3001"/>
                  <a:ext cx="2516" cy="2516"/>
                  <a:chOff x="1627" y="3001"/>
                  <a:chExt cx="2516" cy="2516"/>
                </a:xfrm>
              </p:grpSpPr>
              <p:sp>
                <p:nvSpPr>
                  <p:cNvPr id="50" name="图形"/>
                  <p:cNvSpPr/>
                  <p:nvPr>
                    <p:custDataLst>
                      <p:tags r:id="rId39"/>
                    </p:custDataLst>
                  </p:nvPr>
                </p:nvSpPr>
                <p:spPr>
                  <a:xfrm rot="10800000" flipH="1">
                    <a:off x="1627" y="3001"/>
                    <a:ext cx="2516" cy="2516"/>
                  </a:xfrm>
                  <a:prstGeom prst="rtTriangle">
                    <a:avLst/>
                  </a:prstGeom>
                  <a:gradFill>
                    <a:gsLst>
                      <a:gs pos="0">
                        <a:srgbClr val="BEEDEE">
                          <a:alpha val="100000"/>
                        </a:srgbClr>
                      </a:gs>
                      <a:gs pos="100000">
                        <a:srgbClr val="65C7CD"/>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a:ea typeface="阿里巴巴普惠体 Medium"/>
                      <a:cs typeface="阿里巴巴普惠体 Medium"/>
                      <a:sym typeface="Arial"/>
                    </a:endParaRPr>
                  </a:p>
                </p:txBody>
              </p:sp>
              <p:sp>
                <p:nvSpPr>
                  <p:cNvPr id="51" name="图形"/>
                  <p:cNvSpPr/>
                  <p:nvPr>
                    <p:custDataLst>
                      <p:tags r:id="rId40"/>
                    </p:custDataLst>
                  </p:nvPr>
                </p:nvSpPr>
                <p:spPr>
                  <a:xfrm rot="10800000" flipV="1">
                    <a:off x="1627" y="3001"/>
                    <a:ext cx="1248" cy="1248"/>
                  </a:xfrm>
                  <a:prstGeom prst="rtTriangle">
                    <a:avLst/>
                  </a:prstGeom>
                  <a:solidFill>
                    <a:srgbClr val="C6CDEC">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a:ea typeface="阿里巴巴普惠体 Medium"/>
                      <a:cs typeface="阿里巴巴普惠体 Medium"/>
                      <a:sym typeface="Arial"/>
                    </a:endParaRPr>
                  </a:p>
                </p:txBody>
              </p:sp>
              <p:sp>
                <p:nvSpPr>
                  <p:cNvPr id="42" name="图形"/>
                  <p:cNvSpPr/>
                  <p:nvPr>
                    <p:custDataLst>
                      <p:tags r:id="rId41"/>
                    </p:custDataLst>
                  </p:nvPr>
                </p:nvSpPr>
                <p:spPr>
                  <a:xfrm>
                    <a:off x="2019" y="3383"/>
                    <a:ext cx="1733" cy="1733"/>
                  </a:xfrm>
                  <a:prstGeom prst="rect">
                    <a:avLst/>
                  </a:prstGeom>
                  <a:solidFill>
                    <a:schemeClr val="bg1"/>
                  </a:solidFill>
                  <a:ln>
                    <a:noFill/>
                  </a:ln>
                  <a:effectLst>
                    <a:outerShdw blurRad="863600" dist="215900" dir="5400000" sx="93000" sy="93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a:ea typeface="阿里巴巴普惠体 Medium"/>
                      <a:cs typeface="阿里巴巴普惠体 Medium"/>
                      <a:sym typeface="Arial"/>
                    </a:endParaRPr>
                  </a:p>
                </p:txBody>
              </p:sp>
              <p:grpSp>
                <p:nvGrpSpPr>
                  <p:cNvPr id="43" name="Group 42"/>
                  <p:cNvGrpSpPr/>
                  <p:nvPr/>
                </p:nvGrpSpPr>
                <p:grpSpPr>
                  <a:xfrm>
                    <a:off x="2264" y="3629"/>
                    <a:ext cx="1241" cy="1241"/>
                    <a:chOff x="5379464" y="2958640"/>
                    <a:chExt cx="1433071" cy="1433071"/>
                  </a:xfrm>
                </p:grpSpPr>
                <p:sp>
                  <p:nvSpPr>
                    <p:cNvPr id="48" name="图形"/>
                    <p:cNvSpPr/>
                    <p:nvPr>
                      <p:custDataLst>
                        <p:tags r:id="rId43"/>
                      </p:custDataLst>
                    </p:nvPr>
                  </p:nvSpPr>
                  <p:spPr>
                    <a:xfrm>
                      <a:off x="5379464" y="2958640"/>
                      <a:ext cx="1433071" cy="1433071"/>
                    </a:xfrm>
                    <a:prstGeom prst="arc">
                      <a:avLst>
                        <a:gd name="adj1" fmla="val 10840900"/>
                        <a:gd name="adj2" fmla="val 21516671"/>
                      </a:avLst>
                    </a:prstGeom>
                    <a:ln w="76200" cap="rnd">
                      <a:solidFill>
                        <a:schemeClr val="bg1">
                          <a:lumMod val="65000"/>
                          <a:alpha val="23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latin typeface="Arial"/>
                        <a:ea typeface="阿里巴巴普惠体 Medium"/>
                        <a:cs typeface="阿里巴巴普惠体 Medium"/>
                        <a:sym typeface="Arial"/>
                      </a:endParaRPr>
                    </a:p>
                  </p:txBody>
                </p:sp>
                <p:sp>
                  <p:nvSpPr>
                    <p:cNvPr id="49" name="图形"/>
                    <p:cNvSpPr/>
                    <p:nvPr>
                      <p:custDataLst>
                        <p:tags r:id="rId44"/>
                      </p:custDataLst>
                    </p:nvPr>
                  </p:nvSpPr>
                  <p:spPr>
                    <a:xfrm>
                      <a:off x="5379464" y="2958640"/>
                      <a:ext cx="1433071" cy="1433071"/>
                    </a:xfrm>
                    <a:prstGeom prst="arc">
                      <a:avLst>
                        <a:gd name="adj1" fmla="val 10840900"/>
                        <a:gd name="adj2" fmla="val 15076457"/>
                      </a:avLst>
                    </a:prstGeom>
                    <a:ln w="76200" cap="rnd">
                      <a:gradFill>
                        <a:gsLst>
                          <a:gs pos="0">
                            <a:srgbClr val="65C7CD"/>
                          </a:gs>
                          <a:gs pos="100000">
                            <a:srgbClr val="8CD5D9"/>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latin typeface="Arial"/>
                        <a:ea typeface="阿里巴巴普惠体 Medium"/>
                        <a:cs typeface="阿里巴巴普惠体 Medium"/>
                        <a:sym typeface="Arial"/>
                      </a:endParaRPr>
                    </a:p>
                  </p:txBody>
                </p:sp>
              </p:grpSp>
              <p:sp>
                <p:nvSpPr>
                  <p:cNvPr id="99" name="图形"/>
                  <p:cNvSpPr/>
                  <p:nvPr>
                    <p:custDataLst>
                      <p:tags r:id="rId42"/>
                    </p:custDataLst>
                  </p:nvPr>
                </p:nvSpPr>
                <p:spPr>
                  <a:xfrm>
                    <a:off x="2650" y="3840"/>
                    <a:ext cx="469" cy="469"/>
                  </a:xfrm>
                  <a:custGeom>
                    <a:avLst/>
                    <a:gdLst>
                      <a:gd name="connsiteX0" fmla="*/ 350570 w 698825"/>
                      <a:gd name="connsiteY0" fmla="*/ 0 h 698825"/>
                      <a:gd name="connsiteX1" fmla="*/ 0 w 698825"/>
                      <a:gd name="connsiteY1" fmla="*/ 350574 h 698825"/>
                      <a:gd name="connsiteX2" fmla="*/ 350570 w 698825"/>
                      <a:gd name="connsiteY2" fmla="*/ 701156 h 698825"/>
                      <a:gd name="connsiteX3" fmla="*/ 701151 w 698825"/>
                      <a:gd name="connsiteY3" fmla="*/ 350574 h 698825"/>
                      <a:gd name="connsiteX4" fmla="*/ 350570 w 698825"/>
                      <a:gd name="connsiteY4" fmla="*/ 0 h 698825"/>
                      <a:gd name="connsiteX5" fmla="*/ 351638 w 698825"/>
                      <a:gd name="connsiteY5" fmla="*/ 515970 h 698825"/>
                      <a:gd name="connsiteX6" fmla="*/ 351638 w 698825"/>
                      <a:gd name="connsiteY6" fmla="*/ 515965 h 698825"/>
                      <a:gd name="connsiteX7" fmla="*/ 349497 w 698825"/>
                      <a:gd name="connsiteY7" fmla="*/ 515965 h 698825"/>
                      <a:gd name="connsiteX8" fmla="*/ 199747 w 698825"/>
                      <a:gd name="connsiteY8" fmla="*/ 515965 h 698825"/>
                      <a:gd name="connsiteX9" fmla="*/ 317272 w 698825"/>
                      <a:gd name="connsiteY9" fmla="*/ 377843 h 698825"/>
                      <a:gd name="connsiteX10" fmla="*/ 319714 w 698825"/>
                      <a:gd name="connsiteY10" fmla="*/ 364785 h 698825"/>
                      <a:gd name="connsiteX11" fmla="*/ 268559 w 698825"/>
                      <a:gd name="connsiteY11" fmla="*/ 270100 h 698825"/>
                      <a:gd name="connsiteX12" fmla="*/ 350570 w 698825"/>
                      <a:gd name="connsiteY12" fmla="*/ 167875 h 698825"/>
                      <a:gd name="connsiteX13" fmla="*/ 432580 w 698825"/>
                      <a:gd name="connsiteY13" fmla="*/ 270100 h 698825"/>
                      <a:gd name="connsiteX14" fmla="*/ 382202 w 698825"/>
                      <a:gd name="connsiteY14" fmla="*/ 364432 h 698825"/>
                      <a:gd name="connsiteX15" fmla="*/ 384983 w 698825"/>
                      <a:gd name="connsiteY15" fmla="*/ 379271 h 698825"/>
                      <a:gd name="connsiteX16" fmla="*/ 501381 w 698825"/>
                      <a:gd name="connsiteY16" fmla="*/ 515970 h 698825"/>
                      <a:gd name="connsiteX17" fmla="*/ 351638 w 698825"/>
                      <a:gd name="connsiteY17" fmla="*/ 515970 h 69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98825" h="698825">
                        <a:moveTo>
                          <a:pt x="350570" y="0"/>
                        </a:moveTo>
                        <a:cubicBezTo>
                          <a:pt x="156958" y="0"/>
                          <a:pt x="0" y="156962"/>
                          <a:pt x="0" y="350574"/>
                        </a:cubicBezTo>
                        <a:cubicBezTo>
                          <a:pt x="0" y="544182"/>
                          <a:pt x="156958" y="701156"/>
                          <a:pt x="350570" y="701156"/>
                        </a:cubicBezTo>
                        <a:cubicBezTo>
                          <a:pt x="544182" y="701156"/>
                          <a:pt x="701151" y="544182"/>
                          <a:pt x="701151" y="350574"/>
                        </a:cubicBezTo>
                        <a:cubicBezTo>
                          <a:pt x="701151" y="156958"/>
                          <a:pt x="544182" y="0"/>
                          <a:pt x="350570" y="0"/>
                        </a:cubicBezTo>
                        <a:close/>
                        <a:moveTo>
                          <a:pt x="351638" y="515970"/>
                        </a:moveTo>
                        <a:lnTo>
                          <a:pt x="351638" y="515965"/>
                        </a:lnTo>
                        <a:lnTo>
                          <a:pt x="349497" y="515965"/>
                        </a:lnTo>
                        <a:lnTo>
                          <a:pt x="199747" y="515965"/>
                        </a:lnTo>
                        <a:cubicBezTo>
                          <a:pt x="199747" y="406453"/>
                          <a:pt x="295928" y="406478"/>
                          <a:pt x="317272" y="377843"/>
                        </a:cubicBezTo>
                        <a:lnTo>
                          <a:pt x="319714" y="364785"/>
                        </a:lnTo>
                        <a:cubicBezTo>
                          <a:pt x="289728" y="349588"/>
                          <a:pt x="268559" y="312950"/>
                          <a:pt x="268559" y="270100"/>
                        </a:cubicBezTo>
                        <a:cubicBezTo>
                          <a:pt x="268559" y="213647"/>
                          <a:pt x="305282" y="167875"/>
                          <a:pt x="350570" y="167875"/>
                        </a:cubicBezTo>
                        <a:cubicBezTo>
                          <a:pt x="395858" y="167875"/>
                          <a:pt x="432580" y="213647"/>
                          <a:pt x="432580" y="270100"/>
                        </a:cubicBezTo>
                        <a:cubicBezTo>
                          <a:pt x="432580" y="312585"/>
                          <a:pt x="411788" y="348995"/>
                          <a:pt x="382202" y="364432"/>
                        </a:cubicBezTo>
                        <a:lnTo>
                          <a:pt x="384983" y="379271"/>
                        </a:lnTo>
                        <a:cubicBezTo>
                          <a:pt x="408399" y="406518"/>
                          <a:pt x="501381" y="408294"/>
                          <a:pt x="501381" y="515970"/>
                        </a:cubicBezTo>
                        <a:lnTo>
                          <a:pt x="351638" y="515970"/>
                        </a:lnTo>
                        <a:close/>
                      </a:path>
                    </a:pathLst>
                  </a:custGeom>
                  <a:gradFill>
                    <a:gsLst>
                      <a:gs pos="0">
                        <a:srgbClr val="BEEDEE"/>
                      </a:gs>
                      <a:gs pos="86000">
                        <a:srgbClr val="65C7CD"/>
                      </a:gs>
                    </a:gsLst>
                    <a:lin ang="2700000" scaled="0"/>
                  </a:gradFill>
                  <a:ln w="2318" cap="flat">
                    <a:noFill/>
                    <a:prstDash val="solid"/>
                    <a:miter/>
                  </a:ln>
                </p:spPr>
                <p:txBody>
                  <a:bodyPr rtlCol="0" anchor="ctr"/>
                  <a:lstStyle/>
                  <a:p>
                    <a:endParaRPr lang="en-GB">
                      <a:latin typeface="Arial"/>
                      <a:ea typeface="阿里巴巴普惠体 Medium"/>
                      <a:cs typeface="阿里巴巴普惠体 Medium"/>
                      <a:sym typeface="Arial"/>
                    </a:endParaRPr>
                  </a:p>
                </p:txBody>
              </p:sp>
            </p:grpSp>
            <p:sp>
              <p:nvSpPr>
                <p:cNvPr id="5" name="图形"/>
                <p:cNvSpPr txBox="1"/>
                <p:nvPr>
                  <p:custDataLst>
                    <p:tags r:id="rId38"/>
                  </p:custDataLst>
                </p:nvPr>
              </p:nvSpPr>
              <p:spPr>
                <a:xfrm>
                  <a:off x="2017" y="4435"/>
                  <a:ext cx="1770" cy="485"/>
                </a:xfrm>
                <a:prstGeom prst="rect">
                  <a:avLst/>
                </a:prstGeom>
                <a:noFill/>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400" noProof="0" dirty="0">
                      <a:ln w="12700">
                        <a:noFill/>
                      </a:ln>
                      <a:solidFill>
                        <a:srgbClr val="65C7CD"/>
                      </a:solidFill>
                      <a:effectLst/>
                      <a:uLnTx/>
                      <a:uFillTx/>
                      <a:latin typeface="Arial"/>
                      <a:ea typeface="阿里巴巴普惠体 Medium"/>
                      <a:cs typeface="阿里巴巴普惠体 Medium"/>
                      <a:sym typeface="Arial"/>
                    </a:rPr>
                    <a:t>PART 01</a:t>
                  </a:r>
                </a:p>
              </p:txBody>
            </p:sp>
          </p:grpSp>
          <p:grpSp>
            <p:nvGrpSpPr>
              <p:cNvPr id="23" name="组合 22"/>
              <p:cNvGrpSpPr/>
              <p:nvPr/>
            </p:nvGrpSpPr>
            <p:grpSpPr>
              <a:xfrm>
                <a:off x="6359" y="3049"/>
                <a:ext cx="2516" cy="2516"/>
                <a:chOff x="1627" y="3001"/>
                <a:chExt cx="2516" cy="2516"/>
              </a:xfrm>
            </p:grpSpPr>
            <p:grpSp>
              <p:nvGrpSpPr>
                <p:cNvPr id="25" name="组合 24"/>
                <p:cNvGrpSpPr/>
                <p:nvPr/>
              </p:nvGrpSpPr>
              <p:grpSpPr>
                <a:xfrm>
                  <a:off x="1627" y="3001"/>
                  <a:ext cx="2516" cy="2516"/>
                  <a:chOff x="1627" y="3001"/>
                  <a:chExt cx="2516" cy="2516"/>
                </a:xfrm>
              </p:grpSpPr>
              <p:sp>
                <p:nvSpPr>
                  <p:cNvPr id="32" name="图形"/>
                  <p:cNvSpPr/>
                  <p:nvPr>
                    <p:custDataLst>
                      <p:tags r:id="rId32"/>
                    </p:custDataLst>
                  </p:nvPr>
                </p:nvSpPr>
                <p:spPr>
                  <a:xfrm rot="10800000" flipH="1">
                    <a:off x="1627" y="3001"/>
                    <a:ext cx="2516" cy="2516"/>
                  </a:xfrm>
                  <a:prstGeom prst="rtTriangle">
                    <a:avLst/>
                  </a:prstGeom>
                  <a:gradFill>
                    <a:gsLst>
                      <a:gs pos="0">
                        <a:srgbClr val="BEEDEE">
                          <a:alpha val="100000"/>
                        </a:srgbClr>
                      </a:gs>
                      <a:gs pos="100000">
                        <a:srgbClr val="65C7CD"/>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a:ea typeface="阿里巴巴普惠体 Medium"/>
                      <a:cs typeface="阿里巴巴普惠体 Medium"/>
                      <a:sym typeface="Arial"/>
                    </a:endParaRPr>
                  </a:p>
                </p:txBody>
              </p:sp>
              <p:sp>
                <p:nvSpPr>
                  <p:cNvPr id="33" name="图形"/>
                  <p:cNvSpPr/>
                  <p:nvPr>
                    <p:custDataLst>
                      <p:tags r:id="rId33"/>
                    </p:custDataLst>
                  </p:nvPr>
                </p:nvSpPr>
                <p:spPr>
                  <a:xfrm rot="10800000" flipV="1">
                    <a:off x="1627" y="3001"/>
                    <a:ext cx="1248" cy="1248"/>
                  </a:xfrm>
                  <a:prstGeom prst="rtTriangle">
                    <a:avLst/>
                  </a:prstGeom>
                  <a:solidFill>
                    <a:srgbClr val="FBC3B7">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a:ea typeface="阿里巴巴普惠体 Medium"/>
                      <a:cs typeface="阿里巴巴普惠体 Medium"/>
                      <a:sym typeface="Arial"/>
                    </a:endParaRPr>
                  </a:p>
                </p:txBody>
              </p:sp>
              <p:sp>
                <p:nvSpPr>
                  <p:cNvPr id="34" name="图形"/>
                  <p:cNvSpPr/>
                  <p:nvPr>
                    <p:custDataLst>
                      <p:tags r:id="rId34"/>
                    </p:custDataLst>
                  </p:nvPr>
                </p:nvSpPr>
                <p:spPr>
                  <a:xfrm>
                    <a:off x="2019" y="3383"/>
                    <a:ext cx="1733" cy="1733"/>
                  </a:xfrm>
                  <a:prstGeom prst="rect">
                    <a:avLst/>
                  </a:prstGeom>
                  <a:solidFill>
                    <a:schemeClr val="bg1"/>
                  </a:solidFill>
                  <a:ln>
                    <a:noFill/>
                  </a:ln>
                  <a:effectLst>
                    <a:outerShdw blurRad="863600" dist="215900" dir="5400000" sx="93000" sy="93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a:ea typeface="阿里巴巴普惠体 Medium"/>
                      <a:cs typeface="阿里巴巴普惠体 Medium"/>
                      <a:sym typeface="Arial"/>
                    </a:endParaRPr>
                  </a:p>
                </p:txBody>
              </p:sp>
              <p:grpSp>
                <p:nvGrpSpPr>
                  <p:cNvPr id="35" name="Group 42"/>
                  <p:cNvGrpSpPr/>
                  <p:nvPr/>
                </p:nvGrpSpPr>
                <p:grpSpPr>
                  <a:xfrm>
                    <a:off x="2264" y="3629"/>
                    <a:ext cx="1241" cy="1241"/>
                    <a:chOff x="5379464" y="2958640"/>
                    <a:chExt cx="1433071" cy="1433071"/>
                  </a:xfrm>
                </p:grpSpPr>
                <p:sp>
                  <p:nvSpPr>
                    <p:cNvPr id="36" name="图形"/>
                    <p:cNvSpPr/>
                    <p:nvPr>
                      <p:custDataLst>
                        <p:tags r:id="rId36"/>
                      </p:custDataLst>
                    </p:nvPr>
                  </p:nvSpPr>
                  <p:spPr>
                    <a:xfrm>
                      <a:off x="5379464" y="2958640"/>
                      <a:ext cx="1433071" cy="1433071"/>
                    </a:xfrm>
                    <a:prstGeom prst="arc">
                      <a:avLst>
                        <a:gd name="adj1" fmla="val 10840900"/>
                        <a:gd name="adj2" fmla="val 21516671"/>
                      </a:avLst>
                    </a:prstGeom>
                    <a:ln w="76200" cap="rnd">
                      <a:solidFill>
                        <a:schemeClr val="bg1">
                          <a:lumMod val="65000"/>
                          <a:alpha val="23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latin typeface="Arial"/>
                        <a:ea typeface="阿里巴巴普惠体 Medium"/>
                        <a:cs typeface="阿里巴巴普惠体 Medium"/>
                        <a:sym typeface="Arial"/>
                      </a:endParaRPr>
                    </a:p>
                  </p:txBody>
                </p:sp>
                <p:sp>
                  <p:nvSpPr>
                    <p:cNvPr id="37" name="图形"/>
                    <p:cNvSpPr/>
                    <p:nvPr>
                      <p:custDataLst>
                        <p:tags r:id="rId37"/>
                      </p:custDataLst>
                    </p:nvPr>
                  </p:nvSpPr>
                  <p:spPr>
                    <a:xfrm>
                      <a:off x="5379464" y="2958640"/>
                      <a:ext cx="1433071" cy="1433071"/>
                    </a:xfrm>
                    <a:prstGeom prst="arc">
                      <a:avLst>
                        <a:gd name="adj1" fmla="val 10840900"/>
                        <a:gd name="adj2" fmla="val 15076457"/>
                      </a:avLst>
                    </a:prstGeom>
                    <a:ln w="76200" cap="rnd">
                      <a:gradFill>
                        <a:gsLst>
                          <a:gs pos="0">
                            <a:srgbClr val="65C7CD"/>
                          </a:gs>
                          <a:gs pos="100000">
                            <a:srgbClr val="8CD5D9"/>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latin typeface="Arial"/>
                        <a:ea typeface="阿里巴巴普惠体 Medium"/>
                        <a:cs typeface="阿里巴巴普惠体 Medium"/>
                        <a:sym typeface="Arial"/>
                      </a:endParaRPr>
                    </a:p>
                  </p:txBody>
                </p:sp>
              </p:grpSp>
              <p:sp>
                <p:nvSpPr>
                  <p:cNvPr id="38" name="图形"/>
                  <p:cNvSpPr/>
                  <p:nvPr>
                    <p:custDataLst>
                      <p:tags r:id="rId35"/>
                    </p:custDataLst>
                  </p:nvPr>
                </p:nvSpPr>
                <p:spPr>
                  <a:xfrm>
                    <a:off x="2650" y="3840"/>
                    <a:ext cx="469" cy="469"/>
                  </a:xfrm>
                  <a:custGeom>
                    <a:avLst/>
                    <a:gdLst>
                      <a:gd name="connsiteX0" fmla="*/ 350570 w 698825"/>
                      <a:gd name="connsiteY0" fmla="*/ 0 h 698825"/>
                      <a:gd name="connsiteX1" fmla="*/ 0 w 698825"/>
                      <a:gd name="connsiteY1" fmla="*/ 350574 h 698825"/>
                      <a:gd name="connsiteX2" fmla="*/ 350570 w 698825"/>
                      <a:gd name="connsiteY2" fmla="*/ 701156 h 698825"/>
                      <a:gd name="connsiteX3" fmla="*/ 701151 w 698825"/>
                      <a:gd name="connsiteY3" fmla="*/ 350574 h 698825"/>
                      <a:gd name="connsiteX4" fmla="*/ 350570 w 698825"/>
                      <a:gd name="connsiteY4" fmla="*/ 0 h 698825"/>
                      <a:gd name="connsiteX5" fmla="*/ 351638 w 698825"/>
                      <a:gd name="connsiteY5" fmla="*/ 515970 h 698825"/>
                      <a:gd name="connsiteX6" fmla="*/ 351638 w 698825"/>
                      <a:gd name="connsiteY6" fmla="*/ 515965 h 698825"/>
                      <a:gd name="connsiteX7" fmla="*/ 349497 w 698825"/>
                      <a:gd name="connsiteY7" fmla="*/ 515965 h 698825"/>
                      <a:gd name="connsiteX8" fmla="*/ 199747 w 698825"/>
                      <a:gd name="connsiteY8" fmla="*/ 515965 h 698825"/>
                      <a:gd name="connsiteX9" fmla="*/ 317272 w 698825"/>
                      <a:gd name="connsiteY9" fmla="*/ 377843 h 698825"/>
                      <a:gd name="connsiteX10" fmla="*/ 319714 w 698825"/>
                      <a:gd name="connsiteY10" fmla="*/ 364785 h 698825"/>
                      <a:gd name="connsiteX11" fmla="*/ 268559 w 698825"/>
                      <a:gd name="connsiteY11" fmla="*/ 270100 h 698825"/>
                      <a:gd name="connsiteX12" fmla="*/ 350570 w 698825"/>
                      <a:gd name="connsiteY12" fmla="*/ 167875 h 698825"/>
                      <a:gd name="connsiteX13" fmla="*/ 432580 w 698825"/>
                      <a:gd name="connsiteY13" fmla="*/ 270100 h 698825"/>
                      <a:gd name="connsiteX14" fmla="*/ 382202 w 698825"/>
                      <a:gd name="connsiteY14" fmla="*/ 364432 h 698825"/>
                      <a:gd name="connsiteX15" fmla="*/ 384983 w 698825"/>
                      <a:gd name="connsiteY15" fmla="*/ 379271 h 698825"/>
                      <a:gd name="connsiteX16" fmla="*/ 501381 w 698825"/>
                      <a:gd name="connsiteY16" fmla="*/ 515970 h 698825"/>
                      <a:gd name="connsiteX17" fmla="*/ 351638 w 698825"/>
                      <a:gd name="connsiteY17" fmla="*/ 515970 h 69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98825" h="698825">
                        <a:moveTo>
                          <a:pt x="350570" y="0"/>
                        </a:moveTo>
                        <a:cubicBezTo>
                          <a:pt x="156958" y="0"/>
                          <a:pt x="0" y="156962"/>
                          <a:pt x="0" y="350574"/>
                        </a:cubicBezTo>
                        <a:cubicBezTo>
                          <a:pt x="0" y="544182"/>
                          <a:pt x="156958" y="701156"/>
                          <a:pt x="350570" y="701156"/>
                        </a:cubicBezTo>
                        <a:cubicBezTo>
                          <a:pt x="544182" y="701156"/>
                          <a:pt x="701151" y="544182"/>
                          <a:pt x="701151" y="350574"/>
                        </a:cubicBezTo>
                        <a:cubicBezTo>
                          <a:pt x="701151" y="156958"/>
                          <a:pt x="544182" y="0"/>
                          <a:pt x="350570" y="0"/>
                        </a:cubicBezTo>
                        <a:close/>
                        <a:moveTo>
                          <a:pt x="351638" y="515970"/>
                        </a:moveTo>
                        <a:lnTo>
                          <a:pt x="351638" y="515965"/>
                        </a:lnTo>
                        <a:lnTo>
                          <a:pt x="349497" y="515965"/>
                        </a:lnTo>
                        <a:lnTo>
                          <a:pt x="199747" y="515965"/>
                        </a:lnTo>
                        <a:cubicBezTo>
                          <a:pt x="199747" y="406453"/>
                          <a:pt x="295928" y="406478"/>
                          <a:pt x="317272" y="377843"/>
                        </a:cubicBezTo>
                        <a:lnTo>
                          <a:pt x="319714" y="364785"/>
                        </a:lnTo>
                        <a:cubicBezTo>
                          <a:pt x="289728" y="349588"/>
                          <a:pt x="268559" y="312950"/>
                          <a:pt x="268559" y="270100"/>
                        </a:cubicBezTo>
                        <a:cubicBezTo>
                          <a:pt x="268559" y="213647"/>
                          <a:pt x="305282" y="167875"/>
                          <a:pt x="350570" y="167875"/>
                        </a:cubicBezTo>
                        <a:cubicBezTo>
                          <a:pt x="395858" y="167875"/>
                          <a:pt x="432580" y="213647"/>
                          <a:pt x="432580" y="270100"/>
                        </a:cubicBezTo>
                        <a:cubicBezTo>
                          <a:pt x="432580" y="312585"/>
                          <a:pt x="411788" y="348995"/>
                          <a:pt x="382202" y="364432"/>
                        </a:cubicBezTo>
                        <a:lnTo>
                          <a:pt x="384983" y="379271"/>
                        </a:lnTo>
                        <a:cubicBezTo>
                          <a:pt x="408399" y="406518"/>
                          <a:pt x="501381" y="408294"/>
                          <a:pt x="501381" y="515970"/>
                        </a:cubicBezTo>
                        <a:lnTo>
                          <a:pt x="351638" y="515970"/>
                        </a:lnTo>
                        <a:close/>
                      </a:path>
                    </a:pathLst>
                  </a:custGeom>
                  <a:gradFill>
                    <a:gsLst>
                      <a:gs pos="0">
                        <a:srgbClr val="BEEDEE"/>
                      </a:gs>
                      <a:gs pos="86000">
                        <a:srgbClr val="65C7CD"/>
                      </a:gs>
                    </a:gsLst>
                    <a:lin ang="2700000" scaled="0"/>
                  </a:gradFill>
                  <a:ln w="2318" cap="flat">
                    <a:noFill/>
                    <a:prstDash val="solid"/>
                    <a:miter/>
                  </a:ln>
                </p:spPr>
                <p:txBody>
                  <a:bodyPr rtlCol="0" anchor="ctr"/>
                  <a:lstStyle/>
                  <a:p>
                    <a:endParaRPr lang="en-GB">
                      <a:latin typeface="Arial"/>
                      <a:ea typeface="阿里巴巴普惠体 Medium"/>
                      <a:cs typeface="阿里巴巴普惠体 Medium"/>
                      <a:sym typeface="Arial"/>
                    </a:endParaRPr>
                  </a:p>
                </p:txBody>
              </p:sp>
            </p:grpSp>
            <p:sp>
              <p:nvSpPr>
                <p:cNvPr id="39" name="图形"/>
                <p:cNvSpPr txBox="1"/>
                <p:nvPr>
                  <p:custDataLst>
                    <p:tags r:id="rId31"/>
                  </p:custDataLst>
                </p:nvPr>
              </p:nvSpPr>
              <p:spPr>
                <a:xfrm>
                  <a:off x="2017" y="4435"/>
                  <a:ext cx="1770" cy="485"/>
                </a:xfrm>
                <a:prstGeom prst="rect">
                  <a:avLst/>
                </a:prstGeom>
                <a:noFill/>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400" noProof="0" dirty="0">
                      <a:ln w="12700">
                        <a:noFill/>
                      </a:ln>
                      <a:solidFill>
                        <a:srgbClr val="65C7CD"/>
                      </a:solidFill>
                      <a:effectLst/>
                      <a:uLnTx/>
                      <a:uFillTx/>
                      <a:latin typeface="Arial"/>
                      <a:ea typeface="阿里巴巴普惠体 Medium"/>
                      <a:cs typeface="阿里巴巴普惠体 Medium"/>
                      <a:sym typeface="Arial"/>
                    </a:rPr>
                    <a:t>PART 02</a:t>
                  </a:r>
                </a:p>
              </p:txBody>
            </p:sp>
          </p:grpSp>
          <p:grpSp>
            <p:nvGrpSpPr>
              <p:cNvPr id="40" name="组合 39"/>
              <p:cNvGrpSpPr/>
              <p:nvPr/>
            </p:nvGrpSpPr>
            <p:grpSpPr>
              <a:xfrm>
                <a:off x="10579" y="3049"/>
                <a:ext cx="2516" cy="2516"/>
                <a:chOff x="1627" y="3001"/>
                <a:chExt cx="2516" cy="2516"/>
              </a:xfrm>
            </p:grpSpPr>
            <p:grpSp>
              <p:nvGrpSpPr>
                <p:cNvPr id="41" name="组合 40"/>
                <p:cNvGrpSpPr/>
                <p:nvPr/>
              </p:nvGrpSpPr>
              <p:grpSpPr>
                <a:xfrm>
                  <a:off x="1627" y="3001"/>
                  <a:ext cx="2516" cy="2516"/>
                  <a:chOff x="1627" y="3001"/>
                  <a:chExt cx="2516" cy="2516"/>
                </a:xfrm>
              </p:grpSpPr>
              <p:sp>
                <p:nvSpPr>
                  <p:cNvPr id="44" name="图形"/>
                  <p:cNvSpPr/>
                  <p:nvPr>
                    <p:custDataLst>
                      <p:tags r:id="rId25"/>
                    </p:custDataLst>
                  </p:nvPr>
                </p:nvSpPr>
                <p:spPr>
                  <a:xfrm rot="10800000" flipH="1">
                    <a:off x="1627" y="3001"/>
                    <a:ext cx="2516" cy="2516"/>
                  </a:xfrm>
                  <a:prstGeom prst="rtTriangle">
                    <a:avLst/>
                  </a:prstGeom>
                  <a:gradFill>
                    <a:gsLst>
                      <a:gs pos="0">
                        <a:srgbClr val="BEEDEE">
                          <a:alpha val="100000"/>
                        </a:srgbClr>
                      </a:gs>
                      <a:gs pos="100000">
                        <a:srgbClr val="65C7CD"/>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a:ea typeface="阿里巴巴普惠体 Medium"/>
                      <a:cs typeface="阿里巴巴普惠体 Medium"/>
                      <a:sym typeface="Arial"/>
                    </a:endParaRPr>
                  </a:p>
                </p:txBody>
              </p:sp>
              <p:sp>
                <p:nvSpPr>
                  <p:cNvPr id="45" name="图形"/>
                  <p:cNvSpPr/>
                  <p:nvPr>
                    <p:custDataLst>
                      <p:tags r:id="rId26"/>
                    </p:custDataLst>
                  </p:nvPr>
                </p:nvSpPr>
                <p:spPr>
                  <a:xfrm rot="10800000" flipV="1">
                    <a:off x="1627" y="3001"/>
                    <a:ext cx="1248" cy="1248"/>
                  </a:xfrm>
                  <a:prstGeom prst="rtTriangle">
                    <a:avLst/>
                  </a:prstGeom>
                  <a:solidFill>
                    <a:srgbClr val="C6CDEC">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a:ea typeface="阿里巴巴普惠体 Medium"/>
                      <a:cs typeface="阿里巴巴普惠体 Medium"/>
                      <a:sym typeface="Arial"/>
                    </a:endParaRPr>
                  </a:p>
                </p:txBody>
              </p:sp>
              <p:sp>
                <p:nvSpPr>
                  <p:cNvPr id="46" name="图形"/>
                  <p:cNvSpPr/>
                  <p:nvPr>
                    <p:custDataLst>
                      <p:tags r:id="rId27"/>
                    </p:custDataLst>
                  </p:nvPr>
                </p:nvSpPr>
                <p:spPr>
                  <a:xfrm>
                    <a:off x="2019" y="3383"/>
                    <a:ext cx="1733" cy="1733"/>
                  </a:xfrm>
                  <a:prstGeom prst="rect">
                    <a:avLst/>
                  </a:prstGeom>
                  <a:solidFill>
                    <a:schemeClr val="bg1"/>
                  </a:solidFill>
                  <a:ln>
                    <a:noFill/>
                  </a:ln>
                  <a:effectLst>
                    <a:outerShdw blurRad="863600" dist="215900" dir="5400000" sx="93000" sy="93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a:ea typeface="阿里巴巴普惠体 Medium"/>
                      <a:cs typeface="阿里巴巴普惠体 Medium"/>
                      <a:sym typeface="Arial"/>
                    </a:endParaRPr>
                  </a:p>
                </p:txBody>
              </p:sp>
              <p:grpSp>
                <p:nvGrpSpPr>
                  <p:cNvPr id="47" name="Group 42"/>
                  <p:cNvGrpSpPr/>
                  <p:nvPr/>
                </p:nvGrpSpPr>
                <p:grpSpPr>
                  <a:xfrm>
                    <a:off x="2264" y="3629"/>
                    <a:ext cx="1241" cy="1241"/>
                    <a:chOff x="5379464" y="2958640"/>
                    <a:chExt cx="1433071" cy="1433071"/>
                  </a:xfrm>
                </p:grpSpPr>
                <p:sp>
                  <p:nvSpPr>
                    <p:cNvPr id="53" name="图形"/>
                    <p:cNvSpPr/>
                    <p:nvPr>
                      <p:custDataLst>
                        <p:tags r:id="rId29"/>
                      </p:custDataLst>
                    </p:nvPr>
                  </p:nvSpPr>
                  <p:spPr>
                    <a:xfrm>
                      <a:off x="5379464" y="2958640"/>
                      <a:ext cx="1433071" cy="1433071"/>
                    </a:xfrm>
                    <a:prstGeom prst="arc">
                      <a:avLst>
                        <a:gd name="adj1" fmla="val 10840900"/>
                        <a:gd name="adj2" fmla="val 21516671"/>
                      </a:avLst>
                    </a:prstGeom>
                    <a:ln w="76200" cap="rnd">
                      <a:solidFill>
                        <a:schemeClr val="bg1">
                          <a:lumMod val="65000"/>
                          <a:alpha val="23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latin typeface="Arial"/>
                        <a:ea typeface="阿里巴巴普惠体 Medium"/>
                        <a:cs typeface="阿里巴巴普惠体 Medium"/>
                        <a:sym typeface="Arial"/>
                      </a:endParaRPr>
                    </a:p>
                  </p:txBody>
                </p:sp>
                <p:sp>
                  <p:nvSpPr>
                    <p:cNvPr id="54" name="图形"/>
                    <p:cNvSpPr/>
                    <p:nvPr>
                      <p:custDataLst>
                        <p:tags r:id="rId30"/>
                      </p:custDataLst>
                    </p:nvPr>
                  </p:nvSpPr>
                  <p:spPr>
                    <a:xfrm>
                      <a:off x="5379464" y="2958640"/>
                      <a:ext cx="1433071" cy="1433071"/>
                    </a:xfrm>
                    <a:prstGeom prst="arc">
                      <a:avLst>
                        <a:gd name="adj1" fmla="val 10840900"/>
                        <a:gd name="adj2" fmla="val 15076457"/>
                      </a:avLst>
                    </a:prstGeom>
                    <a:ln w="76200" cap="rnd">
                      <a:gradFill>
                        <a:gsLst>
                          <a:gs pos="0">
                            <a:srgbClr val="65C7CD"/>
                          </a:gs>
                          <a:gs pos="100000">
                            <a:srgbClr val="8CD5D9"/>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latin typeface="Arial"/>
                        <a:ea typeface="阿里巴巴普惠体 Medium"/>
                        <a:cs typeface="阿里巴巴普惠体 Medium"/>
                        <a:sym typeface="Arial"/>
                      </a:endParaRPr>
                    </a:p>
                  </p:txBody>
                </p:sp>
              </p:grpSp>
              <p:sp>
                <p:nvSpPr>
                  <p:cNvPr id="55" name="图形"/>
                  <p:cNvSpPr/>
                  <p:nvPr>
                    <p:custDataLst>
                      <p:tags r:id="rId28"/>
                    </p:custDataLst>
                  </p:nvPr>
                </p:nvSpPr>
                <p:spPr>
                  <a:xfrm>
                    <a:off x="2650" y="3840"/>
                    <a:ext cx="469" cy="469"/>
                  </a:xfrm>
                  <a:custGeom>
                    <a:avLst/>
                    <a:gdLst>
                      <a:gd name="connsiteX0" fmla="*/ 350570 w 698825"/>
                      <a:gd name="connsiteY0" fmla="*/ 0 h 698825"/>
                      <a:gd name="connsiteX1" fmla="*/ 0 w 698825"/>
                      <a:gd name="connsiteY1" fmla="*/ 350574 h 698825"/>
                      <a:gd name="connsiteX2" fmla="*/ 350570 w 698825"/>
                      <a:gd name="connsiteY2" fmla="*/ 701156 h 698825"/>
                      <a:gd name="connsiteX3" fmla="*/ 701151 w 698825"/>
                      <a:gd name="connsiteY3" fmla="*/ 350574 h 698825"/>
                      <a:gd name="connsiteX4" fmla="*/ 350570 w 698825"/>
                      <a:gd name="connsiteY4" fmla="*/ 0 h 698825"/>
                      <a:gd name="connsiteX5" fmla="*/ 351638 w 698825"/>
                      <a:gd name="connsiteY5" fmla="*/ 515970 h 698825"/>
                      <a:gd name="connsiteX6" fmla="*/ 351638 w 698825"/>
                      <a:gd name="connsiteY6" fmla="*/ 515965 h 698825"/>
                      <a:gd name="connsiteX7" fmla="*/ 349497 w 698825"/>
                      <a:gd name="connsiteY7" fmla="*/ 515965 h 698825"/>
                      <a:gd name="connsiteX8" fmla="*/ 199747 w 698825"/>
                      <a:gd name="connsiteY8" fmla="*/ 515965 h 698825"/>
                      <a:gd name="connsiteX9" fmla="*/ 317272 w 698825"/>
                      <a:gd name="connsiteY9" fmla="*/ 377843 h 698825"/>
                      <a:gd name="connsiteX10" fmla="*/ 319714 w 698825"/>
                      <a:gd name="connsiteY10" fmla="*/ 364785 h 698825"/>
                      <a:gd name="connsiteX11" fmla="*/ 268559 w 698825"/>
                      <a:gd name="connsiteY11" fmla="*/ 270100 h 698825"/>
                      <a:gd name="connsiteX12" fmla="*/ 350570 w 698825"/>
                      <a:gd name="connsiteY12" fmla="*/ 167875 h 698825"/>
                      <a:gd name="connsiteX13" fmla="*/ 432580 w 698825"/>
                      <a:gd name="connsiteY13" fmla="*/ 270100 h 698825"/>
                      <a:gd name="connsiteX14" fmla="*/ 382202 w 698825"/>
                      <a:gd name="connsiteY14" fmla="*/ 364432 h 698825"/>
                      <a:gd name="connsiteX15" fmla="*/ 384983 w 698825"/>
                      <a:gd name="connsiteY15" fmla="*/ 379271 h 698825"/>
                      <a:gd name="connsiteX16" fmla="*/ 501381 w 698825"/>
                      <a:gd name="connsiteY16" fmla="*/ 515970 h 698825"/>
                      <a:gd name="connsiteX17" fmla="*/ 351638 w 698825"/>
                      <a:gd name="connsiteY17" fmla="*/ 515970 h 69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98825" h="698825">
                        <a:moveTo>
                          <a:pt x="350570" y="0"/>
                        </a:moveTo>
                        <a:cubicBezTo>
                          <a:pt x="156958" y="0"/>
                          <a:pt x="0" y="156962"/>
                          <a:pt x="0" y="350574"/>
                        </a:cubicBezTo>
                        <a:cubicBezTo>
                          <a:pt x="0" y="544182"/>
                          <a:pt x="156958" y="701156"/>
                          <a:pt x="350570" y="701156"/>
                        </a:cubicBezTo>
                        <a:cubicBezTo>
                          <a:pt x="544182" y="701156"/>
                          <a:pt x="701151" y="544182"/>
                          <a:pt x="701151" y="350574"/>
                        </a:cubicBezTo>
                        <a:cubicBezTo>
                          <a:pt x="701151" y="156958"/>
                          <a:pt x="544182" y="0"/>
                          <a:pt x="350570" y="0"/>
                        </a:cubicBezTo>
                        <a:close/>
                        <a:moveTo>
                          <a:pt x="351638" y="515970"/>
                        </a:moveTo>
                        <a:lnTo>
                          <a:pt x="351638" y="515965"/>
                        </a:lnTo>
                        <a:lnTo>
                          <a:pt x="349497" y="515965"/>
                        </a:lnTo>
                        <a:lnTo>
                          <a:pt x="199747" y="515965"/>
                        </a:lnTo>
                        <a:cubicBezTo>
                          <a:pt x="199747" y="406453"/>
                          <a:pt x="295928" y="406478"/>
                          <a:pt x="317272" y="377843"/>
                        </a:cubicBezTo>
                        <a:lnTo>
                          <a:pt x="319714" y="364785"/>
                        </a:lnTo>
                        <a:cubicBezTo>
                          <a:pt x="289728" y="349588"/>
                          <a:pt x="268559" y="312950"/>
                          <a:pt x="268559" y="270100"/>
                        </a:cubicBezTo>
                        <a:cubicBezTo>
                          <a:pt x="268559" y="213647"/>
                          <a:pt x="305282" y="167875"/>
                          <a:pt x="350570" y="167875"/>
                        </a:cubicBezTo>
                        <a:cubicBezTo>
                          <a:pt x="395858" y="167875"/>
                          <a:pt x="432580" y="213647"/>
                          <a:pt x="432580" y="270100"/>
                        </a:cubicBezTo>
                        <a:cubicBezTo>
                          <a:pt x="432580" y="312585"/>
                          <a:pt x="411788" y="348995"/>
                          <a:pt x="382202" y="364432"/>
                        </a:cubicBezTo>
                        <a:lnTo>
                          <a:pt x="384983" y="379271"/>
                        </a:lnTo>
                        <a:cubicBezTo>
                          <a:pt x="408399" y="406518"/>
                          <a:pt x="501381" y="408294"/>
                          <a:pt x="501381" y="515970"/>
                        </a:cubicBezTo>
                        <a:lnTo>
                          <a:pt x="351638" y="515970"/>
                        </a:lnTo>
                        <a:close/>
                      </a:path>
                    </a:pathLst>
                  </a:custGeom>
                  <a:gradFill>
                    <a:gsLst>
                      <a:gs pos="0">
                        <a:srgbClr val="BEEDEE"/>
                      </a:gs>
                      <a:gs pos="86000">
                        <a:srgbClr val="65C7CD"/>
                      </a:gs>
                    </a:gsLst>
                    <a:lin ang="2700000" scaled="0"/>
                  </a:gradFill>
                  <a:ln w="2318" cap="flat">
                    <a:noFill/>
                    <a:prstDash val="solid"/>
                    <a:miter/>
                  </a:ln>
                </p:spPr>
                <p:txBody>
                  <a:bodyPr rtlCol="0" anchor="ctr"/>
                  <a:lstStyle/>
                  <a:p>
                    <a:endParaRPr lang="en-GB">
                      <a:latin typeface="Arial"/>
                      <a:ea typeface="阿里巴巴普惠体 Medium"/>
                      <a:cs typeface="阿里巴巴普惠体 Medium"/>
                      <a:sym typeface="Arial"/>
                    </a:endParaRPr>
                  </a:p>
                </p:txBody>
              </p:sp>
            </p:grpSp>
            <p:sp>
              <p:nvSpPr>
                <p:cNvPr id="56" name="图形"/>
                <p:cNvSpPr txBox="1"/>
                <p:nvPr>
                  <p:custDataLst>
                    <p:tags r:id="rId24"/>
                  </p:custDataLst>
                </p:nvPr>
              </p:nvSpPr>
              <p:spPr>
                <a:xfrm>
                  <a:off x="2017" y="4435"/>
                  <a:ext cx="1770" cy="485"/>
                </a:xfrm>
                <a:prstGeom prst="rect">
                  <a:avLst/>
                </a:prstGeom>
                <a:noFill/>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400" noProof="0" dirty="0">
                      <a:ln w="12700">
                        <a:noFill/>
                      </a:ln>
                      <a:solidFill>
                        <a:srgbClr val="65C7CD"/>
                      </a:solidFill>
                      <a:effectLst/>
                      <a:uLnTx/>
                      <a:uFillTx/>
                      <a:latin typeface="Arial"/>
                      <a:ea typeface="阿里巴巴普惠体 Medium"/>
                      <a:cs typeface="阿里巴巴普惠体 Medium"/>
                      <a:sym typeface="Arial"/>
                    </a:rPr>
                    <a:t>PART 03</a:t>
                  </a:r>
                </a:p>
              </p:txBody>
            </p:sp>
          </p:grpSp>
          <p:grpSp>
            <p:nvGrpSpPr>
              <p:cNvPr id="57" name="组合 56"/>
              <p:cNvGrpSpPr/>
              <p:nvPr/>
            </p:nvGrpSpPr>
            <p:grpSpPr>
              <a:xfrm>
                <a:off x="14799" y="3049"/>
                <a:ext cx="2516" cy="2516"/>
                <a:chOff x="1627" y="3001"/>
                <a:chExt cx="2516" cy="2516"/>
              </a:xfrm>
            </p:grpSpPr>
            <p:grpSp>
              <p:nvGrpSpPr>
                <p:cNvPr id="58" name="组合 57"/>
                <p:cNvGrpSpPr/>
                <p:nvPr/>
              </p:nvGrpSpPr>
              <p:grpSpPr>
                <a:xfrm>
                  <a:off x="1627" y="3001"/>
                  <a:ext cx="2516" cy="2516"/>
                  <a:chOff x="1627" y="3001"/>
                  <a:chExt cx="2516" cy="2516"/>
                </a:xfrm>
              </p:grpSpPr>
              <p:sp>
                <p:nvSpPr>
                  <p:cNvPr id="59" name="图形"/>
                  <p:cNvSpPr/>
                  <p:nvPr>
                    <p:custDataLst>
                      <p:tags r:id="rId18"/>
                    </p:custDataLst>
                  </p:nvPr>
                </p:nvSpPr>
                <p:spPr>
                  <a:xfrm rot="10800000" flipH="1">
                    <a:off x="1627" y="3001"/>
                    <a:ext cx="2516" cy="2516"/>
                  </a:xfrm>
                  <a:prstGeom prst="rtTriangle">
                    <a:avLst/>
                  </a:prstGeom>
                  <a:gradFill>
                    <a:gsLst>
                      <a:gs pos="0">
                        <a:srgbClr val="BEEDEE">
                          <a:alpha val="100000"/>
                        </a:srgbClr>
                      </a:gs>
                      <a:gs pos="100000">
                        <a:srgbClr val="65C7CD"/>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a:ea typeface="阿里巴巴普惠体 Medium"/>
                      <a:cs typeface="阿里巴巴普惠体 Medium"/>
                      <a:sym typeface="Arial"/>
                    </a:endParaRPr>
                  </a:p>
                </p:txBody>
              </p:sp>
              <p:sp>
                <p:nvSpPr>
                  <p:cNvPr id="61" name="图形"/>
                  <p:cNvSpPr/>
                  <p:nvPr>
                    <p:custDataLst>
                      <p:tags r:id="rId19"/>
                    </p:custDataLst>
                  </p:nvPr>
                </p:nvSpPr>
                <p:spPr>
                  <a:xfrm rot="10800000" flipV="1">
                    <a:off x="1627" y="3001"/>
                    <a:ext cx="1248" cy="1248"/>
                  </a:xfrm>
                  <a:prstGeom prst="rtTriangle">
                    <a:avLst/>
                  </a:prstGeom>
                  <a:solidFill>
                    <a:srgbClr val="FBC3B7">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a:ea typeface="阿里巴巴普惠体 Medium"/>
                      <a:cs typeface="阿里巴巴普惠体 Medium"/>
                      <a:sym typeface="Arial"/>
                    </a:endParaRPr>
                  </a:p>
                </p:txBody>
              </p:sp>
              <p:sp>
                <p:nvSpPr>
                  <p:cNvPr id="62" name="图形"/>
                  <p:cNvSpPr/>
                  <p:nvPr>
                    <p:custDataLst>
                      <p:tags r:id="rId20"/>
                    </p:custDataLst>
                  </p:nvPr>
                </p:nvSpPr>
                <p:spPr>
                  <a:xfrm>
                    <a:off x="2019" y="3383"/>
                    <a:ext cx="1733" cy="1733"/>
                  </a:xfrm>
                  <a:prstGeom prst="rect">
                    <a:avLst/>
                  </a:prstGeom>
                  <a:solidFill>
                    <a:schemeClr val="bg1"/>
                  </a:solidFill>
                  <a:ln>
                    <a:noFill/>
                  </a:ln>
                  <a:effectLst>
                    <a:outerShdw blurRad="863600" dist="215900" dir="5400000" sx="93000" sy="93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a:ea typeface="阿里巴巴普惠体 Medium"/>
                      <a:cs typeface="阿里巴巴普惠体 Medium"/>
                      <a:sym typeface="Arial"/>
                    </a:endParaRPr>
                  </a:p>
                </p:txBody>
              </p:sp>
              <p:grpSp>
                <p:nvGrpSpPr>
                  <p:cNvPr id="63" name="Group 42"/>
                  <p:cNvGrpSpPr/>
                  <p:nvPr/>
                </p:nvGrpSpPr>
                <p:grpSpPr>
                  <a:xfrm>
                    <a:off x="2264" y="3629"/>
                    <a:ext cx="1241" cy="1241"/>
                    <a:chOff x="5379464" y="2958640"/>
                    <a:chExt cx="1433071" cy="1433071"/>
                  </a:xfrm>
                </p:grpSpPr>
                <p:sp>
                  <p:nvSpPr>
                    <p:cNvPr id="64" name="图形"/>
                    <p:cNvSpPr/>
                    <p:nvPr>
                      <p:custDataLst>
                        <p:tags r:id="rId22"/>
                      </p:custDataLst>
                    </p:nvPr>
                  </p:nvSpPr>
                  <p:spPr>
                    <a:xfrm>
                      <a:off x="5379464" y="2958640"/>
                      <a:ext cx="1433071" cy="1433071"/>
                    </a:xfrm>
                    <a:prstGeom prst="arc">
                      <a:avLst>
                        <a:gd name="adj1" fmla="val 10840900"/>
                        <a:gd name="adj2" fmla="val 21516671"/>
                      </a:avLst>
                    </a:prstGeom>
                    <a:ln w="76200" cap="rnd">
                      <a:solidFill>
                        <a:schemeClr val="bg1">
                          <a:lumMod val="65000"/>
                          <a:alpha val="23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latin typeface="Arial"/>
                        <a:ea typeface="阿里巴巴普惠体 Medium"/>
                        <a:cs typeface="阿里巴巴普惠体 Medium"/>
                        <a:sym typeface="Arial"/>
                      </a:endParaRPr>
                    </a:p>
                  </p:txBody>
                </p:sp>
                <p:sp>
                  <p:nvSpPr>
                    <p:cNvPr id="65" name="图形"/>
                    <p:cNvSpPr/>
                    <p:nvPr>
                      <p:custDataLst>
                        <p:tags r:id="rId23"/>
                      </p:custDataLst>
                    </p:nvPr>
                  </p:nvSpPr>
                  <p:spPr>
                    <a:xfrm>
                      <a:off x="5379464" y="2958640"/>
                      <a:ext cx="1433071" cy="1433071"/>
                    </a:xfrm>
                    <a:prstGeom prst="arc">
                      <a:avLst>
                        <a:gd name="adj1" fmla="val 10840900"/>
                        <a:gd name="adj2" fmla="val 15076457"/>
                      </a:avLst>
                    </a:prstGeom>
                    <a:ln w="76200" cap="rnd">
                      <a:gradFill>
                        <a:gsLst>
                          <a:gs pos="0">
                            <a:srgbClr val="65C7CD"/>
                          </a:gs>
                          <a:gs pos="100000">
                            <a:srgbClr val="8CD5D9"/>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latin typeface="Arial"/>
                        <a:ea typeface="阿里巴巴普惠体 Medium"/>
                        <a:cs typeface="阿里巴巴普惠体 Medium"/>
                        <a:sym typeface="Arial"/>
                      </a:endParaRPr>
                    </a:p>
                  </p:txBody>
                </p:sp>
              </p:grpSp>
              <p:sp>
                <p:nvSpPr>
                  <p:cNvPr id="66" name="图形"/>
                  <p:cNvSpPr/>
                  <p:nvPr>
                    <p:custDataLst>
                      <p:tags r:id="rId21"/>
                    </p:custDataLst>
                  </p:nvPr>
                </p:nvSpPr>
                <p:spPr>
                  <a:xfrm>
                    <a:off x="2650" y="3840"/>
                    <a:ext cx="469" cy="469"/>
                  </a:xfrm>
                  <a:custGeom>
                    <a:avLst/>
                    <a:gdLst>
                      <a:gd name="connsiteX0" fmla="*/ 350570 w 698825"/>
                      <a:gd name="connsiteY0" fmla="*/ 0 h 698825"/>
                      <a:gd name="connsiteX1" fmla="*/ 0 w 698825"/>
                      <a:gd name="connsiteY1" fmla="*/ 350574 h 698825"/>
                      <a:gd name="connsiteX2" fmla="*/ 350570 w 698825"/>
                      <a:gd name="connsiteY2" fmla="*/ 701156 h 698825"/>
                      <a:gd name="connsiteX3" fmla="*/ 701151 w 698825"/>
                      <a:gd name="connsiteY3" fmla="*/ 350574 h 698825"/>
                      <a:gd name="connsiteX4" fmla="*/ 350570 w 698825"/>
                      <a:gd name="connsiteY4" fmla="*/ 0 h 698825"/>
                      <a:gd name="connsiteX5" fmla="*/ 351638 w 698825"/>
                      <a:gd name="connsiteY5" fmla="*/ 515970 h 698825"/>
                      <a:gd name="connsiteX6" fmla="*/ 351638 w 698825"/>
                      <a:gd name="connsiteY6" fmla="*/ 515965 h 698825"/>
                      <a:gd name="connsiteX7" fmla="*/ 349497 w 698825"/>
                      <a:gd name="connsiteY7" fmla="*/ 515965 h 698825"/>
                      <a:gd name="connsiteX8" fmla="*/ 199747 w 698825"/>
                      <a:gd name="connsiteY8" fmla="*/ 515965 h 698825"/>
                      <a:gd name="connsiteX9" fmla="*/ 317272 w 698825"/>
                      <a:gd name="connsiteY9" fmla="*/ 377843 h 698825"/>
                      <a:gd name="connsiteX10" fmla="*/ 319714 w 698825"/>
                      <a:gd name="connsiteY10" fmla="*/ 364785 h 698825"/>
                      <a:gd name="connsiteX11" fmla="*/ 268559 w 698825"/>
                      <a:gd name="connsiteY11" fmla="*/ 270100 h 698825"/>
                      <a:gd name="connsiteX12" fmla="*/ 350570 w 698825"/>
                      <a:gd name="connsiteY12" fmla="*/ 167875 h 698825"/>
                      <a:gd name="connsiteX13" fmla="*/ 432580 w 698825"/>
                      <a:gd name="connsiteY13" fmla="*/ 270100 h 698825"/>
                      <a:gd name="connsiteX14" fmla="*/ 382202 w 698825"/>
                      <a:gd name="connsiteY14" fmla="*/ 364432 h 698825"/>
                      <a:gd name="connsiteX15" fmla="*/ 384983 w 698825"/>
                      <a:gd name="connsiteY15" fmla="*/ 379271 h 698825"/>
                      <a:gd name="connsiteX16" fmla="*/ 501381 w 698825"/>
                      <a:gd name="connsiteY16" fmla="*/ 515970 h 698825"/>
                      <a:gd name="connsiteX17" fmla="*/ 351638 w 698825"/>
                      <a:gd name="connsiteY17" fmla="*/ 515970 h 69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98825" h="698825">
                        <a:moveTo>
                          <a:pt x="350570" y="0"/>
                        </a:moveTo>
                        <a:cubicBezTo>
                          <a:pt x="156958" y="0"/>
                          <a:pt x="0" y="156962"/>
                          <a:pt x="0" y="350574"/>
                        </a:cubicBezTo>
                        <a:cubicBezTo>
                          <a:pt x="0" y="544182"/>
                          <a:pt x="156958" y="701156"/>
                          <a:pt x="350570" y="701156"/>
                        </a:cubicBezTo>
                        <a:cubicBezTo>
                          <a:pt x="544182" y="701156"/>
                          <a:pt x="701151" y="544182"/>
                          <a:pt x="701151" y="350574"/>
                        </a:cubicBezTo>
                        <a:cubicBezTo>
                          <a:pt x="701151" y="156958"/>
                          <a:pt x="544182" y="0"/>
                          <a:pt x="350570" y="0"/>
                        </a:cubicBezTo>
                        <a:close/>
                        <a:moveTo>
                          <a:pt x="351638" y="515970"/>
                        </a:moveTo>
                        <a:lnTo>
                          <a:pt x="351638" y="515965"/>
                        </a:lnTo>
                        <a:lnTo>
                          <a:pt x="349497" y="515965"/>
                        </a:lnTo>
                        <a:lnTo>
                          <a:pt x="199747" y="515965"/>
                        </a:lnTo>
                        <a:cubicBezTo>
                          <a:pt x="199747" y="406453"/>
                          <a:pt x="295928" y="406478"/>
                          <a:pt x="317272" y="377843"/>
                        </a:cubicBezTo>
                        <a:lnTo>
                          <a:pt x="319714" y="364785"/>
                        </a:lnTo>
                        <a:cubicBezTo>
                          <a:pt x="289728" y="349588"/>
                          <a:pt x="268559" y="312950"/>
                          <a:pt x="268559" y="270100"/>
                        </a:cubicBezTo>
                        <a:cubicBezTo>
                          <a:pt x="268559" y="213647"/>
                          <a:pt x="305282" y="167875"/>
                          <a:pt x="350570" y="167875"/>
                        </a:cubicBezTo>
                        <a:cubicBezTo>
                          <a:pt x="395858" y="167875"/>
                          <a:pt x="432580" y="213647"/>
                          <a:pt x="432580" y="270100"/>
                        </a:cubicBezTo>
                        <a:cubicBezTo>
                          <a:pt x="432580" y="312585"/>
                          <a:pt x="411788" y="348995"/>
                          <a:pt x="382202" y="364432"/>
                        </a:cubicBezTo>
                        <a:lnTo>
                          <a:pt x="384983" y="379271"/>
                        </a:lnTo>
                        <a:cubicBezTo>
                          <a:pt x="408399" y="406518"/>
                          <a:pt x="501381" y="408294"/>
                          <a:pt x="501381" y="515970"/>
                        </a:cubicBezTo>
                        <a:lnTo>
                          <a:pt x="351638" y="515970"/>
                        </a:lnTo>
                        <a:close/>
                      </a:path>
                    </a:pathLst>
                  </a:custGeom>
                  <a:gradFill>
                    <a:gsLst>
                      <a:gs pos="0">
                        <a:srgbClr val="BEEDEE"/>
                      </a:gs>
                      <a:gs pos="86000">
                        <a:srgbClr val="65C7CD"/>
                      </a:gs>
                    </a:gsLst>
                    <a:lin ang="2700000" scaled="0"/>
                  </a:gradFill>
                  <a:ln w="2318" cap="flat">
                    <a:noFill/>
                    <a:prstDash val="solid"/>
                    <a:miter/>
                  </a:ln>
                </p:spPr>
                <p:txBody>
                  <a:bodyPr rtlCol="0" anchor="ctr"/>
                  <a:lstStyle/>
                  <a:p>
                    <a:endParaRPr lang="en-GB">
                      <a:latin typeface="Arial"/>
                      <a:ea typeface="阿里巴巴普惠体 Medium"/>
                      <a:cs typeface="阿里巴巴普惠体 Medium"/>
                      <a:sym typeface="Arial"/>
                    </a:endParaRPr>
                  </a:p>
                </p:txBody>
              </p:sp>
            </p:grpSp>
            <p:sp>
              <p:nvSpPr>
                <p:cNvPr id="67" name="图形"/>
                <p:cNvSpPr txBox="1"/>
                <p:nvPr>
                  <p:custDataLst>
                    <p:tags r:id="rId17"/>
                  </p:custDataLst>
                </p:nvPr>
              </p:nvSpPr>
              <p:spPr>
                <a:xfrm>
                  <a:off x="2017" y="4435"/>
                  <a:ext cx="1770" cy="485"/>
                </a:xfrm>
                <a:prstGeom prst="rect">
                  <a:avLst/>
                </a:prstGeom>
                <a:noFill/>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400" noProof="0" dirty="0">
                      <a:ln w="12700">
                        <a:noFill/>
                      </a:ln>
                      <a:solidFill>
                        <a:srgbClr val="65C7CD"/>
                      </a:solidFill>
                      <a:effectLst/>
                      <a:uLnTx/>
                      <a:uFillTx/>
                      <a:latin typeface="Arial"/>
                      <a:ea typeface="阿里巴巴普惠体 Medium"/>
                      <a:cs typeface="阿里巴巴普惠体 Medium"/>
                      <a:sym typeface="Arial"/>
                    </a:rPr>
                    <a:t>PART 04</a:t>
                  </a:r>
                </a:p>
              </p:txBody>
            </p:sp>
          </p:grpSp>
        </p:grpSp>
        <p:sp>
          <p:nvSpPr>
            <p:cNvPr id="79" name="图形"/>
            <p:cNvSpPr txBox="1"/>
            <p:nvPr>
              <p:custDataLst>
                <p:tags r:id="rId5"/>
              </p:custDataLst>
            </p:nvPr>
          </p:nvSpPr>
          <p:spPr>
            <a:xfrm>
              <a:off x="1898" y="6232"/>
              <a:ext cx="3023" cy="921"/>
            </a:xfrm>
            <a:prstGeom prst="rect">
              <a:avLst/>
            </a:prstGeom>
            <a:noFill/>
          </p:spPr>
          <p:txBody>
            <a:bodyPr wrap="square" rtlCol="0">
              <a:spAutoFit/>
            </a:bodyPr>
            <a:lstStyle/>
            <a:p>
              <a:pPr algn="dist"/>
              <a:r>
                <a:rPr lang="zh-CN" altLang="en-US" sz="3200" dirty="0">
                  <a:solidFill>
                    <a:schemeClr val="tx1">
                      <a:lumMod val="85000"/>
                      <a:lumOff val="15000"/>
                    </a:schemeClr>
                  </a:solidFill>
                  <a:latin typeface="思源宋体 CN Heavy" pitchFamily="18" charset="-122"/>
                  <a:ea typeface="思源宋体 CN Heavy" pitchFamily="18" charset="-122"/>
                  <a:cs typeface="阿里巴巴普惠体 Medium"/>
                  <a:sym typeface="Arial"/>
                </a:rPr>
                <a:t>工作概述</a:t>
              </a:r>
            </a:p>
          </p:txBody>
        </p:sp>
        <p:sp>
          <p:nvSpPr>
            <p:cNvPr id="80" name="图形"/>
            <p:cNvSpPr txBox="1"/>
            <p:nvPr>
              <p:custDataLst>
                <p:tags r:id="rId6"/>
              </p:custDataLst>
            </p:nvPr>
          </p:nvSpPr>
          <p:spPr>
            <a:xfrm>
              <a:off x="1913" y="7202"/>
              <a:ext cx="2992" cy="923"/>
            </a:xfrm>
            <a:prstGeom prst="rect">
              <a:avLst/>
            </a:prstGeom>
            <a:noFill/>
          </p:spPr>
          <p:txBody>
            <a:bodyPr wrap="square" rtlCol="0" anchor="t">
              <a:noAutofit/>
            </a:bodyPr>
            <a:lstStyle/>
            <a:p>
              <a:pPr algn="ctr">
                <a:lnSpc>
                  <a:spcPct val="150000"/>
                </a:lnSpc>
              </a:pPr>
              <a:r>
                <a:rPr lang="zh-CN" altLang="en-US" sz="1200">
                  <a:latin typeface="Arial"/>
                  <a:ea typeface="阿里巴巴普惠体 Medium"/>
                  <a:cs typeface="阿里巴巴普惠体 Medium"/>
                  <a:sym typeface="Arial"/>
                </a:rPr>
                <a:t>Add your text content</a:t>
              </a:r>
              <a:r>
                <a:rPr lang="en-US" altLang="zh-CN" sz="1200">
                  <a:latin typeface="Arial"/>
                  <a:ea typeface="阿里巴巴普惠体 Medium"/>
                  <a:cs typeface="阿里巴巴普惠体 Medium"/>
                  <a:sym typeface="Arial"/>
                </a:rPr>
                <a:t>.</a:t>
              </a:r>
            </a:p>
            <a:p>
              <a:pPr algn="ctr">
                <a:lnSpc>
                  <a:spcPct val="150000"/>
                </a:lnSpc>
              </a:pPr>
              <a:r>
                <a:rPr lang="zh-CN" altLang="en-US" sz="1200">
                  <a:latin typeface="Arial"/>
                  <a:ea typeface="阿里巴巴普惠体 Medium"/>
                  <a:cs typeface="阿里巴巴普惠体 Medium"/>
                  <a:sym typeface="Arial"/>
                </a:rPr>
                <a:t>Add your text content</a:t>
              </a:r>
              <a:r>
                <a:rPr lang="en-US" altLang="zh-CN" sz="1200">
                  <a:latin typeface="Arial"/>
                  <a:ea typeface="阿里巴巴普惠体 Medium"/>
                  <a:cs typeface="阿里巴巴普惠体 Medium"/>
                  <a:sym typeface="Arial"/>
                </a:rPr>
                <a:t>.</a:t>
              </a:r>
              <a:endParaRPr lang="en-US" altLang="zh-CN" sz="1200" spc="500">
                <a:solidFill>
                  <a:schemeClr val="tx1">
                    <a:lumMod val="85000"/>
                    <a:lumOff val="15000"/>
                  </a:schemeClr>
                </a:solidFill>
                <a:uFillTx/>
                <a:latin typeface="Arial"/>
                <a:ea typeface="阿里巴巴普惠体 Medium"/>
                <a:cs typeface="阿里巴巴普惠体 Medium"/>
                <a:sym typeface="Arial"/>
              </a:endParaRPr>
            </a:p>
            <a:p>
              <a:pPr algn="ctr">
                <a:lnSpc>
                  <a:spcPct val="150000"/>
                </a:lnSpc>
              </a:pPr>
              <a:endParaRPr lang="en-US" altLang="zh-CN" sz="1200" spc="500">
                <a:solidFill>
                  <a:schemeClr val="tx1">
                    <a:lumMod val="85000"/>
                    <a:lumOff val="15000"/>
                  </a:schemeClr>
                </a:solidFill>
                <a:uFillTx/>
                <a:latin typeface="Arial"/>
                <a:ea typeface="阿里巴巴普惠体 Medium"/>
                <a:cs typeface="阿里巴巴普惠体 Medium"/>
                <a:sym typeface="Arial"/>
              </a:endParaRPr>
            </a:p>
          </p:txBody>
        </p:sp>
        <p:sp>
          <p:nvSpPr>
            <p:cNvPr id="81" name="图形"/>
            <p:cNvSpPr txBox="1"/>
            <p:nvPr>
              <p:custDataLst>
                <p:tags r:id="rId7"/>
              </p:custDataLst>
            </p:nvPr>
          </p:nvSpPr>
          <p:spPr>
            <a:xfrm>
              <a:off x="6063" y="6230"/>
              <a:ext cx="3023" cy="921"/>
            </a:xfrm>
            <a:prstGeom prst="rect">
              <a:avLst/>
            </a:prstGeom>
            <a:noFill/>
          </p:spPr>
          <p:txBody>
            <a:bodyPr wrap="square" rtlCol="0">
              <a:spAutoFit/>
            </a:bodyPr>
            <a:lstStyle>
              <a:defPPr>
                <a:defRPr lang="zh-CN"/>
              </a:defPPr>
              <a:lvl1pPr algn="dist">
                <a:defRPr sz="3200">
                  <a:solidFill>
                    <a:schemeClr val="tx1">
                      <a:lumMod val="85000"/>
                      <a:lumOff val="15000"/>
                    </a:schemeClr>
                  </a:solidFill>
                  <a:latin typeface="思源宋体 CN Heavy" pitchFamily="18" charset="-122"/>
                  <a:ea typeface="思源宋体 CN Heavy" pitchFamily="18" charset="-122"/>
                  <a:cs typeface="阿里巴巴普惠体 Medium"/>
                </a:defRPr>
              </a:lvl1pPr>
            </a:lstStyle>
            <a:p>
              <a:r>
                <a:rPr lang="zh-CN" altLang="en-US" dirty="0">
                  <a:sym typeface="Arial"/>
                </a:rPr>
                <a:t>问题不足</a:t>
              </a:r>
            </a:p>
          </p:txBody>
        </p:sp>
        <p:sp>
          <p:nvSpPr>
            <p:cNvPr id="82" name="图形"/>
            <p:cNvSpPr txBox="1"/>
            <p:nvPr>
              <p:custDataLst>
                <p:tags r:id="rId8"/>
              </p:custDataLst>
            </p:nvPr>
          </p:nvSpPr>
          <p:spPr>
            <a:xfrm>
              <a:off x="6078" y="7200"/>
              <a:ext cx="2992" cy="923"/>
            </a:xfrm>
            <a:prstGeom prst="rect">
              <a:avLst/>
            </a:prstGeom>
            <a:noFill/>
          </p:spPr>
          <p:txBody>
            <a:bodyPr wrap="square" rtlCol="0" anchor="t">
              <a:noAutofit/>
            </a:bodyPr>
            <a:lstStyle/>
            <a:p>
              <a:pPr algn="ctr">
                <a:lnSpc>
                  <a:spcPct val="150000"/>
                </a:lnSpc>
              </a:pPr>
              <a:r>
                <a:rPr lang="zh-CN" altLang="en-US" sz="1200">
                  <a:latin typeface="Arial"/>
                  <a:ea typeface="阿里巴巴普惠体 Medium"/>
                  <a:cs typeface="阿里巴巴普惠体 Medium"/>
                  <a:sym typeface="Arial"/>
                </a:rPr>
                <a:t>Add your text content</a:t>
              </a:r>
              <a:r>
                <a:rPr lang="en-US" altLang="zh-CN" sz="1200">
                  <a:latin typeface="Arial"/>
                  <a:ea typeface="阿里巴巴普惠体 Medium"/>
                  <a:cs typeface="阿里巴巴普惠体 Medium"/>
                  <a:sym typeface="Arial"/>
                </a:rPr>
                <a:t>.</a:t>
              </a:r>
            </a:p>
            <a:p>
              <a:pPr algn="ctr">
                <a:lnSpc>
                  <a:spcPct val="150000"/>
                </a:lnSpc>
              </a:pPr>
              <a:r>
                <a:rPr lang="zh-CN" altLang="en-US" sz="1200">
                  <a:latin typeface="Arial"/>
                  <a:ea typeface="阿里巴巴普惠体 Medium"/>
                  <a:cs typeface="阿里巴巴普惠体 Medium"/>
                  <a:sym typeface="Arial"/>
                </a:rPr>
                <a:t>Add your text content</a:t>
              </a:r>
              <a:r>
                <a:rPr lang="en-US" altLang="zh-CN" sz="1200">
                  <a:latin typeface="Arial"/>
                  <a:ea typeface="阿里巴巴普惠体 Medium"/>
                  <a:cs typeface="阿里巴巴普惠体 Medium"/>
                  <a:sym typeface="Arial"/>
                </a:rPr>
                <a:t>.</a:t>
              </a:r>
              <a:endParaRPr lang="en-US" altLang="zh-CN" sz="1200" spc="500">
                <a:solidFill>
                  <a:schemeClr val="tx1">
                    <a:lumMod val="85000"/>
                    <a:lumOff val="15000"/>
                  </a:schemeClr>
                </a:solidFill>
                <a:uFillTx/>
                <a:latin typeface="Arial"/>
                <a:ea typeface="阿里巴巴普惠体 Medium"/>
                <a:cs typeface="阿里巴巴普惠体 Medium"/>
                <a:sym typeface="Arial"/>
              </a:endParaRPr>
            </a:p>
            <a:p>
              <a:pPr algn="ctr">
                <a:lnSpc>
                  <a:spcPct val="150000"/>
                </a:lnSpc>
              </a:pPr>
              <a:endParaRPr lang="en-US" altLang="zh-CN" sz="1200" spc="500">
                <a:solidFill>
                  <a:schemeClr val="tx1">
                    <a:lumMod val="85000"/>
                    <a:lumOff val="15000"/>
                  </a:schemeClr>
                </a:solidFill>
                <a:uFillTx/>
                <a:latin typeface="Arial"/>
                <a:ea typeface="阿里巴巴普惠体 Medium"/>
                <a:cs typeface="阿里巴巴普惠体 Medium"/>
                <a:sym typeface="Arial"/>
              </a:endParaRPr>
            </a:p>
          </p:txBody>
        </p:sp>
        <p:sp>
          <p:nvSpPr>
            <p:cNvPr id="83" name="图形"/>
            <p:cNvSpPr txBox="1"/>
            <p:nvPr>
              <p:custDataLst>
                <p:tags r:id="rId9"/>
              </p:custDataLst>
            </p:nvPr>
          </p:nvSpPr>
          <p:spPr>
            <a:xfrm>
              <a:off x="10182" y="6230"/>
              <a:ext cx="3023" cy="921"/>
            </a:xfrm>
            <a:prstGeom prst="rect">
              <a:avLst/>
            </a:prstGeom>
            <a:noFill/>
          </p:spPr>
          <p:txBody>
            <a:bodyPr wrap="square" rtlCol="0">
              <a:spAutoFit/>
            </a:bodyPr>
            <a:lstStyle>
              <a:defPPr>
                <a:defRPr lang="zh-CN"/>
              </a:defPPr>
              <a:lvl1pPr algn="dist">
                <a:defRPr sz="3200">
                  <a:solidFill>
                    <a:schemeClr val="tx1">
                      <a:lumMod val="85000"/>
                      <a:lumOff val="15000"/>
                    </a:schemeClr>
                  </a:solidFill>
                  <a:latin typeface="思源宋体 CN Heavy" pitchFamily="18" charset="-122"/>
                  <a:ea typeface="思源宋体 CN Heavy" pitchFamily="18" charset="-122"/>
                  <a:cs typeface="阿里巴巴普惠体 Medium"/>
                </a:defRPr>
              </a:lvl1pPr>
            </a:lstStyle>
            <a:p>
              <a:r>
                <a:rPr lang="zh-CN" altLang="en-US" dirty="0">
                  <a:sym typeface="Arial"/>
                </a:rPr>
                <a:t>经验总结</a:t>
              </a:r>
            </a:p>
          </p:txBody>
        </p:sp>
        <p:sp>
          <p:nvSpPr>
            <p:cNvPr id="84" name="图形"/>
            <p:cNvSpPr txBox="1"/>
            <p:nvPr>
              <p:custDataLst>
                <p:tags r:id="rId10"/>
              </p:custDataLst>
            </p:nvPr>
          </p:nvSpPr>
          <p:spPr>
            <a:xfrm>
              <a:off x="10197" y="7200"/>
              <a:ext cx="2992" cy="923"/>
            </a:xfrm>
            <a:prstGeom prst="rect">
              <a:avLst/>
            </a:prstGeom>
            <a:noFill/>
          </p:spPr>
          <p:txBody>
            <a:bodyPr wrap="square" rtlCol="0" anchor="t">
              <a:noAutofit/>
            </a:bodyPr>
            <a:lstStyle/>
            <a:p>
              <a:pPr algn="ctr">
                <a:lnSpc>
                  <a:spcPct val="150000"/>
                </a:lnSpc>
              </a:pPr>
              <a:r>
                <a:rPr lang="zh-CN" altLang="en-US" sz="1200">
                  <a:latin typeface="Arial"/>
                  <a:ea typeface="阿里巴巴普惠体 Medium"/>
                  <a:cs typeface="阿里巴巴普惠体 Medium"/>
                  <a:sym typeface="Arial"/>
                </a:rPr>
                <a:t>Add your text content</a:t>
              </a:r>
              <a:r>
                <a:rPr lang="en-US" altLang="zh-CN" sz="1200">
                  <a:latin typeface="Arial"/>
                  <a:ea typeface="阿里巴巴普惠体 Medium"/>
                  <a:cs typeface="阿里巴巴普惠体 Medium"/>
                  <a:sym typeface="Arial"/>
                </a:rPr>
                <a:t>.</a:t>
              </a:r>
            </a:p>
            <a:p>
              <a:pPr algn="ctr">
                <a:lnSpc>
                  <a:spcPct val="150000"/>
                </a:lnSpc>
              </a:pPr>
              <a:r>
                <a:rPr lang="zh-CN" altLang="en-US" sz="1200">
                  <a:latin typeface="Arial"/>
                  <a:ea typeface="阿里巴巴普惠体 Medium"/>
                  <a:cs typeface="阿里巴巴普惠体 Medium"/>
                  <a:sym typeface="Arial"/>
                </a:rPr>
                <a:t>Add your text content</a:t>
              </a:r>
              <a:r>
                <a:rPr lang="en-US" altLang="zh-CN" sz="1200">
                  <a:latin typeface="Arial"/>
                  <a:ea typeface="阿里巴巴普惠体 Medium"/>
                  <a:cs typeface="阿里巴巴普惠体 Medium"/>
                  <a:sym typeface="Arial"/>
                </a:rPr>
                <a:t>.</a:t>
              </a:r>
              <a:endParaRPr lang="en-US" altLang="zh-CN" sz="1200" spc="500">
                <a:solidFill>
                  <a:schemeClr val="tx1">
                    <a:lumMod val="85000"/>
                    <a:lumOff val="15000"/>
                  </a:schemeClr>
                </a:solidFill>
                <a:uFillTx/>
                <a:latin typeface="Arial"/>
                <a:ea typeface="阿里巴巴普惠体 Medium"/>
                <a:cs typeface="阿里巴巴普惠体 Medium"/>
                <a:sym typeface="Arial"/>
              </a:endParaRPr>
            </a:p>
            <a:p>
              <a:pPr algn="ctr">
                <a:lnSpc>
                  <a:spcPct val="150000"/>
                </a:lnSpc>
              </a:pPr>
              <a:endParaRPr lang="en-US" altLang="zh-CN" sz="1200" spc="500">
                <a:solidFill>
                  <a:schemeClr val="tx1">
                    <a:lumMod val="85000"/>
                    <a:lumOff val="15000"/>
                  </a:schemeClr>
                </a:solidFill>
                <a:uFillTx/>
                <a:latin typeface="Arial"/>
                <a:ea typeface="阿里巴巴普惠体 Medium"/>
                <a:cs typeface="阿里巴巴普惠体 Medium"/>
                <a:sym typeface="Arial"/>
              </a:endParaRPr>
            </a:p>
          </p:txBody>
        </p:sp>
        <p:sp>
          <p:nvSpPr>
            <p:cNvPr id="85" name="图形"/>
            <p:cNvSpPr txBox="1"/>
            <p:nvPr>
              <p:custDataLst>
                <p:tags r:id="rId11"/>
              </p:custDataLst>
            </p:nvPr>
          </p:nvSpPr>
          <p:spPr>
            <a:xfrm>
              <a:off x="14347" y="6228"/>
              <a:ext cx="3023" cy="921"/>
            </a:xfrm>
            <a:prstGeom prst="rect">
              <a:avLst/>
            </a:prstGeom>
            <a:noFill/>
          </p:spPr>
          <p:txBody>
            <a:bodyPr wrap="square" rtlCol="0">
              <a:spAutoFit/>
            </a:bodyPr>
            <a:lstStyle>
              <a:defPPr>
                <a:defRPr lang="zh-CN"/>
              </a:defPPr>
              <a:lvl1pPr algn="dist">
                <a:defRPr sz="3200">
                  <a:solidFill>
                    <a:schemeClr val="tx1">
                      <a:lumMod val="85000"/>
                      <a:lumOff val="15000"/>
                    </a:schemeClr>
                  </a:solidFill>
                  <a:latin typeface="思源宋体 CN Heavy" pitchFamily="18" charset="-122"/>
                  <a:ea typeface="思源宋体 CN Heavy" pitchFamily="18" charset="-122"/>
                  <a:cs typeface="阿里巴巴普惠体 Medium"/>
                </a:defRPr>
              </a:lvl1pPr>
            </a:lstStyle>
            <a:p>
              <a:r>
                <a:rPr lang="zh-CN" altLang="en-US" dirty="0">
                  <a:sym typeface="Arial"/>
                </a:rPr>
                <a:t>未来计划</a:t>
              </a:r>
            </a:p>
          </p:txBody>
        </p:sp>
        <p:sp>
          <p:nvSpPr>
            <p:cNvPr id="86" name="图形"/>
            <p:cNvSpPr txBox="1"/>
            <p:nvPr>
              <p:custDataLst>
                <p:tags r:id="rId12"/>
              </p:custDataLst>
            </p:nvPr>
          </p:nvSpPr>
          <p:spPr>
            <a:xfrm>
              <a:off x="14362" y="7198"/>
              <a:ext cx="2992" cy="923"/>
            </a:xfrm>
            <a:prstGeom prst="rect">
              <a:avLst/>
            </a:prstGeom>
            <a:noFill/>
          </p:spPr>
          <p:txBody>
            <a:bodyPr wrap="square" rtlCol="0" anchor="t">
              <a:noAutofit/>
            </a:bodyPr>
            <a:lstStyle/>
            <a:p>
              <a:pPr algn="ctr">
                <a:lnSpc>
                  <a:spcPct val="150000"/>
                </a:lnSpc>
              </a:pPr>
              <a:r>
                <a:rPr lang="zh-CN" altLang="en-US" sz="1200">
                  <a:latin typeface="Arial"/>
                  <a:ea typeface="阿里巴巴普惠体 Medium"/>
                  <a:cs typeface="阿里巴巴普惠体 Medium"/>
                  <a:sym typeface="Arial"/>
                </a:rPr>
                <a:t>Add your text content</a:t>
              </a:r>
              <a:r>
                <a:rPr lang="en-US" altLang="zh-CN" sz="1200">
                  <a:latin typeface="Arial"/>
                  <a:ea typeface="阿里巴巴普惠体 Medium"/>
                  <a:cs typeface="阿里巴巴普惠体 Medium"/>
                  <a:sym typeface="Arial"/>
                </a:rPr>
                <a:t>.</a:t>
              </a:r>
            </a:p>
            <a:p>
              <a:pPr algn="ctr">
                <a:lnSpc>
                  <a:spcPct val="150000"/>
                </a:lnSpc>
              </a:pPr>
              <a:r>
                <a:rPr lang="zh-CN" altLang="en-US" sz="1200">
                  <a:latin typeface="Arial"/>
                  <a:ea typeface="阿里巴巴普惠体 Medium"/>
                  <a:cs typeface="阿里巴巴普惠体 Medium"/>
                  <a:sym typeface="Arial"/>
                </a:rPr>
                <a:t>Add your text content</a:t>
              </a:r>
              <a:r>
                <a:rPr lang="en-US" altLang="zh-CN" sz="1200">
                  <a:latin typeface="Arial"/>
                  <a:ea typeface="阿里巴巴普惠体 Medium"/>
                  <a:cs typeface="阿里巴巴普惠体 Medium"/>
                  <a:sym typeface="Arial"/>
                </a:rPr>
                <a:t>.</a:t>
              </a:r>
              <a:endParaRPr lang="en-US" altLang="zh-CN" sz="1200" spc="500">
                <a:solidFill>
                  <a:schemeClr val="tx1">
                    <a:lumMod val="85000"/>
                    <a:lumOff val="15000"/>
                  </a:schemeClr>
                </a:solidFill>
                <a:uFillTx/>
                <a:latin typeface="Arial"/>
                <a:ea typeface="阿里巴巴普惠体 Medium"/>
                <a:cs typeface="阿里巴巴普惠体 Medium"/>
                <a:sym typeface="Arial"/>
              </a:endParaRPr>
            </a:p>
            <a:p>
              <a:pPr algn="ctr">
                <a:lnSpc>
                  <a:spcPct val="150000"/>
                </a:lnSpc>
              </a:pPr>
              <a:endParaRPr lang="en-US" altLang="zh-CN" sz="1200" spc="500">
                <a:solidFill>
                  <a:schemeClr val="tx1">
                    <a:lumMod val="85000"/>
                    <a:lumOff val="15000"/>
                  </a:schemeClr>
                </a:solidFill>
                <a:uFillTx/>
                <a:latin typeface="Arial"/>
                <a:ea typeface="阿里巴巴普惠体 Medium"/>
                <a:cs typeface="阿里巴巴普惠体 Medium"/>
                <a:sym typeface="Arial"/>
              </a:endParaRPr>
            </a:p>
          </p:txBody>
        </p:sp>
      </p:grpSp>
      <p:sp>
        <p:nvSpPr>
          <p:cNvPr id="87" name="图形"/>
          <p:cNvSpPr txBox="1"/>
          <p:nvPr>
            <p:custDataLst>
              <p:tags r:id="rId4"/>
            </p:custDataLst>
          </p:nvPr>
        </p:nvSpPr>
        <p:spPr>
          <a:xfrm>
            <a:off x="989331" y="904240"/>
            <a:ext cx="3759200" cy="923330"/>
          </a:xfrm>
          <a:prstGeom prst="rect">
            <a:avLst/>
          </a:prstGeom>
          <a:noFill/>
        </p:spPr>
        <p:txBody>
          <a:bodyPr wrap="square" rtlCol="0">
            <a:spAutoFit/>
          </a:bodyPr>
          <a:lstStyle/>
          <a:p>
            <a:r>
              <a:rPr lang="en-US" altLang="zh-CN" sz="5400" b="1" dirty="0">
                <a:solidFill>
                  <a:srgbClr val="65C7CD"/>
                </a:solidFill>
                <a:latin typeface="Arial"/>
                <a:ea typeface="阿里巴巴普惠体 Medium"/>
                <a:cs typeface="阿里巴巴普惠体 Medium"/>
                <a:sym typeface="Arial"/>
              </a:rPr>
              <a:t>CON</a:t>
            </a:r>
            <a:r>
              <a:rPr lang="en-US" altLang="zh-CN" sz="3600" b="1" dirty="0">
                <a:solidFill>
                  <a:schemeClr val="tx1">
                    <a:lumMod val="85000"/>
                    <a:lumOff val="15000"/>
                  </a:schemeClr>
                </a:solidFill>
                <a:latin typeface="Arial"/>
                <a:ea typeface="阿里巴巴普惠体 Medium"/>
                <a:cs typeface="阿里巴巴普惠体 Medium"/>
                <a:sym typeface="Arial"/>
              </a:rPr>
              <a:t>TENTS</a:t>
            </a:r>
          </a:p>
        </p:txBody>
      </p:sp>
      <p:sp>
        <p:nvSpPr>
          <p:cNvPr id="3" name="文本框 2"/>
          <p:cNvSpPr txBox="1"/>
          <p:nvPr/>
        </p:nvSpPr>
        <p:spPr>
          <a:xfrm>
            <a:off x="3850005" y="603682"/>
            <a:ext cx="1467719" cy="215444"/>
          </a:xfrm>
          <a:prstGeom prst="rect">
            <a:avLst/>
          </a:prstGeom>
          <a:noFill/>
        </p:spPr>
        <p:txBody>
          <a:bodyPr wrap="square" rtlCol="0">
            <a:spAutoFit/>
          </a:bodyPr>
          <a:lstStyle/>
          <a:p>
            <a:r>
              <a:rPr lang="en-US" altLang="zh-CN" sz="800" dirty="0">
                <a:solidFill>
                  <a:srgbClr val="FFFFFF"/>
                </a:solidFill>
              </a:rPr>
              <a:t>https://www.ypppt.com/</a:t>
            </a:r>
            <a:endParaRPr lang="zh-CN" altLang="en-US" sz="800" dirty="0">
              <a:solidFill>
                <a:srgbClr val="FFFFFF"/>
              </a:solidFill>
            </a:endParaRPr>
          </a:p>
        </p:txBody>
      </p:sp>
    </p:spTree>
    <p:custDataLst>
      <p:tags r:id="rId1"/>
    </p:custDataLst>
  </p:cSld>
  <p:clrMapOvr>
    <a:masterClrMapping/>
  </p:clrMapOvr>
  <p:transition advTm="2000">
    <p:wheel spokes="2"/>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7"/>
                                        </p:tgtEl>
                                        <p:attrNameLst>
                                          <p:attrName>style.visibility</p:attrName>
                                        </p:attrNameLst>
                                      </p:cBhvr>
                                      <p:to>
                                        <p:strVal val="visible"/>
                                      </p:to>
                                    </p:set>
                                    <p:animEffect transition="in" filter="wipe(left)">
                                      <p:cBhvr>
                                        <p:cTn id="11" dur="500"/>
                                        <p:tgtEl>
                                          <p:spTgt spid="87"/>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left)">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nimBg="1"/>
      <p:bldP spid="21" grpId="1" animBg="1"/>
      <p:bldP spid="87" grpId="0"/>
      <p:bldP spid="87"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图形"/>
          <p:cNvGrpSpPr/>
          <p:nvPr/>
        </p:nvGrpSpPr>
        <p:grpSpPr>
          <a:xfrm>
            <a:off x="1004571" y="1943737"/>
            <a:ext cx="10078085" cy="3133725"/>
            <a:chOff x="1127" y="3347"/>
            <a:chExt cx="17097" cy="5316"/>
          </a:xfrm>
        </p:grpSpPr>
        <p:sp>
          <p:nvSpPr>
            <p:cNvPr id="28" name="图形"/>
            <p:cNvSpPr/>
            <p:nvPr>
              <p:custDataLst>
                <p:tags r:id="rId2"/>
              </p:custDataLst>
            </p:nvPr>
          </p:nvSpPr>
          <p:spPr>
            <a:xfrm>
              <a:off x="1728" y="3347"/>
              <a:ext cx="4918" cy="5316"/>
            </a:xfrm>
            <a:prstGeom prst="round2DiagRect">
              <a:avLst>
                <a:gd name="adj1" fmla="val 12123"/>
                <a:gd name="adj2" fmla="val 0"/>
              </a:avLst>
            </a:prstGeom>
            <a:solidFill>
              <a:schemeClr val="accent1">
                <a:lumMod val="40000"/>
                <a:lumOff val="60000"/>
                <a:alpha val="2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3" name="图形"/>
            <p:cNvSpPr/>
            <p:nvPr>
              <p:custDataLst>
                <p:tags r:id="rId3"/>
              </p:custDataLst>
            </p:nvPr>
          </p:nvSpPr>
          <p:spPr>
            <a:xfrm>
              <a:off x="7517" y="3347"/>
              <a:ext cx="4918" cy="5316"/>
            </a:xfrm>
            <a:prstGeom prst="round2DiagRect">
              <a:avLst>
                <a:gd name="adj1" fmla="val 12123"/>
                <a:gd name="adj2" fmla="val 0"/>
              </a:avLst>
            </a:prstGeom>
            <a:solidFill>
              <a:schemeClr val="accent1">
                <a:lumMod val="40000"/>
                <a:lumOff val="60000"/>
                <a:alpha val="2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30" name="图形"/>
            <p:cNvSpPr/>
            <p:nvPr>
              <p:custDataLst>
                <p:tags r:id="rId4"/>
              </p:custDataLst>
            </p:nvPr>
          </p:nvSpPr>
          <p:spPr>
            <a:xfrm>
              <a:off x="13306" y="3347"/>
              <a:ext cx="4918" cy="5316"/>
            </a:xfrm>
            <a:prstGeom prst="round2DiagRect">
              <a:avLst>
                <a:gd name="adj1" fmla="val 12123"/>
                <a:gd name="adj2" fmla="val 0"/>
              </a:avLst>
            </a:prstGeom>
            <a:solidFill>
              <a:schemeClr val="accent1">
                <a:lumMod val="40000"/>
                <a:lumOff val="60000"/>
                <a:alpha val="2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31" name="图形"/>
            <p:cNvSpPr/>
            <p:nvPr>
              <p:custDataLst>
                <p:tags r:id="rId5"/>
              </p:custDataLst>
            </p:nvPr>
          </p:nvSpPr>
          <p:spPr>
            <a:xfrm>
              <a:off x="1127" y="3911"/>
              <a:ext cx="4163" cy="1075"/>
            </a:xfrm>
            <a:prstGeom prst="roundRect">
              <a:avLst>
                <a:gd name="adj" fmla="val 50000"/>
              </a:avLst>
            </a:prstGeom>
            <a:gradFill>
              <a:gsLst>
                <a:gs pos="0">
                  <a:schemeClr val="accent1"/>
                </a:gs>
                <a:gs pos="100000">
                  <a:schemeClr val="accent2"/>
                </a:gs>
              </a:gsLst>
              <a:lin ang="2700000" scaled="0"/>
            </a:gradFill>
            <a:ln>
              <a:noFill/>
            </a:ln>
            <a:effectLst>
              <a:outerShdw blurRad="50800" dist="114300" dir="2700000" algn="tl" rotWithShape="0">
                <a:schemeClr val="accent1">
                  <a:alpha val="1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Arial"/>
                <a:ea typeface="阿里巴巴普惠体 Medium"/>
                <a:cs typeface="阿里巴巴普惠体 Medium"/>
                <a:sym typeface="Arial"/>
              </a:endParaRPr>
            </a:p>
          </p:txBody>
        </p:sp>
        <p:sp>
          <p:nvSpPr>
            <p:cNvPr id="32" name="图形"/>
            <p:cNvSpPr/>
            <p:nvPr>
              <p:custDataLst>
                <p:tags r:id="rId6"/>
              </p:custDataLst>
            </p:nvPr>
          </p:nvSpPr>
          <p:spPr>
            <a:xfrm>
              <a:off x="6923" y="3785"/>
              <a:ext cx="4163" cy="1075"/>
            </a:xfrm>
            <a:prstGeom prst="roundRect">
              <a:avLst>
                <a:gd name="adj" fmla="val 50000"/>
              </a:avLst>
            </a:prstGeom>
            <a:gradFill>
              <a:gsLst>
                <a:gs pos="0">
                  <a:schemeClr val="accent1"/>
                </a:gs>
                <a:gs pos="100000">
                  <a:schemeClr val="accent2"/>
                </a:gs>
              </a:gsLst>
              <a:lin ang="2700000" scaled="0"/>
            </a:gradFill>
            <a:ln>
              <a:noFill/>
            </a:ln>
            <a:effectLst>
              <a:outerShdw blurRad="50800" dist="114300" dir="2700000" algn="tl" rotWithShape="0">
                <a:schemeClr val="accent1">
                  <a:alpha val="1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Arial"/>
                <a:ea typeface="阿里巴巴普惠体 Medium"/>
                <a:cs typeface="阿里巴巴普惠体 Medium"/>
                <a:sym typeface="Arial"/>
              </a:endParaRPr>
            </a:p>
          </p:txBody>
        </p:sp>
        <p:sp>
          <p:nvSpPr>
            <p:cNvPr id="33" name="图形"/>
            <p:cNvSpPr/>
            <p:nvPr>
              <p:custDataLst>
                <p:tags r:id="rId7"/>
              </p:custDataLst>
            </p:nvPr>
          </p:nvSpPr>
          <p:spPr>
            <a:xfrm>
              <a:off x="12799" y="3785"/>
              <a:ext cx="4163" cy="1075"/>
            </a:xfrm>
            <a:prstGeom prst="roundRect">
              <a:avLst>
                <a:gd name="adj" fmla="val 50000"/>
              </a:avLst>
            </a:prstGeom>
            <a:gradFill>
              <a:gsLst>
                <a:gs pos="0">
                  <a:schemeClr val="accent1"/>
                </a:gs>
                <a:gs pos="100000">
                  <a:schemeClr val="accent2"/>
                </a:gs>
              </a:gsLst>
              <a:lin ang="2700000" scaled="0"/>
            </a:gradFill>
            <a:ln>
              <a:noFill/>
            </a:ln>
            <a:effectLst>
              <a:outerShdw blurRad="50800" dist="114300" dir="2700000" algn="tl" rotWithShape="0">
                <a:schemeClr val="accent1">
                  <a:alpha val="1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Arial"/>
                <a:ea typeface="阿里巴巴普惠体 Medium"/>
                <a:cs typeface="阿里巴巴普惠体 Medium"/>
                <a:sym typeface="Arial"/>
              </a:endParaRPr>
            </a:p>
          </p:txBody>
        </p:sp>
        <p:sp>
          <p:nvSpPr>
            <p:cNvPr id="34" name="图形"/>
            <p:cNvSpPr/>
            <p:nvPr>
              <p:custDataLst>
                <p:tags r:id="rId8"/>
              </p:custDataLst>
            </p:nvPr>
          </p:nvSpPr>
          <p:spPr>
            <a:xfrm>
              <a:off x="1343" y="4020"/>
              <a:ext cx="817" cy="817"/>
            </a:xfrm>
            <a:prstGeom prst="ellipse">
              <a:avLst/>
            </a:prstGeom>
            <a:solidFill>
              <a:schemeClr val="bg1"/>
            </a:solidFill>
            <a:ln>
              <a:noFill/>
            </a:ln>
            <a:effectLst>
              <a:outerShdw blurRad="266700" sx="101000" sy="101000" algn="ctr" rotWithShape="0">
                <a:schemeClr val="tx1">
                  <a:lumMod val="50000"/>
                  <a:lumOff val="50000"/>
                  <a:alpha val="3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Arial"/>
                <a:ea typeface="阿里巴巴普惠体 Medium"/>
                <a:cs typeface="阿里巴巴普惠体 Medium"/>
                <a:sym typeface="Arial"/>
              </a:endParaRPr>
            </a:p>
          </p:txBody>
        </p:sp>
        <p:sp>
          <p:nvSpPr>
            <p:cNvPr id="35" name="图形"/>
            <p:cNvSpPr/>
            <p:nvPr>
              <p:custDataLst>
                <p:tags r:id="rId9"/>
              </p:custDataLst>
            </p:nvPr>
          </p:nvSpPr>
          <p:spPr>
            <a:xfrm>
              <a:off x="2077" y="4042"/>
              <a:ext cx="3435" cy="783"/>
            </a:xfrm>
            <a:prstGeom prst="rect">
              <a:avLst/>
            </a:prstGeom>
            <a:noFill/>
          </p:spPr>
          <p:txBody>
            <a:bodyPr wrap="square" rtlCol="0">
              <a:spAutoFit/>
            </a:bodyPr>
            <a:lstStyle/>
            <a:p>
              <a:pPr>
                <a:lnSpc>
                  <a:spcPct val="120000"/>
                </a:lnSpc>
              </a:pPr>
              <a:r>
                <a:rPr lang="zh-CN" altLang="en-US" sz="2000">
                  <a:solidFill>
                    <a:schemeClr val="bg1"/>
                  </a:solidFill>
                  <a:latin typeface="Arial"/>
                  <a:ea typeface="阿里巴巴普惠体 Medium"/>
                  <a:cs typeface="阿里巴巴普惠体 Medium"/>
                  <a:sym typeface="Arial"/>
                </a:rPr>
                <a:t>预设标题文本</a:t>
              </a:r>
              <a:endParaRPr lang="zh-CN" altLang="en-US" sz="2000" b="1" dirty="0">
                <a:solidFill>
                  <a:schemeClr val="bg1"/>
                </a:solidFill>
                <a:latin typeface="Arial"/>
                <a:ea typeface="阿里巴巴普惠体 Medium"/>
                <a:cs typeface="阿里巴巴普惠体 Medium"/>
                <a:sym typeface="Arial"/>
              </a:endParaRPr>
            </a:p>
          </p:txBody>
        </p:sp>
        <p:sp>
          <p:nvSpPr>
            <p:cNvPr id="37" name="图形"/>
            <p:cNvSpPr/>
            <p:nvPr>
              <p:custDataLst>
                <p:tags r:id="rId10"/>
              </p:custDataLst>
            </p:nvPr>
          </p:nvSpPr>
          <p:spPr>
            <a:xfrm>
              <a:off x="7980" y="3930"/>
              <a:ext cx="3435" cy="783"/>
            </a:xfrm>
            <a:prstGeom prst="rect">
              <a:avLst/>
            </a:prstGeom>
            <a:noFill/>
          </p:spPr>
          <p:txBody>
            <a:bodyPr wrap="square" rtlCol="0">
              <a:spAutoFit/>
            </a:bodyPr>
            <a:lstStyle/>
            <a:p>
              <a:pPr>
                <a:lnSpc>
                  <a:spcPct val="120000"/>
                </a:lnSpc>
              </a:pPr>
              <a:r>
                <a:rPr lang="zh-CN" altLang="en-US" sz="2000">
                  <a:solidFill>
                    <a:schemeClr val="bg1"/>
                  </a:solidFill>
                  <a:latin typeface="Arial"/>
                  <a:ea typeface="阿里巴巴普惠体 Medium"/>
                  <a:cs typeface="阿里巴巴普惠体 Medium"/>
                  <a:sym typeface="Arial"/>
                </a:rPr>
                <a:t>预设标题文本</a:t>
              </a:r>
              <a:endParaRPr lang="zh-CN" altLang="en-US" sz="2000" b="1" dirty="0">
                <a:solidFill>
                  <a:schemeClr val="bg1"/>
                </a:solidFill>
                <a:latin typeface="Arial"/>
                <a:ea typeface="阿里巴巴普惠体 Medium"/>
                <a:cs typeface="阿里巴巴普惠体 Medium"/>
                <a:sym typeface="Arial"/>
              </a:endParaRPr>
            </a:p>
          </p:txBody>
        </p:sp>
        <p:sp>
          <p:nvSpPr>
            <p:cNvPr id="39" name="图形"/>
            <p:cNvSpPr/>
            <p:nvPr>
              <p:custDataLst>
                <p:tags r:id="rId11"/>
              </p:custDataLst>
            </p:nvPr>
          </p:nvSpPr>
          <p:spPr>
            <a:xfrm>
              <a:off x="13829" y="3930"/>
              <a:ext cx="3435" cy="783"/>
            </a:xfrm>
            <a:prstGeom prst="rect">
              <a:avLst/>
            </a:prstGeom>
            <a:noFill/>
          </p:spPr>
          <p:txBody>
            <a:bodyPr wrap="square" rtlCol="0">
              <a:spAutoFit/>
            </a:bodyPr>
            <a:lstStyle/>
            <a:p>
              <a:pPr>
                <a:lnSpc>
                  <a:spcPct val="120000"/>
                </a:lnSpc>
              </a:pPr>
              <a:r>
                <a:rPr lang="zh-CN" altLang="en-US" sz="2000">
                  <a:solidFill>
                    <a:schemeClr val="bg1"/>
                  </a:solidFill>
                  <a:latin typeface="Arial"/>
                  <a:ea typeface="阿里巴巴普惠体 Medium"/>
                  <a:cs typeface="阿里巴巴普惠体 Medium"/>
                  <a:sym typeface="Arial"/>
                </a:rPr>
                <a:t>预设标题文本</a:t>
              </a:r>
              <a:endParaRPr lang="zh-CN" altLang="en-US" sz="2000" b="1" dirty="0">
                <a:solidFill>
                  <a:schemeClr val="bg1"/>
                </a:solidFill>
                <a:latin typeface="Arial"/>
                <a:ea typeface="阿里巴巴普惠体 Medium"/>
                <a:cs typeface="阿里巴巴普惠体 Medium"/>
                <a:sym typeface="Arial"/>
              </a:endParaRPr>
            </a:p>
          </p:txBody>
        </p:sp>
        <p:sp>
          <p:nvSpPr>
            <p:cNvPr id="60" name="图形"/>
            <p:cNvSpPr/>
            <p:nvPr>
              <p:custDataLst>
                <p:tags r:id="rId12"/>
              </p:custDataLst>
            </p:nvPr>
          </p:nvSpPr>
          <p:spPr>
            <a:xfrm>
              <a:off x="7123" y="3946"/>
              <a:ext cx="817" cy="817"/>
            </a:xfrm>
            <a:prstGeom prst="ellipse">
              <a:avLst/>
            </a:prstGeom>
            <a:solidFill>
              <a:schemeClr val="bg1"/>
            </a:solidFill>
            <a:ln>
              <a:noFill/>
            </a:ln>
            <a:effectLst>
              <a:outerShdw blurRad="266700" sx="101000" sy="101000" algn="ctr" rotWithShape="0">
                <a:schemeClr val="tx1">
                  <a:lumMod val="50000"/>
                  <a:lumOff val="50000"/>
                  <a:alpha val="3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Arial"/>
                <a:ea typeface="阿里巴巴普惠体 Medium"/>
                <a:cs typeface="阿里巴巴普惠体 Medium"/>
                <a:sym typeface="Arial"/>
              </a:endParaRPr>
            </a:p>
          </p:txBody>
        </p:sp>
        <p:sp>
          <p:nvSpPr>
            <p:cNvPr id="61" name="图形"/>
            <p:cNvSpPr/>
            <p:nvPr>
              <p:custDataLst>
                <p:tags r:id="rId13"/>
              </p:custDataLst>
            </p:nvPr>
          </p:nvSpPr>
          <p:spPr>
            <a:xfrm>
              <a:off x="13026" y="3952"/>
              <a:ext cx="817" cy="817"/>
            </a:xfrm>
            <a:prstGeom prst="ellipse">
              <a:avLst/>
            </a:prstGeom>
            <a:solidFill>
              <a:schemeClr val="bg1"/>
            </a:solidFill>
            <a:ln>
              <a:noFill/>
            </a:ln>
            <a:effectLst>
              <a:outerShdw blurRad="266700" sx="101000" sy="101000" algn="ctr" rotWithShape="0">
                <a:schemeClr val="tx1">
                  <a:lumMod val="50000"/>
                  <a:lumOff val="50000"/>
                  <a:alpha val="3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Arial"/>
                <a:ea typeface="阿里巴巴普惠体 Medium"/>
                <a:cs typeface="阿里巴巴普惠体 Medium"/>
                <a:sym typeface="Arial"/>
              </a:endParaRPr>
            </a:p>
          </p:txBody>
        </p:sp>
        <p:pic>
          <p:nvPicPr>
            <p:cNvPr id="62" name="图形"/>
            <p:cNvPicPr>
              <a:picLocks noChangeAspect="1"/>
            </p:cNvPicPr>
            <p:nvPr>
              <p:custDataLst>
                <p:tags r:id="rId14"/>
              </p:custDataLst>
            </p:nvPr>
          </p:nvPicPr>
          <p:blipFill>
            <a:blip r:embed="rId21" cstate="print">
              <a:extLst>
                <a:ext uri="{28A0092B-C50C-407E-A947-70E740481C1C}">
                  <a14:useLocalDpi xmlns:a14="http://schemas.microsoft.com/office/drawing/2010/main" val="0"/>
                </a:ext>
                <a:ext uri="{96DAC541-7B7A-43D3-8B79-37D633B846F1}">
                  <asvg:svgBlip xmlns="" xmlns:asvg="http://schemas.microsoft.com/office/drawing/2016/SVG/main" r:embed="rId22"/>
                </a:ext>
              </a:extLst>
            </a:blip>
            <a:stretch>
              <a:fillRect/>
            </a:stretch>
          </p:blipFill>
          <p:spPr>
            <a:xfrm flipH="1">
              <a:off x="7186" y="4020"/>
              <a:ext cx="691" cy="691"/>
            </a:xfrm>
            <a:prstGeom prst="rect">
              <a:avLst/>
            </a:prstGeom>
          </p:spPr>
        </p:pic>
        <p:pic>
          <p:nvPicPr>
            <p:cNvPr id="63" name="图形"/>
            <p:cNvPicPr>
              <a:picLocks noChangeAspect="1"/>
            </p:cNvPicPr>
            <p:nvPr>
              <p:custDataLst>
                <p:tags r:id="rId15"/>
              </p:custDataLst>
            </p:nvPr>
          </p:nvPicPr>
          <p:blipFill>
            <a:blip r:embed="rId23" cstate="print">
              <a:extLst>
                <a:ext uri="{28A0092B-C50C-407E-A947-70E740481C1C}">
                  <a14:useLocalDpi xmlns:a14="http://schemas.microsoft.com/office/drawing/2010/main" val="0"/>
                </a:ext>
                <a:ext uri="{96DAC541-7B7A-43D3-8B79-37D633B846F1}">
                  <asvg:svgBlip xmlns="" xmlns:asvg="http://schemas.microsoft.com/office/drawing/2016/SVG/main" r:embed="rId24"/>
                </a:ext>
              </a:extLst>
            </a:blip>
            <a:stretch>
              <a:fillRect/>
            </a:stretch>
          </p:blipFill>
          <p:spPr>
            <a:xfrm flipH="1">
              <a:off x="13093" y="4020"/>
              <a:ext cx="691" cy="691"/>
            </a:xfrm>
            <a:prstGeom prst="rect">
              <a:avLst/>
            </a:prstGeom>
          </p:spPr>
        </p:pic>
        <p:pic>
          <p:nvPicPr>
            <p:cNvPr id="65" name="图形"/>
            <p:cNvPicPr>
              <a:picLocks noChangeAspect="1"/>
            </p:cNvPicPr>
            <p:nvPr>
              <p:custDataLst>
                <p:tags r:id="rId16"/>
              </p:custDataLst>
            </p:nvPr>
          </p:nvPicPr>
          <p:blipFill>
            <a:blip r:embed="rId25" cstate="print">
              <a:extLst>
                <a:ext uri="{28A0092B-C50C-407E-A947-70E740481C1C}">
                  <a14:useLocalDpi xmlns:a14="http://schemas.microsoft.com/office/drawing/2010/main" val="0"/>
                </a:ext>
                <a:ext uri="{96DAC541-7B7A-43D3-8B79-37D633B846F1}">
                  <asvg:svgBlip xmlns="" xmlns:asvg="http://schemas.microsoft.com/office/drawing/2016/SVG/main" r:embed="rId26"/>
                </a:ext>
              </a:extLst>
            </a:blip>
            <a:stretch>
              <a:fillRect/>
            </a:stretch>
          </p:blipFill>
          <p:spPr>
            <a:xfrm flipH="1">
              <a:off x="1391" y="4046"/>
              <a:ext cx="691" cy="691"/>
            </a:xfrm>
            <a:prstGeom prst="rect">
              <a:avLst/>
            </a:prstGeom>
          </p:spPr>
        </p:pic>
        <p:sp>
          <p:nvSpPr>
            <p:cNvPr id="66" name="图形"/>
            <p:cNvSpPr txBox="1"/>
            <p:nvPr>
              <p:custDataLst>
                <p:tags r:id="rId17"/>
              </p:custDataLst>
            </p:nvPr>
          </p:nvSpPr>
          <p:spPr>
            <a:xfrm>
              <a:off x="2086" y="5155"/>
              <a:ext cx="4274" cy="2898"/>
            </a:xfrm>
            <a:prstGeom prst="rect">
              <a:avLst/>
            </a:prstGeom>
            <a:noFill/>
          </p:spPr>
          <p:txBody>
            <a:bodyPr wrap="square" rtlCol="0">
              <a:spAutoFit/>
            </a:bodyPr>
            <a:lstStyle/>
            <a:p>
              <a:pPr marL="0" indent="0">
                <a:lnSpc>
                  <a:spcPct val="150000"/>
                </a:lnSpc>
                <a:spcBef>
                  <a:spcPts val="0"/>
                </a:spcBef>
                <a:defRPr/>
              </a:pPr>
              <a:r>
                <a:rPr lang="zh-CN" altLang="en-US" sz="1400">
                  <a:solidFill>
                    <a:schemeClr val="tx1">
                      <a:lumMod val="75000"/>
                      <a:lumOff val="25000"/>
                    </a:schemeClr>
                  </a:solidFill>
                  <a:latin typeface="Arial"/>
                  <a:ea typeface="阿里巴巴普惠体 Medium"/>
                  <a:cs typeface="阿里巴巴普惠体 Medium"/>
                  <a:sym typeface="Arial"/>
                </a:rPr>
                <a:t>此处添加您的文本内容在此处添加您的文本内容添加您的文本内容添加您的文本内容添加文本内容在此处添加您的文本内容在此处添加您的文本内容</a:t>
              </a:r>
            </a:p>
          </p:txBody>
        </p:sp>
        <p:sp>
          <p:nvSpPr>
            <p:cNvPr id="67" name="图形"/>
            <p:cNvSpPr txBox="1"/>
            <p:nvPr>
              <p:custDataLst>
                <p:tags r:id="rId18"/>
              </p:custDataLst>
            </p:nvPr>
          </p:nvSpPr>
          <p:spPr>
            <a:xfrm>
              <a:off x="7696" y="5155"/>
              <a:ext cx="4288" cy="2898"/>
            </a:xfrm>
            <a:prstGeom prst="rect">
              <a:avLst/>
            </a:prstGeom>
            <a:noFill/>
          </p:spPr>
          <p:txBody>
            <a:bodyPr wrap="square" rtlCol="0">
              <a:spAutoFit/>
            </a:bodyPr>
            <a:lstStyle/>
            <a:p>
              <a:pPr marL="0" indent="0">
                <a:lnSpc>
                  <a:spcPct val="150000"/>
                </a:lnSpc>
                <a:spcBef>
                  <a:spcPts val="0"/>
                </a:spcBef>
                <a:defRPr/>
              </a:pPr>
              <a:r>
                <a:rPr lang="zh-CN" altLang="en-US" sz="1400">
                  <a:solidFill>
                    <a:schemeClr val="tx1">
                      <a:lumMod val="75000"/>
                      <a:lumOff val="25000"/>
                    </a:schemeClr>
                  </a:solidFill>
                  <a:latin typeface="Arial"/>
                  <a:ea typeface="阿里巴巴普惠体 Medium"/>
                  <a:cs typeface="阿里巴巴普惠体 Medium"/>
                  <a:sym typeface="Arial"/>
                </a:rPr>
                <a:t>此处添加您的文本内容在此处添加您的文本内容添加您的文本内容添加您的文本内容添加文本内容在此处添加您的文本内容在此处添加您的文本内容</a:t>
              </a:r>
            </a:p>
          </p:txBody>
        </p:sp>
        <p:sp>
          <p:nvSpPr>
            <p:cNvPr id="68" name="图形"/>
            <p:cNvSpPr txBox="1"/>
            <p:nvPr>
              <p:custDataLst>
                <p:tags r:id="rId19"/>
              </p:custDataLst>
            </p:nvPr>
          </p:nvSpPr>
          <p:spPr>
            <a:xfrm>
              <a:off x="13592" y="5155"/>
              <a:ext cx="4274" cy="2898"/>
            </a:xfrm>
            <a:prstGeom prst="rect">
              <a:avLst/>
            </a:prstGeom>
            <a:noFill/>
          </p:spPr>
          <p:txBody>
            <a:bodyPr wrap="square" rtlCol="0">
              <a:spAutoFit/>
            </a:bodyPr>
            <a:lstStyle/>
            <a:p>
              <a:pPr marL="0" indent="0">
                <a:lnSpc>
                  <a:spcPct val="150000"/>
                </a:lnSpc>
                <a:spcBef>
                  <a:spcPts val="0"/>
                </a:spcBef>
                <a:defRPr/>
              </a:pPr>
              <a:r>
                <a:rPr lang="zh-CN" altLang="en-US" sz="1400">
                  <a:solidFill>
                    <a:schemeClr val="tx1">
                      <a:lumMod val="75000"/>
                      <a:lumOff val="25000"/>
                    </a:schemeClr>
                  </a:solidFill>
                  <a:latin typeface="Arial"/>
                  <a:ea typeface="阿里巴巴普惠体 Medium"/>
                  <a:cs typeface="阿里巴巴普惠体 Medium"/>
                  <a:sym typeface="Arial"/>
                </a:rPr>
                <a:t>此处添加您的文本内容在此处添加您的文本内容添加您的文本内容添加您的文本内容添加文本内容在此处添加您的文本内容在此处添加您的文本内容</a:t>
              </a:r>
            </a:p>
          </p:txBody>
        </p:sp>
      </p:grpSp>
    </p:spTree>
    <p:custDataLst>
      <p:tags r:id="rId1"/>
    </p:custDataLst>
  </p:cSld>
  <p:clrMapOvr>
    <a:masterClrMapping/>
  </p:clrMapOvr>
  <p:transition advTm="2000">
    <p:wheel spokes="2"/>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图形"/>
          <p:cNvGrpSpPr/>
          <p:nvPr/>
        </p:nvGrpSpPr>
        <p:grpSpPr>
          <a:xfrm>
            <a:off x="1292861" y="1449071"/>
            <a:ext cx="9999345" cy="4441825"/>
            <a:chOff x="2036" y="2282"/>
            <a:chExt cx="15747" cy="6995"/>
          </a:xfrm>
        </p:grpSpPr>
        <p:sp>
          <p:nvSpPr>
            <p:cNvPr id="39" name="图形"/>
            <p:cNvSpPr/>
            <p:nvPr>
              <p:custDataLst>
                <p:tags r:id="rId2"/>
              </p:custDataLst>
            </p:nvPr>
          </p:nvSpPr>
          <p:spPr>
            <a:xfrm>
              <a:off x="3205" y="7605"/>
              <a:ext cx="14578" cy="1672"/>
            </a:xfrm>
            <a:prstGeom prst="rect">
              <a:avLst/>
            </a:prstGeom>
          </p:spPr>
          <p:txBody>
            <a:bodyPr wrap="square">
              <a:spAutoFit/>
            </a:bodyPr>
            <a:lstStyle/>
            <a:p>
              <a:pPr algn="l">
                <a:lnSpc>
                  <a:spcPct val="150000"/>
                </a:lnSpc>
              </a:pPr>
              <a:r>
                <a:rPr lang="zh-CN" altLang="en-US" sz="1400">
                  <a:solidFill>
                    <a:schemeClr val="tx1">
                      <a:lumMod val="75000"/>
                      <a:lumOff val="25000"/>
                    </a:schemeClr>
                  </a:solidFill>
                  <a:latin typeface="Arial"/>
                  <a:ea typeface="阿里巴巴普惠体 Medium"/>
                  <a:cs typeface="阿里巴巴普惠体 Medium"/>
                  <a:sym typeface="Arial"/>
                </a:rPr>
                <a:t>在此处添加您的文本内容在此处添加您的文本内容在此处添加您的文本内容在此处添加您的文本内容在此处添加您的文本内容在此处添加您的文本内容在此处添加您的文本内容在此处添加您的文本内容在此处添加您的文本内容在此处添加您的文本内容在此处添加您的文本内容在此处添加您的文本内容</a:t>
              </a:r>
              <a:endParaRPr lang="zh-CN" altLang="en-US" sz="1400" dirty="0">
                <a:solidFill>
                  <a:schemeClr val="tx1">
                    <a:lumMod val="85000"/>
                    <a:lumOff val="15000"/>
                  </a:schemeClr>
                </a:solidFill>
                <a:latin typeface="Arial"/>
                <a:ea typeface="阿里巴巴普惠体 Medium"/>
                <a:cs typeface="阿里巴巴普惠体 Medium"/>
                <a:sym typeface="Arial"/>
              </a:endParaRPr>
            </a:p>
          </p:txBody>
        </p:sp>
        <p:sp>
          <p:nvSpPr>
            <p:cNvPr id="4" name="图形"/>
            <p:cNvSpPr/>
            <p:nvPr>
              <p:custDataLst>
                <p:tags r:id="rId3"/>
              </p:custDataLst>
            </p:nvPr>
          </p:nvSpPr>
          <p:spPr>
            <a:xfrm>
              <a:off x="2036" y="7784"/>
              <a:ext cx="1037" cy="1037"/>
            </a:xfrm>
            <a:prstGeom prst="ellipse">
              <a:avLst/>
            </a:prstGeom>
            <a:gradFill>
              <a:gsLst>
                <a:gs pos="0">
                  <a:schemeClr val="accent1"/>
                </a:gs>
                <a:gs pos="100000">
                  <a:schemeClr val="accent2"/>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a:latin typeface="Arial"/>
                <a:ea typeface="阿里巴巴普惠体 Medium"/>
                <a:cs typeface="阿里巴巴普惠体 Medium"/>
                <a:sym typeface="Arial"/>
              </a:endParaRPr>
            </a:p>
          </p:txBody>
        </p:sp>
        <p:sp>
          <p:nvSpPr>
            <p:cNvPr id="5" name="图形"/>
            <p:cNvSpPr txBox="1"/>
            <p:nvPr>
              <p:custDataLst>
                <p:tags r:id="rId4"/>
              </p:custDataLst>
            </p:nvPr>
          </p:nvSpPr>
          <p:spPr>
            <a:xfrm>
              <a:off x="8592" y="2792"/>
              <a:ext cx="2442" cy="582"/>
            </a:xfrm>
            <a:prstGeom prst="rect">
              <a:avLst/>
            </a:prstGeom>
            <a:noFill/>
          </p:spPr>
          <p:txBody>
            <a:bodyPr wrap="none" rtlCol="0">
              <a:spAutoFit/>
            </a:bodyPr>
            <a:lstStyle/>
            <a:p>
              <a:r>
                <a:rPr lang="zh-CN" altLang="en-US" dirty="0">
                  <a:solidFill>
                    <a:schemeClr val="tx1">
                      <a:lumMod val="85000"/>
                      <a:lumOff val="15000"/>
                    </a:schemeClr>
                  </a:solidFill>
                  <a:latin typeface="Arial"/>
                  <a:ea typeface="阿里巴巴普惠体 Medium"/>
                  <a:cs typeface="阿里巴巴普惠体 Medium"/>
                  <a:sym typeface="Arial"/>
                </a:rPr>
                <a:t>单击添加标题</a:t>
              </a:r>
            </a:p>
          </p:txBody>
        </p:sp>
        <p:sp>
          <p:nvSpPr>
            <p:cNvPr id="6" name="图形"/>
            <p:cNvSpPr txBox="1"/>
            <p:nvPr>
              <p:custDataLst>
                <p:tags r:id="rId5"/>
              </p:custDataLst>
            </p:nvPr>
          </p:nvSpPr>
          <p:spPr>
            <a:xfrm>
              <a:off x="8592" y="3373"/>
              <a:ext cx="9191" cy="1163"/>
            </a:xfrm>
            <a:prstGeom prst="rect">
              <a:avLst/>
            </a:prstGeom>
            <a:noFill/>
          </p:spPr>
          <p:txBody>
            <a:bodyPr wrap="square" rtlCol="0">
              <a:spAutoFit/>
            </a:bodyPr>
            <a:lstStyle/>
            <a:p>
              <a:pPr>
                <a:lnSpc>
                  <a:spcPct val="150000"/>
                </a:lnSpc>
              </a:pPr>
              <a:r>
                <a:rPr lang="zh-CN" altLang="en-US" sz="1400">
                  <a:solidFill>
                    <a:schemeClr val="tx1">
                      <a:lumMod val="75000"/>
                      <a:lumOff val="25000"/>
                    </a:schemeClr>
                  </a:solidFill>
                  <a:latin typeface="Arial"/>
                  <a:ea typeface="阿里巴巴普惠体 Medium"/>
                  <a:cs typeface="阿里巴巴普惠体 Medium"/>
                  <a:sym typeface="Arial"/>
                </a:rPr>
                <a:t>在此处添加您的文本内容在此处添加您的文本内容在此处添加您的文本内容在此处添加您的文本内容此处添加您的文本内容添加您的文本内容</a:t>
              </a:r>
              <a:endParaRPr lang="zh-CN" altLang="en-US" sz="1400" dirty="0">
                <a:solidFill>
                  <a:schemeClr val="tx1">
                    <a:lumMod val="85000"/>
                    <a:lumOff val="15000"/>
                  </a:schemeClr>
                </a:solidFill>
                <a:latin typeface="Arial"/>
                <a:ea typeface="阿里巴巴普惠体 Medium"/>
                <a:cs typeface="阿里巴巴普惠体 Medium"/>
                <a:sym typeface="Arial"/>
              </a:endParaRPr>
            </a:p>
          </p:txBody>
        </p:sp>
        <p:sp>
          <p:nvSpPr>
            <p:cNvPr id="7" name="图形"/>
            <p:cNvSpPr/>
            <p:nvPr>
              <p:custDataLst>
                <p:tags r:id="rId6"/>
              </p:custDataLst>
            </p:nvPr>
          </p:nvSpPr>
          <p:spPr>
            <a:xfrm>
              <a:off x="7555" y="2872"/>
              <a:ext cx="1037" cy="1037"/>
            </a:xfrm>
            <a:prstGeom prst="ellipse">
              <a:avLst/>
            </a:prstGeom>
            <a:gradFill>
              <a:gsLst>
                <a:gs pos="0">
                  <a:schemeClr val="accent1"/>
                </a:gs>
                <a:gs pos="100000">
                  <a:schemeClr val="accent2"/>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a:latin typeface="Arial"/>
                <a:ea typeface="阿里巴巴普惠体 Medium"/>
                <a:cs typeface="阿里巴巴普惠体 Medium"/>
                <a:sym typeface="Arial"/>
              </a:endParaRPr>
            </a:p>
          </p:txBody>
        </p:sp>
        <p:sp>
          <p:nvSpPr>
            <p:cNvPr id="8" name="图形"/>
            <p:cNvSpPr txBox="1"/>
            <p:nvPr>
              <p:custDataLst>
                <p:tags r:id="rId7"/>
              </p:custDataLst>
            </p:nvPr>
          </p:nvSpPr>
          <p:spPr>
            <a:xfrm>
              <a:off x="8592" y="5163"/>
              <a:ext cx="2442" cy="582"/>
            </a:xfrm>
            <a:prstGeom prst="rect">
              <a:avLst/>
            </a:prstGeom>
            <a:noFill/>
          </p:spPr>
          <p:txBody>
            <a:bodyPr wrap="none" rtlCol="0">
              <a:spAutoFit/>
            </a:bodyPr>
            <a:lstStyle/>
            <a:p>
              <a:r>
                <a:rPr lang="zh-CN" altLang="en-US" dirty="0">
                  <a:solidFill>
                    <a:schemeClr val="tx1">
                      <a:lumMod val="85000"/>
                      <a:lumOff val="15000"/>
                    </a:schemeClr>
                  </a:solidFill>
                  <a:latin typeface="Arial"/>
                  <a:ea typeface="阿里巴巴普惠体 Medium"/>
                  <a:cs typeface="阿里巴巴普惠体 Medium"/>
                  <a:sym typeface="Arial"/>
                </a:rPr>
                <a:t>单击添加标题</a:t>
              </a:r>
            </a:p>
          </p:txBody>
        </p:sp>
        <p:sp>
          <p:nvSpPr>
            <p:cNvPr id="16" name="图形"/>
            <p:cNvSpPr txBox="1"/>
            <p:nvPr>
              <p:custDataLst>
                <p:tags r:id="rId8"/>
              </p:custDataLst>
            </p:nvPr>
          </p:nvSpPr>
          <p:spPr>
            <a:xfrm>
              <a:off x="8592" y="5744"/>
              <a:ext cx="9191" cy="1163"/>
            </a:xfrm>
            <a:prstGeom prst="rect">
              <a:avLst/>
            </a:prstGeom>
            <a:noFill/>
          </p:spPr>
          <p:txBody>
            <a:bodyPr wrap="square" rtlCol="0">
              <a:spAutoFit/>
            </a:bodyPr>
            <a:lstStyle/>
            <a:p>
              <a:pPr>
                <a:lnSpc>
                  <a:spcPct val="150000"/>
                </a:lnSpc>
              </a:pPr>
              <a:r>
                <a:rPr lang="zh-CN" altLang="en-US" sz="1400">
                  <a:solidFill>
                    <a:schemeClr val="tx1">
                      <a:lumMod val="75000"/>
                      <a:lumOff val="25000"/>
                    </a:schemeClr>
                  </a:solidFill>
                  <a:latin typeface="Arial"/>
                  <a:ea typeface="阿里巴巴普惠体 Medium"/>
                  <a:cs typeface="阿里巴巴普惠体 Medium"/>
                  <a:sym typeface="Arial"/>
                </a:rPr>
                <a:t>在此处添加您的文本内容在此处添加您的文本内容在此处添加您的文本内容在此处添加您的文本内容此处添加您的文本内容添加您的文本内容</a:t>
              </a:r>
              <a:endParaRPr lang="zh-CN" altLang="en-US" sz="1400" dirty="0">
                <a:solidFill>
                  <a:schemeClr val="tx1">
                    <a:lumMod val="85000"/>
                    <a:lumOff val="15000"/>
                  </a:schemeClr>
                </a:solidFill>
                <a:latin typeface="Arial"/>
                <a:ea typeface="阿里巴巴普惠体 Medium"/>
                <a:cs typeface="阿里巴巴普惠体 Medium"/>
                <a:sym typeface="Arial"/>
              </a:endParaRPr>
            </a:p>
          </p:txBody>
        </p:sp>
        <p:sp>
          <p:nvSpPr>
            <p:cNvPr id="19" name="图形"/>
            <p:cNvSpPr/>
            <p:nvPr>
              <p:custDataLst>
                <p:tags r:id="rId9"/>
              </p:custDataLst>
            </p:nvPr>
          </p:nvSpPr>
          <p:spPr>
            <a:xfrm>
              <a:off x="7555" y="5243"/>
              <a:ext cx="1037" cy="1037"/>
            </a:xfrm>
            <a:prstGeom prst="ellipse">
              <a:avLst/>
            </a:prstGeom>
            <a:gradFill>
              <a:gsLst>
                <a:gs pos="0">
                  <a:schemeClr val="accent1"/>
                </a:gs>
                <a:gs pos="100000">
                  <a:schemeClr val="accent2"/>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a:latin typeface="Arial"/>
                <a:ea typeface="阿里巴巴普惠体 Medium"/>
                <a:cs typeface="阿里巴巴普惠体 Medium"/>
                <a:sym typeface="Arial"/>
              </a:endParaRPr>
            </a:p>
          </p:txBody>
        </p:sp>
        <p:grpSp>
          <p:nvGrpSpPr>
            <p:cNvPr id="20" name="矩形 97"/>
            <p:cNvGrpSpPr/>
            <p:nvPr/>
          </p:nvGrpSpPr>
          <p:grpSpPr>
            <a:xfrm>
              <a:off x="7864" y="5551"/>
              <a:ext cx="442" cy="442"/>
              <a:chOff x="2765670" y="902684"/>
              <a:chExt cx="391097" cy="391001"/>
            </a:xfrm>
            <a:solidFill>
              <a:schemeClr val="bg1"/>
            </a:solidFill>
          </p:grpSpPr>
          <p:sp>
            <p:nvSpPr>
              <p:cNvPr id="30" name="图形"/>
              <p:cNvSpPr/>
              <p:nvPr>
                <p:custDataLst>
                  <p:tags r:id="rId17"/>
                </p:custDataLst>
              </p:nvPr>
            </p:nvSpPr>
            <p:spPr>
              <a:xfrm>
                <a:off x="2765670" y="902684"/>
                <a:ext cx="285750" cy="390525"/>
              </a:xfrm>
              <a:custGeom>
                <a:avLst/>
                <a:gdLst>
                  <a:gd name="connsiteX0" fmla="*/ 250793 w 285750"/>
                  <a:gd name="connsiteY0" fmla="*/ 56102 h 390525"/>
                  <a:gd name="connsiteX1" fmla="*/ 230886 w 285750"/>
                  <a:gd name="connsiteY1" fmla="*/ 56102 h 390525"/>
                  <a:gd name="connsiteX2" fmla="*/ 196405 w 285750"/>
                  <a:gd name="connsiteY2" fmla="*/ 31623 h 390525"/>
                  <a:gd name="connsiteX3" fmla="*/ 182023 w 285750"/>
                  <a:gd name="connsiteY3" fmla="*/ 31623 h 390525"/>
                  <a:gd name="connsiteX4" fmla="*/ 147352 w 285750"/>
                  <a:gd name="connsiteY4" fmla="*/ 7144 h 390525"/>
                  <a:gd name="connsiteX5" fmla="*/ 112681 w 285750"/>
                  <a:gd name="connsiteY5" fmla="*/ 31623 h 390525"/>
                  <a:gd name="connsiteX6" fmla="*/ 98298 w 285750"/>
                  <a:gd name="connsiteY6" fmla="*/ 31623 h 390525"/>
                  <a:gd name="connsiteX7" fmla="*/ 63817 w 285750"/>
                  <a:gd name="connsiteY7" fmla="*/ 56102 h 390525"/>
                  <a:gd name="connsiteX8" fmla="*/ 44291 w 285750"/>
                  <a:gd name="connsiteY8" fmla="*/ 56102 h 390525"/>
                  <a:gd name="connsiteX9" fmla="*/ 7144 w 285750"/>
                  <a:gd name="connsiteY9" fmla="*/ 93345 h 390525"/>
                  <a:gd name="connsiteX10" fmla="*/ 7144 w 285750"/>
                  <a:gd name="connsiteY10" fmla="*/ 349568 h 390525"/>
                  <a:gd name="connsiteX11" fmla="*/ 44386 w 285750"/>
                  <a:gd name="connsiteY11" fmla="*/ 386810 h 390525"/>
                  <a:gd name="connsiteX12" fmla="*/ 250793 w 285750"/>
                  <a:gd name="connsiteY12" fmla="*/ 386810 h 390525"/>
                  <a:gd name="connsiteX13" fmla="*/ 288036 w 285750"/>
                  <a:gd name="connsiteY13" fmla="*/ 349568 h 390525"/>
                  <a:gd name="connsiteX14" fmla="*/ 288036 w 285750"/>
                  <a:gd name="connsiteY14" fmla="*/ 93345 h 390525"/>
                  <a:gd name="connsiteX15" fmla="*/ 250793 w 285750"/>
                  <a:gd name="connsiteY15" fmla="*/ 56102 h 390525"/>
                  <a:gd name="connsiteX16" fmla="*/ 97631 w 285750"/>
                  <a:gd name="connsiteY16" fmla="*/ 56102 h 390525"/>
                  <a:gd name="connsiteX17" fmla="*/ 122492 w 285750"/>
                  <a:gd name="connsiteY17" fmla="*/ 56102 h 390525"/>
                  <a:gd name="connsiteX18" fmla="*/ 134874 w 285750"/>
                  <a:gd name="connsiteY18" fmla="*/ 43625 h 390525"/>
                  <a:gd name="connsiteX19" fmla="*/ 147256 w 285750"/>
                  <a:gd name="connsiteY19" fmla="*/ 31623 h 390525"/>
                  <a:gd name="connsiteX20" fmla="*/ 159639 w 285750"/>
                  <a:gd name="connsiteY20" fmla="*/ 43625 h 390525"/>
                  <a:gd name="connsiteX21" fmla="*/ 172021 w 285750"/>
                  <a:gd name="connsiteY21" fmla="*/ 56102 h 390525"/>
                  <a:gd name="connsiteX22" fmla="*/ 196882 w 285750"/>
                  <a:gd name="connsiteY22" fmla="*/ 56102 h 390525"/>
                  <a:gd name="connsiteX23" fmla="*/ 209264 w 285750"/>
                  <a:gd name="connsiteY23" fmla="*/ 68485 h 390525"/>
                  <a:gd name="connsiteX24" fmla="*/ 209264 w 285750"/>
                  <a:gd name="connsiteY24" fmla="*/ 80581 h 390525"/>
                  <a:gd name="connsiteX25" fmla="*/ 85153 w 285750"/>
                  <a:gd name="connsiteY25" fmla="*/ 80581 h 390525"/>
                  <a:gd name="connsiteX26" fmla="*/ 85153 w 285750"/>
                  <a:gd name="connsiteY26" fmla="*/ 68580 h 390525"/>
                  <a:gd name="connsiteX27" fmla="*/ 97631 w 285750"/>
                  <a:gd name="connsiteY27" fmla="*/ 56102 h 390525"/>
                  <a:gd name="connsiteX28" fmla="*/ 60103 w 285750"/>
                  <a:gd name="connsiteY28" fmla="*/ 175641 h 390525"/>
                  <a:gd name="connsiteX29" fmla="*/ 77629 w 285750"/>
                  <a:gd name="connsiteY29" fmla="*/ 175641 h 390525"/>
                  <a:gd name="connsiteX30" fmla="*/ 93631 w 285750"/>
                  <a:gd name="connsiteY30" fmla="*/ 191643 h 390525"/>
                  <a:gd name="connsiteX31" fmla="*/ 134493 w 285750"/>
                  <a:gd name="connsiteY31" fmla="*/ 150781 h 390525"/>
                  <a:gd name="connsiteX32" fmla="*/ 152019 w 285750"/>
                  <a:gd name="connsiteY32" fmla="*/ 150781 h 390525"/>
                  <a:gd name="connsiteX33" fmla="*/ 152019 w 285750"/>
                  <a:gd name="connsiteY33" fmla="*/ 168307 h 390525"/>
                  <a:gd name="connsiteX34" fmla="*/ 102394 w 285750"/>
                  <a:gd name="connsiteY34" fmla="*/ 217932 h 390525"/>
                  <a:gd name="connsiteX35" fmla="*/ 84868 w 285750"/>
                  <a:gd name="connsiteY35" fmla="*/ 217932 h 390525"/>
                  <a:gd name="connsiteX36" fmla="*/ 60103 w 285750"/>
                  <a:gd name="connsiteY36" fmla="*/ 193167 h 390525"/>
                  <a:gd name="connsiteX37" fmla="*/ 60103 w 285750"/>
                  <a:gd name="connsiteY37" fmla="*/ 175641 h 390525"/>
                  <a:gd name="connsiteX38" fmla="*/ 102394 w 285750"/>
                  <a:gd name="connsiteY38" fmla="*/ 317183 h 390525"/>
                  <a:gd name="connsiteX39" fmla="*/ 84868 w 285750"/>
                  <a:gd name="connsiteY39" fmla="*/ 317183 h 390525"/>
                  <a:gd name="connsiteX40" fmla="*/ 60103 w 285750"/>
                  <a:gd name="connsiteY40" fmla="*/ 292418 h 390525"/>
                  <a:gd name="connsiteX41" fmla="*/ 60103 w 285750"/>
                  <a:gd name="connsiteY41" fmla="*/ 274892 h 390525"/>
                  <a:gd name="connsiteX42" fmla="*/ 77629 w 285750"/>
                  <a:gd name="connsiteY42" fmla="*/ 274892 h 390525"/>
                  <a:gd name="connsiteX43" fmla="*/ 93631 w 285750"/>
                  <a:gd name="connsiteY43" fmla="*/ 290894 h 390525"/>
                  <a:gd name="connsiteX44" fmla="*/ 134493 w 285750"/>
                  <a:gd name="connsiteY44" fmla="*/ 250031 h 390525"/>
                  <a:gd name="connsiteX45" fmla="*/ 152019 w 285750"/>
                  <a:gd name="connsiteY45" fmla="*/ 250031 h 390525"/>
                  <a:gd name="connsiteX46" fmla="*/ 152019 w 285750"/>
                  <a:gd name="connsiteY46" fmla="*/ 267557 h 390525"/>
                  <a:gd name="connsiteX47" fmla="*/ 102394 w 285750"/>
                  <a:gd name="connsiteY47" fmla="*/ 317183 h 390525"/>
                  <a:gd name="connsiteX48" fmla="*/ 225647 w 285750"/>
                  <a:gd name="connsiteY48" fmla="*/ 320612 h 390525"/>
                  <a:gd name="connsiteX49" fmla="*/ 168878 w 285750"/>
                  <a:gd name="connsiteY49" fmla="*/ 320612 h 390525"/>
                  <a:gd name="connsiteX50" fmla="*/ 156210 w 285750"/>
                  <a:gd name="connsiteY50" fmla="*/ 307277 h 390525"/>
                  <a:gd name="connsiteX51" fmla="*/ 168402 w 285750"/>
                  <a:gd name="connsiteY51" fmla="*/ 296037 h 390525"/>
                  <a:gd name="connsiteX52" fmla="*/ 225171 w 285750"/>
                  <a:gd name="connsiteY52" fmla="*/ 296037 h 390525"/>
                  <a:gd name="connsiteX53" fmla="*/ 237839 w 285750"/>
                  <a:gd name="connsiteY53" fmla="*/ 309372 h 390525"/>
                  <a:gd name="connsiteX54" fmla="*/ 225647 w 285750"/>
                  <a:gd name="connsiteY54" fmla="*/ 320612 h 390525"/>
                  <a:gd name="connsiteX55" fmla="*/ 225742 w 285750"/>
                  <a:gd name="connsiteY55" fmla="*/ 270891 h 390525"/>
                  <a:gd name="connsiteX56" fmla="*/ 193453 w 285750"/>
                  <a:gd name="connsiteY56" fmla="*/ 270891 h 390525"/>
                  <a:gd name="connsiteX57" fmla="*/ 180784 w 285750"/>
                  <a:gd name="connsiteY57" fmla="*/ 257556 h 390525"/>
                  <a:gd name="connsiteX58" fmla="*/ 192976 w 285750"/>
                  <a:gd name="connsiteY58" fmla="*/ 246317 h 390525"/>
                  <a:gd name="connsiteX59" fmla="*/ 225266 w 285750"/>
                  <a:gd name="connsiteY59" fmla="*/ 246317 h 390525"/>
                  <a:gd name="connsiteX60" fmla="*/ 237934 w 285750"/>
                  <a:gd name="connsiteY60" fmla="*/ 259652 h 390525"/>
                  <a:gd name="connsiteX61" fmla="*/ 225742 w 285750"/>
                  <a:gd name="connsiteY61" fmla="*/ 270891 h 390525"/>
                  <a:gd name="connsiteX62" fmla="*/ 225647 w 285750"/>
                  <a:gd name="connsiteY62" fmla="*/ 221837 h 390525"/>
                  <a:gd name="connsiteX63" fmla="*/ 168878 w 285750"/>
                  <a:gd name="connsiteY63" fmla="*/ 221837 h 390525"/>
                  <a:gd name="connsiteX64" fmla="*/ 156210 w 285750"/>
                  <a:gd name="connsiteY64" fmla="*/ 208502 h 390525"/>
                  <a:gd name="connsiteX65" fmla="*/ 168402 w 285750"/>
                  <a:gd name="connsiteY65" fmla="*/ 197263 h 390525"/>
                  <a:gd name="connsiteX66" fmla="*/ 225171 w 285750"/>
                  <a:gd name="connsiteY66" fmla="*/ 197263 h 390525"/>
                  <a:gd name="connsiteX67" fmla="*/ 237839 w 285750"/>
                  <a:gd name="connsiteY67" fmla="*/ 210598 h 390525"/>
                  <a:gd name="connsiteX68" fmla="*/ 225647 w 285750"/>
                  <a:gd name="connsiteY68" fmla="*/ 221837 h 390525"/>
                  <a:gd name="connsiteX69" fmla="*/ 225742 w 285750"/>
                  <a:gd name="connsiteY69" fmla="*/ 172022 h 390525"/>
                  <a:gd name="connsiteX70" fmla="*/ 193453 w 285750"/>
                  <a:gd name="connsiteY70" fmla="*/ 172022 h 390525"/>
                  <a:gd name="connsiteX71" fmla="*/ 180784 w 285750"/>
                  <a:gd name="connsiteY71" fmla="*/ 158687 h 390525"/>
                  <a:gd name="connsiteX72" fmla="*/ 192976 w 285750"/>
                  <a:gd name="connsiteY72" fmla="*/ 147447 h 390525"/>
                  <a:gd name="connsiteX73" fmla="*/ 225266 w 285750"/>
                  <a:gd name="connsiteY73" fmla="*/ 147447 h 390525"/>
                  <a:gd name="connsiteX74" fmla="*/ 237934 w 285750"/>
                  <a:gd name="connsiteY74" fmla="*/ 160782 h 390525"/>
                  <a:gd name="connsiteX75" fmla="*/ 225742 w 285750"/>
                  <a:gd name="connsiteY75" fmla="*/ 172022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285750" h="390525">
                    <a:moveTo>
                      <a:pt x="250793" y="56102"/>
                    </a:moveTo>
                    <a:lnTo>
                      <a:pt x="230886" y="56102"/>
                    </a:lnTo>
                    <a:cubicBezTo>
                      <a:pt x="225838" y="41910"/>
                      <a:pt x="212312" y="31623"/>
                      <a:pt x="196405" y="31623"/>
                    </a:cubicBezTo>
                    <a:lnTo>
                      <a:pt x="182023" y="31623"/>
                    </a:lnTo>
                    <a:cubicBezTo>
                      <a:pt x="176975" y="17336"/>
                      <a:pt x="163354" y="7144"/>
                      <a:pt x="147352" y="7144"/>
                    </a:cubicBezTo>
                    <a:cubicBezTo>
                      <a:pt x="131350" y="7144"/>
                      <a:pt x="117729" y="17431"/>
                      <a:pt x="112681" y="31623"/>
                    </a:cubicBezTo>
                    <a:lnTo>
                      <a:pt x="98298" y="31623"/>
                    </a:lnTo>
                    <a:cubicBezTo>
                      <a:pt x="82296" y="31623"/>
                      <a:pt x="68866" y="41910"/>
                      <a:pt x="63817" y="56102"/>
                    </a:cubicBezTo>
                    <a:lnTo>
                      <a:pt x="44291" y="56102"/>
                    </a:lnTo>
                    <a:cubicBezTo>
                      <a:pt x="23813" y="56102"/>
                      <a:pt x="7144" y="72771"/>
                      <a:pt x="7144" y="93345"/>
                    </a:cubicBezTo>
                    <a:lnTo>
                      <a:pt x="7144" y="349568"/>
                    </a:lnTo>
                    <a:cubicBezTo>
                      <a:pt x="7144" y="370142"/>
                      <a:pt x="23813" y="386810"/>
                      <a:pt x="44386" y="386810"/>
                    </a:cubicBezTo>
                    <a:lnTo>
                      <a:pt x="250793" y="386810"/>
                    </a:lnTo>
                    <a:cubicBezTo>
                      <a:pt x="271367" y="386810"/>
                      <a:pt x="288036" y="370142"/>
                      <a:pt x="288036" y="349568"/>
                    </a:cubicBezTo>
                    <a:lnTo>
                      <a:pt x="288036" y="93345"/>
                    </a:lnTo>
                    <a:cubicBezTo>
                      <a:pt x="288036" y="72771"/>
                      <a:pt x="271367" y="56102"/>
                      <a:pt x="250793" y="56102"/>
                    </a:cubicBezTo>
                    <a:close/>
                    <a:moveTo>
                      <a:pt x="97631" y="56102"/>
                    </a:moveTo>
                    <a:lnTo>
                      <a:pt x="122492" y="56102"/>
                    </a:lnTo>
                    <a:cubicBezTo>
                      <a:pt x="129350" y="56102"/>
                      <a:pt x="134779" y="50483"/>
                      <a:pt x="134874" y="43625"/>
                    </a:cubicBezTo>
                    <a:cubicBezTo>
                      <a:pt x="134969" y="36957"/>
                      <a:pt x="140494" y="31623"/>
                      <a:pt x="147256" y="31623"/>
                    </a:cubicBezTo>
                    <a:cubicBezTo>
                      <a:pt x="154019" y="31623"/>
                      <a:pt x="159544" y="36957"/>
                      <a:pt x="159639" y="43625"/>
                    </a:cubicBezTo>
                    <a:cubicBezTo>
                      <a:pt x="159734" y="50483"/>
                      <a:pt x="165163" y="56102"/>
                      <a:pt x="172021" y="56102"/>
                    </a:cubicBezTo>
                    <a:lnTo>
                      <a:pt x="196882" y="56102"/>
                    </a:lnTo>
                    <a:cubicBezTo>
                      <a:pt x="203740" y="56102"/>
                      <a:pt x="209264" y="61627"/>
                      <a:pt x="209264" y="68485"/>
                    </a:cubicBezTo>
                    <a:lnTo>
                      <a:pt x="209264" y="80581"/>
                    </a:lnTo>
                    <a:lnTo>
                      <a:pt x="85153" y="80581"/>
                    </a:lnTo>
                    <a:lnTo>
                      <a:pt x="85153" y="68580"/>
                    </a:lnTo>
                    <a:cubicBezTo>
                      <a:pt x="85153" y="61722"/>
                      <a:pt x="90773" y="56102"/>
                      <a:pt x="97631" y="56102"/>
                    </a:cubicBezTo>
                    <a:close/>
                    <a:moveTo>
                      <a:pt x="60103" y="175641"/>
                    </a:moveTo>
                    <a:cubicBezTo>
                      <a:pt x="64960" y="170783"/>
                      <a:pt x="72771" y="170783"/>
                      <a:pt x="77629" y="175641"/>
                    </a:cubicBezTo>
                    <a:lnTo>
                      <a:pt x="93631" y="191643"/>
                    </a:lnTo>
                    <a:lnTo>
                      <a:pt x="134493" y="150781"/>
                    </a:lnTo>
                    <a:cubicBezTo>
                      <a:pt x="139351" y="145923"/>
                      <a:pt x="147161" y="145923"/>
                      <a:pt x="152019" y="150781"/>
                    </a:cubicBezTo>
                    <a:cubicBezTo>
                      <a:pt x="156877" y="155639"/>
                      <a:pt x="156877" y="163449"/>
                      <a:pt x="152019" y="168307"/>
                    </a:cubicBezTo>
                    <a:lnTo>
                      <a:pt x="102394" y="217932"/>
                    </a:lnTo>
                    <a:cubicBezTo>
                      <a:pt x="97536" y="222790"/>
                      <a:pt x="89725" y="222790"/>
                      <a:pt x="84868" y="217932"/>
                    </a:cubicBezTo>
                    <a:lnTo>
                      <a:pt x="60103" y="193167"/>
                    </a:lnTo>
                    <a:cubicBezTo>
                      <a:pt x="55245" y="188309"/>
                      <a:pt x="55245" y="180499"/>
                      <a:pt x="60103" y="175641"/>
                    </a:cubicBezTo>
                    <a:close/>
                    <a:moveTo>
                      <a:pt x="102394" y="317183"/>
                    </a:moveTo>
                    <a:cubicBezTo>
                      <a:pt x="97536" y="322040"/>
                      <a:pt x="89725" y="322040"/>
                      <a:pt x="84868" y="317183"/>
                    </a:cubicBezTo>
                    <a:lnTo>
                      <a:pt x="60103" y="292418"/>
                    </a:lnTo>
                    <a:cubicBezTo>
                      <a:pt x="55245" y="287560"/>
                      <a:pt x="55245" y="279749"/>
                      <a:pt x="60103" y="274892"/>
                    </a:cubicBezTo>
                    <a:cubicBezTo>
                      <a:pt x="64960" y="270034"/>
                      <a:pt x="72771" y="270034"/>
                      <a:pt x="77629" y="274892"/>
                    </a:cubicBezTo>
                    <a:lnTo>
                      <a:pt x="93631" y="290894"/>
                    </a:lnTo>
                    <a:lnTo>
                      <a:pt x="134493" y="250031"/>
                    </a:lnTo>
                    <a:cubicBezTo>
                      <a:pt x="139351" y="245174"/>
                      <a:pt x="147161" y="245174"/>
                      <a:pt x="152019" y="250031"/>
                    </a:cubicBezTo>
                    <a:cubicBezTo>
                      <a:pt x="156877" y="254889"/>
                      <a:pt x="156877" y="262700"/>
                      <a:pt x="152019" y="267557"/>
                    </a:cubicBezTo>
                    <a:lnTo>
                      <a:pt x="102394" y="317183"/>
                    </a:lnTo>
                    <a:close/>
                    <a:moveTo>
                      <a:pt x="225647" y="320612"/>
                    </a:moveTo>
                    <a:lnTo>
                      <a:pt x="168878" y="320612"/>
                    </a:lnTo>
                    <a:cubicBezTo>
                      <a:pt x="161544" y="320612"/>
                      <a:pt x="155638" y="314611"/>
                      <a:pt x="156210" y="307277"/>
                    </a:cubicBezTo>
                    <a:cubicBezTo>
                      <a:pt x="156781" y="300990"/>
                      <a:pt x="162020" y="296037"/>
                      <a:pt x="168402" y="296037"/>
                    </a:cubicBezTo>
                    <a:lnTo>
                      <a:pt x="225171" y="296037"/>
                    </a:lnTo>
                    <a:cubicBezTo>
                      <a:pt x="232505" y="296037"/>
                      <a:pt x="238411" y="302038"/>
                      <a:pt x="237839" y="309372"/>
                    </a:cubicBezTo>
                    <a:cubicBezTo>
                      <a:pt x="237268" y="315659"/>
                      <a:pt x="232029" y="320612"/>
                      <a:pt x="225647" y="320612"/>
                    </a:cubicBezTo>
                    <a:close/>
                    <a:moveTo>
                      <a:pt x="225742" y="270891"/>
                    </a:moveTo>
                    <a:lnTo>
                      <a:pt x="193453" y="270891"/>
                    </a:lnTo>
                    <a:cubicBezTo>
                      <a:pt x="186118" y="270891"/>
                      <a:pt x="180213" y="264890"/>
                      <a:pt x="180784" y="257556"/>
                    </a:cubicBezTo>
                    <a:cubicBezTo>
                      <a:pt x="181356" y="251270"/>
                      <a:pt x="186595" y="246317"/>
                      <a:pt x="192976" y="246317"/>
                    </a:cubicBezTo>
                    <a:lnTo>
                      <a:pt x="225266" y="246317"/>
                    </a:lnTo>
                    <a:cubicBezTo>
                      <a:pt x="232600" y="246317"/>
                      <a:pt x="238506" y="252317"/>
                      <a:pt x="237934" y="259652"/>
                    </a:cubicBezTo>
                    <a:cubicBezTo>
                      <a:pt x="237458" y="265938"/>
                      <a:pt x="232219" y="270891"/>
                      <a:pt x="225742" y="270891"/>
                    </a:cubicBezTo>
                    <a:close/>
                    <a:moveTo>
                      <a:pt x="225647" y="221837"/>
                    </a:moveTo>
                    <a:lnTo>
                      <a:pt x="168878" y="221837"/>
                    </a:lnTo>
                    <a:cubicBezTo>
                      <a:pt x="161544" y="221837"/>
                      <a:pt x="155638" y="215837"/>
                      <a:pt x="156210" y="208502"/>
                    </a:cubicBezTo>
                    <a:cubicBezTo>
                      <a:pt x="156781" y="202216"/>
                      <a:pt x="162020" y="197263"/>
                      <a:pt x="168402" y="197263"/>
                    </a:cubicBezTo>
                    <a:lnTo>
                      <a:pt x="225171" y="197263"/>
                    </a:lnTo>
                    <a:cubicBezTo>
                      <a:pt x="232505" y="197263"/>
                      <a:pt x="238411" y="203264"/>
                      <a:pt x="237839" y="210598"/>
                    </a:cubicBezTo>
                    <a:cubicBezTo>
                      <a:pt x="237268" y="216884"/>
                      <a:pt x="232029" y="221837"/>
                      <a:pt x="225647" y="221837"/>
                    </a:cubicBezTo>
                    <a:close/>
                    <a:moveTo>
                      <a:pt x="225742" y="172022"/>
                    </a:moveTo>
                    <a:lnTo>
                      <a:pt x="193453" y="172022"/>
                    </a:lnTo>
                    <a:cubicBezTo>
                      <a:pt x="186118" y="172022"/>
                      <a:pt x="180213" y="166021"/>
                      <a:pt x="180784" y="158687"/>
                    </a:cubicBezTo>
                    <a:cubicBezTo>
                      <a:pt x="181356" y="152400"/>
                      <a:pt x="186595" y="147447"/>
                      <a:pt x="192976" y="147447"/>
                    </a:cubicBezTo>
                    <a:lnTo>
                      <a:pt x="225266" y="147447"/>
                    </a:lnTo>
                    <a:cubicBezTo>
                      <a:pt x="232600" y="147447"/>
                      <a:pt x="238506" y="153448"/>
                      <a:pt x="237934" y="160782"/>
                    </a:cubicBezTo>
                    <a:cubicBezTo>
                      <a:pt x="237458" y="167069"/>
                      <a:pt x="232219" y="172022"/>
                      <a:pt x="225742" y="172022"/>
                    </a:cubicBezTo>
                    <a:close/>
                  </a:path>
                </a:pathLst>
              </a:custGeom>
              <a:grpFill/>
              <a:ln w="952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Arial"/>
                  <a:ea typeface="思源黑体 CN Bold" panose="020B0800000000000000" charset="-122"/>
                  <a:cs typeface="阿里巴巴普惠体 Medium"/>
                  <a:sym typeface="Arial"/>
                </a:endParaRPr>
              </a:p>
            </p:txBody>
          </p:sp>
          <p:sp>
            <p:nvSpPr>
              <p:cNvPr id="31" name="图形"/>
              <p:cNvSpPr/>
              <p:nvPr>
                <p:custDataLst>
                  <p:tags r:id="rId18"/>
                </p:custDataLst>
              </p:nvPr>
            </p:nvSpPr>
            <p:spPr>
              <a:xfrm>
                <a:off x="3071042" y="1207960"/>
                <a:ext cx="85725" cy="85725"/>
              </a:xfrm>
              <a:custGeom>
                <a:avLst/>
                <a:gdLst>
                  <a:gd name="connsiteX0" fmla="*/ 7144 w 85725"/>
                  <a:gd name="connsiteY0" fmla="*/ 7144 h 85725"/>
                  <a:gd name="connsiteX1" fmla="*/ 7144 w 85725"/>
                  <a:gd name="connsiteY1" fmla="*/ 13716 h 85725"/>
                  <a:gd name="connsiteX2" fmla="*/ 11049 w 85725"/>
                  <a:gd name="connsiteY2" fmla="*/ 30385 h 85725"/>
                  <a:gd name="connsiteX3" fmla="*/ 33242 w 85725"/>
                  <a:gd name="connsiteY3" fmla="*/ 74771 h 85725"/>
                  <a:gd name="connsiteX4" fmla="*/ 55435 w 85725"/>
                  <a:gd name="connsiteY4" fmla="*/ 74771 h 85725"/>
                  <a:gd name="connsiteX5" fmla="*/ 77629 w 85725"/>
                  <a:gd name="connsiteY5" fmla="*/ 30385 h 85725"/>
                  <a:gd name="connsiteX6" fmla="*/ 81534 w 85725"/>
                  <a:gd name="connsiteY6" fmla="*/ 13716 h 85725"/>
                  <a:gd name="connsiteX7" fmla="*/ 81534 w 85725"/>
                  <a:gd name="connsiteY7" fmla="*/ 7144 h 85725"/>
                  <a:gd name="connsiteX8" fmla="*/ 7144 w 85725"/>
                  <a:gd name="connsiteY8" fmla="*/ 7144 h 85725"/>
                  <a:gd name="connsiteX9" fmla="*/ 7144 w 85725"/>
                  <a:gd name="connsiteY9" fmla="*/ 7144 h 8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5725" h="85725">
                    <a:moveTo>
                      <a:pt x="7144" y="7144"/>
                    </a:moveTo>
                    <a:lnTo>
                      <a:pt x="7144" y="13716"/>
                    </a:lnTo>
                    <a:cubicBezTo>
                      <a:pt x="7144" y="19431"/>
                      <a:pt x="8477" y="25241"/>
                      <a:pt x="11049" y="30385"/>
                    </a:cubicBezTo>
                    <a:lnTo>
                      <a:pt x="33242" y="74771"/>
                    </a:lnTo>
                    <a:cubicBezTo>
                      <a:pt x="37814" y="83915"/>
                      <a:pt x="50863" y="83915"/>
                      <a:pt x="55435" y="74771"/>
                    </a:cubicBezTo>
                    <a:lnTo>
                      <a:pt x="77629" y="30385"/>
                    </a:lnTo>
                    <a:cubicBezTo>
                      <a:pt x="80200" y="25241"/>
                      <a:pt x="81534" y="19526"/>
                      <a:pt x="81534" y="13716"/>
                    </a:cubicBezTo>
                    <a:lnTo>
                      <a:pt x="81534" y="7144"/>
                    </a:lnTo>
                    <a:lnTo>
                      <a:pt x="7144" y="7144"/>
                    </a:lnTo>
                    <a:lnTo>
                      <a:pt x="7144" y="7144"/>
                    </a:lnTo>
                    <a:close/>
                  </a:path>
                </a:pathLst>
              </a:custGeom>
              <a:grpFill/>
              <a:ln w="952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Arial"/>
                  <a:ea typeface="思源黑体 CN Bold" panose="020B0800000000000000" charset="-122"/>
                  <a:cs typeface="阿里巴巴普惠体 Medium"/>
                  <a:sym typeface="Arial"/>
                </a:endParaRPr>
              </a:p>
            </p:txBody>
          </p:sp>
          <p:sp>
            <p:nvSpPr>
              <p:cNvPr id="33" name="图形"/>
              <p:cNvSpPr/>
              <p:nvPr>
                <p:custDataLst>
                  <p:tags r:id="rId19"/>
                </p:custDataLst>
              </p:nvPr>
            </p:nvSpPr>
            <p:spPr>
              <a:xfrm>
                <a:off x="3071042" y="960208"/>
                <a:ext cx="85725" cy="228600"/>
              </a:xfrm>
              <a:custGeom>
                <a:avLst/>
                <a:gdLst>
                  <a:gd name="connsiteX0" fmla="*/ 7144 w 85725"/>
                  <a:gd name="connsiteY0" fmla="*/ 44964 h 228600"/>
                  <a:gd name="connsiteX1" fmla="*/ 7144 w 85725"/>
                  <a:gd name="connsiteY1" fmla="*/ 230416 h 228600"/>
                  <a:gd name="connsiteX2" fmla="*/ 81439 w 85725"/>
                  <a:gd name="connsiteY2" fmla="*/ 230416 h 228600"/>
                  <a:gd name="connsiteX3" fmla="*/ 81439 w 85725"/>
                  <a:gd name="connsiteY3" fmla="*/ 44393 h 228600"/>
                  <a:gd name="connsiteX4" fmla="*/ 43625 w 85725"/>
                  <a:gd name="connsiteY4" fmla="*/ 7150 h 228600"/>
                  <a:gd name="connsiteX5" fmla="*/ 7144 w 85725"/>
                  <a:gd name="connsiteY5" fmla="*/ 44964 h 228600"/>
                  <a:gd name="connsiteX6" fmla="*/ 56959 w 85725"/>
                  <a:gd name="connsiteY6" fmla="*/ 106305 h 228600"/>
                  <a:gd name="connsiteX7" fmla="*/ 32480 w 85725"/>
                  <a:gd name="connsiteY7" fmla="*/ 106305 h 228600"/>
                  <a:gd name="connsiteX8" fmla="*/ 32480 w 85725"/>
                  <a:gd name="connsiteY8" fmla="*/ 44583 h 228600"/>
                  <a:gd name="connsiteX9" fmla="*/ 45720 w 85725"/>
                  <a:gd name="connsiteY9" fmla="*/ 32010 h 228600"/>
                  <a:gd name="connsiteX10" fmla="*/ 56959 w 85725"/>
                  <a:gd name="connsiteY10" fmla="*/ 44393 h 228600"/>
                  <a:gd name="connsiteX11" fmla="*/ 56959 w 85725"/>
                  <a:gd name="connsiteY11" fmla="*/ 106305 h 228600"/>
                  <a:gd name="connsiteX12" fmla="*/ 56959 w 85725"/>
                  <a:gd name="connsiteY12" fmla="*/ 106305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5725" h="228600">
                    <a:moveTo>
                      <a:pt x="7144" y="44964"/>
                    </a:moveTo>
                    <a:lnTo>
                      <a:pt x="7144" y="230416"/>
                    </a:lnTo>
                    <a:lnTo>
                      <a:pt x="81439" y="230416"/>
                    </a:lnTo>
                    <a:lnTo>
                      <a:pt x="81439" y="44393"/>
                    </a:lnTo>
                    <a:cubicBezTo>
                      <a:pt x="81439" y="23628"/>
                      <a:pt x="64389" y="6769"/>
                      <a:pt x="43625" y="7150"/>
                    </a:cubicBezTo>
                    <a:cubicBezTo>
                      <a:pt x="23241" y="7531"/>
                      <a:pt x="7144" y="24581"/>
                      <a:pt x="7144" y="44964"/>
                    </a:cubicBezTo>
                    <a:close/>
                    <a:moveTo>
                      <a:pt x="56959" y="106305"/>
                    </a:moveTo>
                    <a:lnTo>
                      <a:pt x="32480" y="106305"/>
                    </a:lnTo>
                    <a:lnTo>
                      <a:pt x="32480" y="44583"/>
                    </a:lnTo>
                    <a:cubicBezTo>
                      <a:pt x="32480" y="37249"/>
                      <a:pt x="38481" y="31344"/>
                      <a:pt x="45720" y="32010"/>
                    </a:cubicBezTo>
                    <a:cubicBezTo>
                      <a:pt x="52006" y="32487"/>
                      <a:pt x="56959" y="37916"/>
                      <a:pt x="56959" y="44393"/>
                    </a:cubicBezTo>
                    <a:lnTo>
                      <a:pt x="56959" y="106305"/>
                    </a:lnTo>
                    <a:lnTo>
                      <a:pt x="56959" y="106305"/>
                    </a:lnTo>
                    <a:close/>
                  </a:path>
                </a:pathLst>
              </a:custGeom>
              <a:grpFill/>
              <a:ln w="952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Arial"/>
                  <a:ea typeface="思源黑体 CN Bold" panose="020B0800000000000000" charset="-122"/>
                  <a:cs typeface="阿里巴巴普惠体 Medium"/>
                  <a:sym typeface="Arial"/>
                </a:endParaRPr>
              </a:p>
            </p:txBody>
          </p:sp>
        </p:grpSp>
        <p:grpSp>
          <p:nvGrpSpPr>
            <p:cNvPr id="886" name="矩形 32"/>
            <p:cNvGrpSpPr/>
            <p:nvPr/>
          </p:nvGrpSpPr>
          <p:grpSpPr>
            <a:xfrm>
              <a:off x="7853" y="3119"/>
              <a:ext cx="442" cy="442"/>
              <a:chOff x="752656" y="1562597"/>
              <a:chExt cx="390525" cy="390525"/>
            </a:xfrm>
            <a:solidFill>
              <a:schemeClr val="bg1"/>
            </a:solidFill>
          </p:grpSpPr>
          <p:sp>
            <p:nvSpPr>
              <p:cNvPr id="887" name="图形"/>
              <p:cNvSpPr/>
              <p:nvPr>
                <p:custDataLst>
                  <p:tags r:id="rId12"/>
                </p:custDataLst>
              </p:nvPr>
            </p:nvSpPr>
            <p:spPr>
              <a:xfrm>
                <a:off x="797621" y="1607153"/>
                <a:ext cx="209550" cy="161925"/>
              </a:xfrm>
              <a:custGeom>
                <a:avLst/>
                <a:gdLst>
                  <a:gd name="connsiteX0" fmla="*/ 26568 w 209550"/>
                  <a:gd name="connsiteY0" fmla="*/ 159925 h 161925"/>
                  <a:gd name="connsiteX1" fmla="*/ 85528 w 209550"/>
                  <a:gd name="connsiteY1" fmla="*/ 100965 h 161925"/>
                  <a:gd name="connsiteX2" fmla="*/ 102292 w 209550"/>
                  <a:gd name="connsiteY2" fmla="*/ 117729 h 161925"/>
                  <a:gd name="connsiteX3" fmla="*/ 113437 w 209550"/>
                  <a:gd name="connsiteY3" fmla="*/ 117729 h 161925"/>
                  <a:gd name="connsiteX4" fmla="*/ 185922 w 209550"/>
                  <a:gd name="connsiteY4" fmla="*/ 45244 h 161925"/>
                  <a:gd name="connsiteX5" fmla="*/ 185922 w 209550"/>
                  <a:gd name="connsiteY5" fmla="*/ 64770 h 161925"/>
                  <a:gd name="connsiteX6" fmla="*/ 189065 w 209550"/>
                  <a:gd name="connsiteY6" fmla="*/ 71152 h 161925"/>
                  <a:gd name="connsiteX7" fmla="*/ 208210 w 209550"/>
                  <a:gd name="connsiteY7" fmla="*/ 62865 h 161925"/>
                  <a:gd name="connsiteX8" fmla="*/ 208210 w 209550"/>
                  <a:gd name="connsiteY8" fmla="*/ 18288 h 161925"/>
                  <a:gd name="connsiteX9" fmla="*/ 197066 w 209550"/>
                  <a:gd name="connsiteY9" fmla="*/ 7144 h 161925"/>
                  <a:gd name="connsiteX10" fmla="*/ 150584 w 209550"/>
                  <a:gd name="connsiteY10" fmla="*/ 7144 h 161925"/>
                  <a:gd name="connsiteX11" fmla="*/ 144202 w 209550"/>
                  <a:gd name="connsiteY11" fmla="*/ 10287 h 161925"/>
                  <a:gd name="connsiteX12" fmla="*/ 152489 w 209550"/>
                  <a:gd name="connsiteY12" fmla="*/ 29432 h 161925"/>
                  <a:gd name="connsiteX13" fmla="*/ 170205 w 209550"/>
                  <a:gd name="connsiteY13" fmla="*/ 29432 h 161925"/>
                  <a:gd name="connsiteX14" fmla="*/ 107912 w 209550"/>
                  <a:gd name="connsiteY14" fmla="*/ 91726 h 161925"/>
                  <a:gd name="connsiteX15" fmla="*/ 91148 w 209550"/>
                  <a:gd name="connsiteY15" fmla="*/ 74962 h 161925"/>
                  <a:gd name="connsiteX16" fmla="*/ 80004 w 209550"/>
                  <a:gd name="connsiteY16" fmla="*/ 74962 h 161925"/>
                  <a:gd name="connsiteX17" fmla="*/ 9519 w 209550"/>
                  <a:gd name="connsiteY17" fmla="*/ 145447 h 161925"/>
                  <a:gd name="connsiteX18" fmla="*/ 7233 w 209550"/>
                  <a:gd name="connsiteY18" fmla="*/ 152209 h 161925"/>
                  <a:gd name="connsiteX19" fmla="*/ 26568 w 209550"/>
                  <a:gd name="connsiteY19" fmla="*/ 159925 h 161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9550" h="161925">
                    <a:moveTo>
                      <a:pt x="26568" y="159925"/>
                    </a:moveTo>
                    <a:lnTo>
                      <a:pt x="85528" y="100965"/>
                    </a:lnTo>
                    <a:lnTo>
                      <a:pt x="102292" y="117729"/>
                    </a:lnTo>
                    <a:cubicBezTo>
                      <a:pt x="105340" y="120777"/>
                      <a:pt x="110388" y="120777"/>
                      <a:pt x="113437" y="117729"/>
                    </a:cubicBezTo>
                    <a:lnTo>
                      <a:pt x="185922" y="45244"/>
                    </a:lnTo>
                    <a:lnTo>
                      <a:pt x="185922" y="64770"/>
                    </a:lnTo>
                    <a:cubicBezTo>
                      <a:pt x="185922" y="67246"/>
                      <a:pt x="187065" y="69723"/>
                      <a:pt x="189065" y="71152"/>
                    </a:cubicBezTo>
                    <a:cubicBezTo>
                      <a:pt x="198209" y="77915"/>
                      <a:pt x="208210" y="71533"/>
                      <a:pt x="208210" y="62865"/>
                    </a:cubicBezTo>
                    <a:lnTo>
                      <a:pt x="208210" y="18288"/>
                    </a:lnTo>
                    <a:cubicBezTo>
                      <a:pt x="208210" y="12097"/>
                      <a:pt x="203162" y="7144"/>
                      <a:pt x="197066" y="7144"/>
                    </a:cubicBezTo>
                    <a:lnTo>
                      <a:pt x="150584" y="7144"/>
                    </a:lnTo>
                    <a:cubicBezTo>
                      <a:pt x="148107" y="7144"/>
                      <a:pt x="145631" y="8287"/>
                      <a:pt x="144202" y="10287"/>
                    </a:cubicBezTo>
                    <a:cubicBezTo>
                      <a:pt x="137439" y="19431"/>
                      <a:pt x="143821" y="29432"/>
                      <a:pt x="152489" y="29432"/>
                    </a:cubicBezTo>
                    <a:lnTo>
                      <a:pt x="170205" y="29432"/>
                    </a:lnTo>
                    <a:lnTo>
                      <a:pt x="107912" y="91726"/>
                    </a:lnTo>
                    <a:lnTo>
                      <a:pt x="91148" y="74962"/>
                    </a:lnTo>
                    <a:cubicBezTo>
                      <a:pt x="88100" y="71914"/>
                      <a:pt x="83052" y="71914"/>
                      <a:pt x="80004" y="74962"/>
                    </a:cubicBezTo>
                    <a:lnTo>
                      <a:pt x="9519" y="145447"/>
                    </a:lnTo>
                    <a:cubicBezTo>
                      <a:pt x="7709" y="147256"/>
                      <a:pt x="6852" y="149733"/>
                      <a:pt x="7233" y="152209"/>
                    </a:cubicBezTo>
                    <a:cubicBezTo>
                      <a:pt x="8852" y="163544"/>
                      <a:pt x="20377" y="166116"/>
                      <a:pt x="26568" y="159925"/>
                    </a:cubicBezTo>
                    <a:close/>
                  </a:path>
                </a:pathLst>
              </a:custGeom>
              <a:grpFill/>
              <a:ln w="952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Arial"/>
                  <a:ea typeface="思源黑体 CN Bold" panose="020B0800000000000000" charset="-122"/>
                  <a:cs typeface="阿里巴巴普惠体 Medium"/>
                  <a:sym typeface="Arial"/>
                </a:endParaRPr>
              </a:p>
            </p:txBody>
          </p:sp>
          <p:sp>
            <p:nvSpPr>
              <p:cNvPr id="888" name="图形"/>
              <p:cNvSpPr/>
              <p:nvPr>
                <p:custDataLst>
                  <p:tags r:id="rId13"/>
                </p:custDataLst>
              </p:nvPr>
            </p:nvSpPr>
            <p:spPr>
              <a:xfrm>
                <a:off x="797995" y="1807749"/>
                <a:ext cx="95250" cy="104775"/>
              </a:xfrm>
              <a:custGeom>
                <a:avLst/>
                <a:gdLst>
                  <a:gd name="connsiteX0" fmla="*/ 18288 w 95250"/>
                  <a:gd name="connsiteY0" fmla="*/ 97822 h 104775"/>
                  <a:gd name="connsiteX1" fmla="*/ 85154 w 95250"/>
                  <a:gd name="connsiteY1" fmla="*/ 97822 h 104775"/>
                  <a:gd name="connsiteX2" fmla="*/ 96298 w 95250"/>
                  <a:gd name="connsiteY2" fmla="*/ 86677 h 104775"/>
                  <a:gd name="connsiteX3" fmla="*/ 96298 w 95250"/>
                  <a:gd name="connsiteY3" fmla="*/ 18288 h 104775"/>
                  <a:gd name="connsiteX4" fmla="*/ 85154 w 95250"/>
                  <a:gd name="connsiteY4" fmla="*/ 7144 h 104775"/>
                  <a:gd name="connsiteX5" fmla="*/ 18288 w 95250"/>
                  <a:gd name="connsiteY5" fmla="*/ 7144 h 104775"/>
                  <a:gd name="connsiteX6" fmla="*/ 7144 w 95250"/>
                  <a:gd name="connsiteY6" fmla="*/ 18288 h 104775"/>
                  <a:gd name="connsiteX7" fmla="*/ 7144 w 95250"/>
                  <a:gd name="connsiteY7" fmla="*/ 86677 h 104775"/>
                  <a:gd name="connsiteX8" fmla="*/ 18288 w 95250"/>
                  <a:gd name="connsiteY8" fmla="*/ 97822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5250" h="104775">
                    <a:moveTo>
                      <a:pt x="18288" y="97822"/>
                    </a:moveTo>
                    <a:lnTo>
                      <a:pt x="85154" y="97822"/>
                    </a:lnTo>
                    <a:cubicBezTo>
                      <a:pt x="91345" y="97822"/>
                      <a:pt x="96298" y="92869"/>
                      <a:pt x="96298" y="86677"/>
                    </a:cubicBezTo>
                    <a:lnTo>
                      <a:pt x="96298" y="18288"/>
                    </a:lnTo>
                    <a:cubicBezTo>
                      <a:pt x="96298" y="12097"/>
                      <a:pt x="91345" y="7144"/>
                      <a:pt x="85154" y="7144"/>
                    </a:cubicBezTo>
                    <a:lnTo>
                      <a:pt x="18288" y="7144"/>
                    </a:lnTo>
                    <a:cubicBezTo>
                      <a:pt x="12097" y="7144"/>
                      <a:pt x="7144" y="12097"/>
                      <a:pt x="7144" y="18288"/>
                    </a:cubicBezTo>
                    <a:lnTo>
                      <a:pt x="7144" y="86677"/>
                    </a:lnTo>
                    <a:cubicBezTo>
                      <a:pt x="7144" y="92773"/>
                      <a:pt x="12097" y="97822"/>
                      <a:pt x="18288" y="97822"/>
                    </a:cubicBezTo>
                    <a:close/>
                  </a:path>
                </a:pathLst>
              </a:custGeom>
              <a:grpFill/>
              <a:ln w="952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Arial"/>
                  <a:ea typeface="思源黑体 CN Bold" panose="020B0800000000000000" charset="-122"/>
                  <a:cs typeface="阿里巴巴普惠体 Medium"/>
                  <a:sym typeface="Arial"/>
                </a:endParaRPr>
              </a:p>
            </p:txBody>
          </p:sp>
          <p:sp>
            <p:nvSpPr>
              <p:cNvPr id="889" name="图形"/>
              <p:cNvSpPr/>
              <p:nvPr>
                <p:custDataLst>
                  <p:tags r:id="rId14"/>
                </p:custDataLst>
              </p:nvPr>
            </p:nvSpPr>
            <p:spPr>
              <a:xfrm>
                <a:off x="909438" y="1740884"/>
                <a:ext cx="95250" cy="171450"/>
              </a:xfrm>
              <a:custGeom>
                <a:avLst/>
                <a:gdLst>
                  <a:gd name="connsiteX0" fmla="*/ 85153 w 95250"/>
                  <a:gd name="connsiteY0" fmla="*/ 7144 h 171450"/>
                  <a:gd name="connsiteX1" fmla="*/ 18288 w 95250"/>
                  <a:gd name="connsiteY1" fmla="*/ 7144 h 171450"/>
                  <a:gd name="connsiteX2" fmla="*/ 7144 w 95250"/>
                  <a:gd name="connsiteY2" fmla="*/ 18288 h 171450"/>
                  <a:gd name="connsiteX3" fmla="*/ 7144 w 95250"/>
                  <a:gd name="connsiteY3" fmla="*/ 153543 h 171450"/>
                  <a:gd name="connsiteX4" fmla="*/ 18288 w 95250"/>
                  <a:gd name="connsiteY4" fmla="*/ 164687 h 171450"/>
                  <a:gd name="connsiteX5" fmla="*/ 85153 w 95250"/>
                  <a:gd name="connsiteY5" fmla="*/ 164687 h 171450"/>
                  <a:gd name="connsiteX6" fmla="*/ 96298 w 95250"/>
                  <a:gd name="connsiteY6" fmla="*/ 153543 h 171450"/>
                  <a:gd name="connsiteX7" fmla="*/ 96298 w 95250"/>
                  <a:gd name="connsiteY7" fmla="*/ 18288 h 171450"/>
                  <a:gd name="connsiteX8" fmla="*/ 85153 w 95250"/>
                  <a:gd name="connsiteY8" fmla="*/ 7144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5250" h="171450">
                    <a:moveTo>
                      <a:pt x="85153" y="7144"/>
                    </a:moveTo>
                    <a:lnTo>
                      <a:pt x="18288" y="7144"/>
                    </a:lnTo>
                    <a:cubicBezTo>
                      <a:pt x="12097" y="7144"/>
                      <a:pt x="7144" y="12097"/>
                      <a:pt x="7144" y="18288"/>
                    </a:cubicBezTo>
                    <a:lnTo>
                      <a:pt x="7144" y="153543"/>
                    </a:lnTo>
                    <a:cubicBezTo>
                      <a:pt x="7144" y="159734"/>
                      <a:pt x="12097" y="164687"/>
                      <a:pt x="18288" y="164687"/>
                    </a:cubicBezTo>
                    <a:lnTo>
                      <a:pt x="85153" y="164687"/>
                    </a:lnTo>
                    <a:cubicBezTo>
                      <a:pt x="91345" y="164687"/>
                      <a:pt x="96298" y="159734"/>
                      <a:pt x="96298" y="153543"/>
                    </a:cubicBezTo>
                    <a:lnTo>
                      <a:pt x="96298" y="18288"/>
                    </a:lnTo>
                    <a:cubicBezTo>
                      <a:pt x="96298" y="12192"/>
                      <a:pt x="91345" y="7144"/>
                      <a:pt x="85153" y="7144"/>
                    </a:cubicBezTo>
                    <a:close/>
                  </a:path>
                </a:pathLst>
              </a:custGeom>
              <a:grpFill/>
              <a:ln w="952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Arial"/>
                  <a:ea typeface="思源黑体 CN Bold" panose="020B0800000000000000" charset="-122"/>
                  <a:cs typeface="阿里巴巴普惠体 Medium"/>
                  <a:sym typeface="Arial"/>
                </a:endParaRPr>
              </a:p>
            </p:txBody>
          </p:sp>
          <p:sp>
            <p:nvSpPr>
              <p:cNvPr id="890" name="图形"/>
              <p:cNvSpPr/>
              <p:nvPr>
                <p:custDataLst>
                  <p:tags r:id="rId15"/>
                </p:custDataLst>
              </p:nvPr>
            </p:nvSpPr>
            <p:spPr>
              <a:xfrm>
                <a:off x="998589" y="1607534"/>
                <a:ext cx="142875" cy="304800"/>
              </a:xfrm>
              <a:custGeom>
                <a:avLst/>
                <a:gdLst>
                  <a:gd name="connsiteX0" fmla="*/ 18291 w 142875"/>
                  <a:gd name="connsiteY0" fmla="*/ 118205 h 304800"/>
                  <a:gd name="connsiteX1" fmla="*/ 29435 w 142875"/>
                  <a:gd name="connsiteY1" fmla="*/ 118205 h 304800"/>
                  <a:gd name="connsiteX2" fmla="*/ 29435 w 142875"/>
                  <a:gd name="connsiteY2" fmla="*/ 286893 h 304800"/>
                  <a:gd name="connsiteX3" fmla="*/ 40580 w 142875"/>
                  <a:gd name="connsiteY3" fmla="*/ 298037 h 304800"/>
                  <a:gd name="connsiteX4" fmla="*/ 108207 w 142875"/>
                  <a:gd name="connsiteY4" fmla="*/ 298037 h 304800"/>
                  <a:gd name="connsiteX5" fmla="*/ 119352 w 142875"/>
                  <a:gd name="connsiteY5" fmla="*/ 286893 h 304800"/>
                  <a:gd name="connsiteX6" fmla="*/ 119352 w 142875"/>
                  <a:gd name="connsiteY6" fmla="*/ 118205 h 304800"/>
                  <a:gd name="connsiteX7" fmla="*/ 130496 w 142875"/>
                  <a:gd name="connsiteY7" fmla="*/ 118205 h 304800"/>
                  <a:gd name="connsiteX8" fmla="*/ 140211 w 142875"/>
                  <a:gd name="connsiteY8" fmla="*/ 112490 h 304800"/>
                  <a:gd name="connsiteX9" fmla="*/ 139926 w 142875"/>
                  <a:gd name="connsiteY9" fmla="*/ 101156 h 304800"/>
                  <a:gd name="connsiteX10" fmla="*/ 83442 w 142875"/>
                  <a:gd name="connsiteY10" fmla="*/ 12002 h 304800"/>
                  <a:gd name="connsiteX11" fmla="*/ 64583 w 142875"/>
                  <a:gd name="connsiteY11" fmla="*/ 12002 h 304800"/>
                  <a:gd name="connsiteX12" fmla="*/ 8861 w 142875"/>
                  <a:gd name="connsiteY12" fmla="*/ 101156 h 304800"/>
                  <a:gd name="connsiteX13" fmla="*/ 8576 w 142875"/>
                  <a:gd name="connsiteY13" fmla="*/ 112490 h 304800"/>
                  <a:gd name="connsiteX14" fmla="*/ 18291 w 142875"/>
                  <a:gd name="connsiteY14" fmla="*/ 118205 h 30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2875" h="304800">
                    <a:moveTo>
                      <a:pt x="18291" y="118205"/>
                    </a:moveTo>
                    <a:lnTo>
                      <a:pt x="29435" y="118205"/>
                    </a:lnTo>
                    <a:lnTo>
                      <a:pt x="29435" y="286893"/>
                    </a:lnTo>
                    <a:cubicBezTo>
                      <a:pt x="29435" y="293084"/>
                      <a:pt x="34388" y="298037"/>
                      <a:pt x="40580" y="298037"/>
                    </a:cubicBezTo>
                    <a:lnTo>
                      <a:pt x="108207" y="298037"/>
                    </a:lnTo>
                    <a:cubicBezTo>
                      <a:pt x="114398" y="298037"/>
                      <a:pt x="119352" y="293084"/>
                      <a:pt x="119352" y="286893"/>
                    </a:cubicBezTo>
                    <a:lnTo>
                      <a:pt x="119352" y="118205"/>
                    </a:lnTo>
                    <a:lnTo>
                      <a:pt x="130496" y="118205"/>
                    </a:lnTo>
                    <a:cubicBezTo>
                      <a:pt x="134591" y="118205"/>
                      <a:pt x="138306" y="116014"/>
                      <a:pt x="140211" y="112490"/>
                    </a:cubicBezTo>
                    <a:cubicBezTo>
                      <a:pt x="142212" y="108966"/>
                      <a:pt x="142021" y="104585"/>
                      <a:pt x="139926" y="101156"/>
                    </a:cubicBezTo>
                    <a:lnTo>
                      <a:pt x="83442" y="12002"/>
                    </a:lnTo>
                    <a:cubicBezTo>
                      <a:pt x="79346" y="5524"/>
                      <a:pt x="68583" y="5524"/>
                      <a:pt x="64583" y="12002"/>
                    </a:cubicBezTo>
                    <a:lnTo>
                      <a:pt x="8861" y="101156"/>
                    </a:lnTo>
                    <a:cubicBezTo>
                      <a:pt x="6671" y="104585"/>
                      <a:pt x="6575" y="108966"/>
                      <a:pt x="8576" y="112490"/>
                    </a:cubicBezTo>
                    <a:cubicBezTo>
                      <a:pt x="10481" y="116014"/>
                      <a:pt x="14291" y="118205"/>
                      <a:pt x="18291" y="118205"/>
                    </a:cubicBezTo>
                    <a:close/>
                  </a:path>
                </a:pathLst>
              </a:custGeom>
              <a:grpFill/>
              <a:ln w="952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Arial"/>
                  <a:ea typeface="思源黑体 CN Bold" panose="020B0800000000000000" charset="-122"/>
                  <a:cs typeface="阿里巴巴普惠体 Medium"/>
                  <a:sym typeface="Arial"/>
                </a:endParaRPr>
              </a:p>
            </p:txBody>
          </p:sp>
          <p:sp>
            <p:nvSpPr>
              <p:cNvPr id="891" name="图形"/>
              <p:cNvSpPr/>
              <p:nvPr>
                <p:custDataLst>
                  <p:tags r:id="rId16"/>
                </p:custDataLst>
              </p:nvPr>
            </p:nvSpPr>
            <p:spPr>
              <a:xfrm>
                <a:off x="752656" y="1562597"/>
                <a:ext cx="390525" cy="390525"/>
              </a:xfrm>
              <a:custGeom>
                <a:avLst/>
                <a:gdLst>
                  <a:gd name="connsiteX0" fmla="*/ 376142 w 390525"/>
                  <a:gd name="connsiteY0" fmla="*/ 365262 h 390525"/>
                  <a:gd name="connsiteX1" fmla="*/ 29432 w 390525"/>
                  <a:gd name="connsiteY1" fmla="*/ 365262 h 390525"/>
                  <a:gd name="connsiteX2" fmla="*/ 29432 w 390525"/>
                  <a:gd name="connsiteY2" fmla="*/ 18552 h 390525"/>
                  <a:gd name="connsiteX3" fmla="*/ 19526 w 390525"/>
                  <a:gd name="connsiteY3" fmla="*/ 7218 h 390525"/>
                  <a:gd name="connsiteX4" fmla="*/ 7144 w 390525"/>
                  <a:gd name="connsiteY4" fmla="*/ 18267 h 390525"/>
                  <a:gd name="connsiteX5" fmla="*/ 7144 w 390525"/>
                  <a:gd name="connsiteY5" fmla="*/ 376407 h 390525"/>
                  <a:gd name="connsiteX6" fmla="*/ 18288 w 390525"/>
                  <a:gd name="connsiteY6" fmla="*/ 387551 h 390525"/>
                  <a:gd name="connsiteX7" fmla="*/ 376428 w 390525"/>
                  <a:gd name="connsiteY7" fmla="*/ 387551 h 390525"/>
                  <a:gd name="connsiteX8" fmla="*/ 387477 w 390525"/>
                  <a:gd name="connsiteY8" fmla="*/ 375168 h 390525"/>
                  <a:gd name="connsiteX9" fmla="*/ 376142 w 390525"/>
                  <a:gd name="connsiteY9" fmla="*/ 365262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525" h="390525">
                    <a:moveTo>
                      <a:pt x="376142" y="365262"/>
                    </a:moveTo>
                    <a:lnTo>
                      <a:pt x="29432" y="365262"/>
                    </a:lnTo>
                    <a:lnTo>
                      <a:pt x="29432" y="18552"/>
                    </a:lnTo>
                    <a:cubicBezTo>
                      <a:pt x="29432" y="12837"/>
                      <a:pt x="25241" y="7789"/>
                      <a:pt x="19526" y="7218"/>
                    </a:cubicBezTo>
                    <a:cubicBezTo>
                      <a:pt x="12764" y="6456"/>
                      <a:pt x="7144" y="11694"/>
                      <a:pt x="7144" y="18267"/>
                    </a:cubicBezTo>
                    <a:lnTo>
                      <a:pt x="7144" y="376407"/>
                    </a:lnTo>
                    <a:cubicBezTo>
                      <a:pt x="7144" y="382598"/>
                      <a:pt x="12097" y="387551"/>
                      <a:pt x="18288" y="387551"/>
                    </a:cubicBezTo>
                    <a:lnTo>
                      <a:pt x="376428" y="387551"/>
                    </a:lnTo>
                    <a:cubicBezTo>
                      <a:pt x="383000" y="387551"/>
                      <a:pt x="388239" y="381836"/>
                      <a:pt x="387477" y="375168"/>
                    </a:cubicBezTo>
                    <a:cubicBezTo>
                      <a:pt x="386906" y="369453"/>
                      <a:pt x="381857" y="365262"/>
                      <a:pt x="376142" y="365262"/>
                    </a:cubicBezTo>
                    <a:close/>
                  </a:path>
                </a:pathLst>
              </a:custGeom>
              <a:grpFill/>
              <a:ln w="952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Arial"/>
                  <a:ea typeface="思源黑体 CN Bold" panose="020B0800000000000000" charset="-122"/>
                  <a:cs typeface="阿里巴巴普惠体 Medium"/>
                  <a:sym typeface="Arial"/>
                </a:endParaRPr>
              </a:p>
            </p:txBody>
          </p:sp>
        </p:grpSp>
        <p:sp>
          <p:nvSpPr>
            <p:cNvPr id="34" name="图形"/>
            <p:cNvSpPr>
              <a:spLocks noEditPoints="1"/>
            </p:cNvSpPr>
            <p:nvPr>
              <p:custDataLst>
                <p:tags r:id="rId10"/>
              </p:custDataLst>
            </p:nvPr>
          </p:nvSpPr>
          <p:spPr bwMode="auto">
            <a:xfrm>
              <a:off x="2304" y="8119"/>
              <a:ext cx="502" cy="369"/>
            </a:xfrm>
            <a:custGeom>
              <a:avLst/>
              <a:gdLst>
                <a:gd name="T0" fmla="*/ 8 w 120"/>
                <a:gd name="T1" fmla="*/ 7 h 88"/>
                <a:gd name="T2" fmla="*/ 112 w 120"/>
                <a:gd name="T3" fmla="*/ 8 h 88"/>
                <a:gd name="T4" fmla="*/ 107 w 120"/>
                <a:gd name="T5" fmla="*/ 0 h 88"/>
                <a:gd name="T6" fmla="*/ 12 w 120"/>
                <a:gd name="T7" fmla="*/ 9 h 88"/>
                <a:gd name="T8" fmla="*/ 108 w 120"/>
                <a:gd name="T9" fmla="*/ 11 h 88"/>
                <a:gd name="T10" fmla="*/ 12 w 120"/>
                <a:gd name="T11" fmla="*/ 9 h 88"/>
                <a:gd name="T12" fmla="*/ 12 w 120"/>
                <a:gd name="T13" fmla="*/ 15 h 88"/>
                <a:gd name="T14" fmla="*/ 108 w 120"/>
                <a:gd name="T15" fmla="*/ 14 h 88"/>
                <a:gd name="T16" fmla="*/ 12 w 120"/>
                <a:gd name="T17" fmla="*/ 17 h 88"/>
                <a:gd name="T18" fmla="*/ 108 w 120"/>
                <a:gd name="T19" fmla="*/ 19 h 88"/>
                <a:gd name="T20" fmla="*/ 12 w 120"/>
                <a:gd name="T21" fmla="*/ 17 h 88"/>
                <a:gd name="T22" fmla="*/ 12 w 120"/>
                <a:gd name="T23" fmla="*/ 23 h 88"/>
                <a:gd name="T24" fmla="*/ 108 w 120"/>
                <a:gd name="T25" fmla="*/ 21 h 88"/>
                <a:gd name="T26" fmla="*/ 8 w 120"/>
                <a:gd name="T27" fmla="*/ 24 h 88"/>
                <a:gd name="T28" fmla="*/ 13 w 120"/>
                <a:gd name="T29" fmla="*/ 32 h 88"/>
                <a:gd name="T30" fmla="*/ 0 w 120"/>
                <a:gd name="T31" fmla="*/ 37 h 88"/>
                <a:gd name="T32" fmla="*/ 6 w 120"/>
                <a:gd name="T33" fmla="*/ 60 h 88"/>
                <a:gd name="T34" fmla="*/ 16 w 120"/>
                <a:gd name="T35" fmla="*/ 65 h 88"/>
                <a:gd name="T36" fmla="*/ 22 w 120"/>
                <a:gd name="T37" fmla="*/ 88 h 88"/>
                <a:gd name="T38" fmla="*/ 120 w 120"/>
                <a:gd name="T39" fmla="*/ 83 h 88"/>
                <a:gd name="T40" fmla="*/ 114 w 120"/>
                <a:gd name="T41" fmla="*/ 60 h 88"/>
                <a:gd name="T42" fmla="*/ 104 w 120"/>
                <a:gd name="T43" fmla="*/ 55 h 88"/>
                <a:gd name="T44" fmla="*/ 98 w 120"/>
                <a:gd name="T45" fmla="*/ 32 h 88"/>
                <a:gd name="T46" fmla="*/ 112 w 120"/>
                <a:gd name="T47" fmla="*/ 25 h 88"/>
                <a:gd name="T48" fmla="*/ 8 w 120"/>
                <a:gd name="T49" fmla="*/ 24 h 88"/>
                <a:gd name="T50" fmla="*/ 32 w 120"/>
                <a:gd name="T51" fmla="*/ 46 h 88"/>
                <a:gd name="T52" fmla="*/ 20 w 120"/>
                <a:gd name="T53" fmla="*/ 46 h 88"/>
                <a:gd name="T54" fmla="*/ 60 w 120"/>
                <a:gd name="T55" fmla="*/ 40 h 88"/>
                <a:gd name="T56" fmla="*/ 92 w 120"/>
                <a:gd name="T57" fmla="*/ 52 h 88"/>
                <a:gd name="T58" fmla="*/ 60 w 120"/>
                <a:gd name="T59" fmla="*/ 40 h 88"/>
                <a:gd name="T60" fmla="*/ 48 w 120"/>
                <a:gd name="T61" fmla="*/ 74 h 88"/>
                <a:gd name="T62" fmla="*/ 36 w 120"/>
                <a:gd name="T63" fmla="*/ 74 h 88"/>
                <a:gd name="T64" fmla="*/ 76 w 120"/>
                <a:gd name="T65" fmla="*/ 68 h 88"/>
                <a:gd name="T66" fmla="*/ 108 w 120"/>
                <a:gd name="T67" fmla="*/ 80 h 88"/>
                <a:gd name="T68" fmla="*/ 76 w 120"/>
                <a:gd name="T69" fmla="*/ 6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0" h="88">
                  <a:moveTo>
                    <a:pt x="13" y="0"/>
                  </a:moveTo>
                  <a:cubicBezTo>
                    <a:pt x="8" y="0"/>
                    <a:pt x="8" y="3"/>
                    <a:pt x="8" y="7"/>
                  </a:cubicBezTo>
                  <a:cubicBezTo>
                    <a:pt x="8" y="8"/>
                    <a:pt x="8" y="8"/>
                    <a:pt x="8" y="8"/>
                  </a:cubicBezTo>
                  <a:cubicBezTo>
                    <a:pt x="112" y="8"/>
                    <a:pt x="112" y="8"/>
                    <a:pt x="112" y="8"/>
                  </a:cubicBezTo>
                  <a:cubicBezTo>
                    <a:pt x="112" y="7"/>
                    <a:pt x="112" y="7"/>
                    <a:pt x="112" y="7"/>
                  </a:cubicBezTo>
                  <a:cubicBezTo>
                    <a:pt x="112" y="3"/>
                    <a:pt x="111" y="0"/>
                    <a:pt x="107" y="0"/>
                  </a:cubicBezTo>
                  <a:lnTo>
                    <a:pt x="13" y="0"/>
                  </a:lnTo>
                  <a:close/>
                  <a:moveTo>
                    <a:pt x="12" y="9"/>
                  </a:moveTo>
                  <a:cubicBezTo>
                    <a:pt x="12" y="11"/>
                    <a:pt x="12" y="11"/>
                    <a:pt x="12" y="11"/>
                  </a:cubicBezTo>
                  <a:cubicBezTo>
                    <a:pt x="108" y="11"/>
                    <a:pt x="108" y="11"/>
                    <a:pt x="108" y="11"/>
                  </a:cubicBezTo>
                  <a:cubicBezTo>
                    <a:pt x="108" y="9"/>
                    <a:pt x="108" y="9"/>
                    <a:pt x="108" y="9"/>
                  </a:cubicBezTo>
                  <a:lnTo>
                    <a:pt x="12" y="9"/>
                  </a:lnTo>
                  <a:close/>
                  <a:moveTo>
                    <a:pt x="12" y="14"/>
                  </a:moveTo>
                  <a:cubicBezTo>
                    <a:pt x="12" y="15"/>
                    <a:pt x="12" y="15"/>
                    <a:pt x="12" y="15"/>
                  </a:cubicBezTo>
                  <a:cubicBezTo>
                    <a:pt x="108" y="15"/>
                    <a:pt x="108" y="15"/>
                    <a:pt x="108" y="15"/>
                  </a:cubicBezTo>
                  <a:cubicBezTo>
                    <a:pt x="108" y="14"/>
                    <a:pt x="108" y="14"/>
                    <a:pt x="108" y="14"/>
                  </a:cubicBezTo>
                  <a:lnTo>
                    <a:pt x="12" y="14"/>
                  </a:lnTo>
                  <a:close/>
                  <a:moveTo>
                    <a:pt x="12" y="17"/>
                  </a:moveTo>
                  <a:cubicBezTo>
                    <a:pt x="12" y="19"/>
                    <a:pt x="12" y="19"/>
                    <a:pt x="12" y="19"/>
                  </a:cubicBezTo>
                  <a:cubicBezTo>
                    <a:pt x="108" y="19"/>
                    <a:pt x="108" y="19"/>
                    <a:pt x="108" y="19"/>
                  </a:cubicBezTo>
                  <a:cubicBezTo>
                    <a:pt x="108" y="17"/>
                    <a:pt x="108" y="17"/>
                    <a:pt x="108" y="17"/>
                  </a:cubicBezTo>
                  <a:lnTo>
                    <a:pt x="12" y="17"/>
                  </a:lnTo>
                  <a:close/>
                  <a:moveTo>
                    <a:pt x="12" y="21"/>
                  </a:moveTo>
                  <a:cubicBezTo>
                    <a:pt x="12" y="23"/>
                    <a:pt x="12" y="23"/>
                    <a:pt x="12" y="23"/>
                  </a:cubicBezTo>
                  <a:cubicBezTo>
                    <a:pt x="108" y="23"/>
                    <a:pt x="108" y="23"/>
                    <a:pt x="108" y="23"/>
                  </a:cubicBezTo>
                  <a:cubicBezTo>
                    <a:pt x="108" y="21"/>
                    <a:pt x="108" y="21"/>
                    <a:pt x="108" y="21"/>
                  </a:cubicBezTo>
                  <a:lnTo>
                    <a:pt x="12" y="21"/>
                  </a:lnTo>
                  <a:close/>
                  <a:moveTo>
                    <a:pt x="8" y="24"/>
                  </a:moveTo>
                  <a:cubicBezTo>
                    <a:pt x="8" y="25"/>
                    <a:pt x="8" y="25"/>
                    <a:pt x="8" y="25"/>
                  </a:cubicBezTo>
                  <a:cubicBezTo>
                    <a:pt x="8" y="29"/>
                    <a:pt x="8" y="32"/>
                    <a:pt x="13" y="32"/>
                  </a:cubicBezTo>
                  <a:cubicBezTo>
                    <a:pt x="6" y="32"/>
                    <a:pt x="6" y="32"/>
                    <a:pt x="6" y="32"/>
                  </a:cubicBezTo>
                  <a:cubicBezTo>
                    <a:pt x="3" y="32"/>
                    <a:pt x="0" y="34"/>
                    <a:pt x="0" y="37"/>
                  </a:cubicBezTo>
                  <a:cubicBezTo>
                    <a:pt x="0" y="55"/>
                    <a:pt x="0" y="55"/>
                    <a:pt x="0" y="55"/>
                  </a:cubicBezTo>
                  <a:cubicBezTo>
                    <a:pt x="0" y="58"/>
                    <a:pt x="3" y="60"/>
                    <a:pt x="6" y="60"/>
                  </a:cubicBezTo>
                  <a:cubicBezTo>
                    <a:pt x="22" y="60"/>
                    <a:pt x="22" y="60"/>
                    <a:pt x="22" y="60"/>
                  </a:cubicBezTo>
                  <a:cubicBezTo>
                    <a:pt x="19" y="60"/>
                    <a:pt x="16" y="62"/>
                    <a:pt x="16" y="65"/>
                  </a:cubicBezTo>
                  <a:cubicBezTo>
                    <a:pt x="16" y="83"/>
                    <a:pt x="16" y="83"/>
                    <a:pt x="16" y="83"/>
                  </a:cubicBezTo>
                  <a:cubicBezTo>
                    <a:pt x="16" y="86"/>
                    <a:pt x="19" y="88"/>
                    <a:pt x="22" y="88"/>
                  </a:cubicBezTo>
                  <a:cubicBezTo>
                    <a:pt x="114" y="88"/>
                    <a:pt x="114" y="88"/>
                    <a:pt x="114" y="88"/>
                  </a:cubicBezTo>
                  <a:cubicBezTo>
                    <a:pt x="117" y="88"/>
                    <a:pt x="120" y="86"/>
                    <a:pt x="120" y="83"/>
                  </a:cubicBezTo>
                  <a:cubicBezTo>
                    <a:pt x="120" y="65"/>
                    <a:pt x="120" y="65"/>
                    <a:pt x="120" y="65"/>
                  </a:cubicBezTo>
                  <a:cubicBezTo>
                    <a:pt x="120" y="62"/>
                    <a:pt x="117" y="60"/>
                    <a:pt x="114" y="60"/>
                  </a:cubicBezTo>
                  <a:cubicBezTo>
                    <a:pt x="98" y="60"/>
                    <a:pt x="98" y="60"/>
                    <a:pt x="98" y="60"/>
                  </a:cubicBezTo>
                  <a:cubicBezTo>
                    <a:pt x="101" y="60"/>
                    <a:pt x="104" y="58"/>
                    <a:pt x="104" y="55"/>
                  </a:cubicBezTo>
                  <a:cubicBezTo>
                    <a:pt x="104" y="37"/>
                    <a:pt x="104" y="37"/>
                    <a:pt x="104" y="37"/>
                  </a:cubicBezTo>
                  <a:cubicBezTo>
                    <a:pt x="104" y="34"/>
                    <a:pt x="101" y="32"/>
                    <a:pt x="98" y="32"/>
                  </a:cubicBezTo>
                  <a:cubicBezTo>
                    <a:pt x="106" y="32"/>
                    <a:pt x="106" y="32"/>
                    <a:pt x="106" y="32"/>
                  </a:cubicBezTo>
                  <a:cubicBezTo>
                    <a:pt x="111" y="32"/>
                    <a:pt x="112" y="29"/>
                    <a:pt x="112" y="25"/>
                  </a:cubicBezTo>
                  <a:cubicBezTo>
                    <a:pt x="112" y="24"/>
                    <a:pt x="112" y="24"/>
                    <a:pt x="112" y="24"/>
                  </a:cubicBezTo>
                  <a:lnTo>
                    <a:pt x="8" y="24"/>
                  </a:lnTo>
                  <a:close/>
                  <a:moveTo>
                    <a:pt x="26" y="40"/>
                  </a:moveTo>
                  <a:cubicBezTo>
                    <a:pt x="29" y="40"/>
                    <a:pt x="32" y="43"/>
                    <a:pt x="32" y="46"/>
                  </a:cubicBezTo>
                  <a:cubicBezTo>
                    <a:pt x="32" y="49"/>
                    <a:pt x="29" y="52"/>
                    <a:pt x="26" y="52"/>
                  </a:cubicBezTo>
                  <a:cubicBezTo>
                    <a:pt x="23" y="52"/>
                    <a:pt x="20" y="49"/>
                    <a:pt x="20" y="46"/>
                  </a:cubicBezTo>
                  <a:cubicBezTo>
                    <a:pt x="20" y="43"/>
                    <a:pt x="23" y="40"/>
                    <a:pt x="26" y="40"/>
                  </a:cubicBezTo>
                  <a:close/>
                  <a:moveTo>
                    <a:pt x="60" y="40"/>
                  </a:moveTo>
                  <a:cubicBezTo>
                    <a:pt x="92" y="40"/>
                    <a:pt x="92" y="40"/>
                    <a:pt x="92" y="40"/>
                  </a:cubicBezTo>
                  <a:cubicBezTo>
                    <a:pt x="92" y="52"/>
                    <a:pt x="92" y="52"/>
                    <a:pt x="92" y="52"/>
                  </a:cubicBezTo>
                  <a:cubicBezTo>
                    <a:pt x="60" y="52"/>
                    <a:pt x="60" y="52"/>
                    <a:pt x="60" y="52"/>
                  </a:cubicBezTo>
                  <a:lnTo>
                    <a:pt x="60" y="40"/>
                  </a:lnTo>
                  <a:close/>
                  <a:moveTo>
                    <a:pt x="42" y="68"/>
                  </a:moveTo>
                  <a:cubicBezTo>
                    <a:pt x="45" y="68"/>
                    <a:pt x="48" y="71"/>
                    <a:pt x="48" y="74"/>
                  </a:cubicBezTo>
                  <a:cubicBezTo>
                    <a:pt x="48" y="77"/>
                    <a:pt x="45" y="80"/>
                    <a:pt x="42" y="80"/>
                  </a:cubicBezTo>
                  <a:cubicBezTo>
                    <a:pt x="39" y="80"/>
                    <a:pt x="36" y="77"/>
                    <a:pt x="36" y="74"/>
                  </a:cubicBezTo>
                  <a:cubicBezTo>
                    <a:pt x="36" y="71"/>
                    <a:pt x="39" y="68"/>
                    <a:pt x="42" y="68"/>
                  </a:cubicBezTo>
                  <a:close/>
                  <a:moveTo>
                    <a:pt x="76" y="68"/>
                  </a:moveTo>
                  <a:cubicBezTo>
                    <a:pt x="108" y="68"/>
                    <a:pt x="108" y="68"/>
                    <a:pt x="108" y="68"/>
                  </a:cubicBezTo>
                  <a:cubicBezTo>
                    <a:pt x="108" y="80"/>
                    <a:pt x="108" y="80"/>
                    <a:pt x="108" y="80"/>
                  </a:cubicBezTo>
                  <a:cubicBezTo>
                    <a:pt x="76" y="80"/>
                    <a:pt x="76" y="80"/>
                    <a:pt x="76" y="80"/>
                  </a:cubicBezTo>
                  <a:lnTo>
                    <a:pt x="76" y="68"/>
                  </a:lnTo>
                  <a:close/>
                </a:path>
              </a:pathLst>
            </a:custGeom>
            <a:solidFill>
              <a:schemeClr val="bg1"/>
            </a:solidFill>
            <a:ln w="19" cap="flat">
              <a:noFill/>
              <a:prstDash val="solid"/>
              <a:miter lim="800000"/>
            </a:ln>
          </p:spPr>
          <p:txBody>
            <a:bodyPr vert="horz" wrap="square" lIns="91440" tIns="45720" rIns="91440" bIns="45720" numCol="1" anchor="t" anchorCtr="0" compatLnSpc="1"/>
            <a:lstStyle/>
            <a:p>
              <a:endParaRPr lang="zh-CN" altLang="en-US">
                <a:latin typeface="Arial"/>
                <a:ea typeface="阿里巴巴普惠体 Medium"/>
                <a:cs typeface="阿里巴巴普惠体 Medium"/>
                <a:sym typeface="Arial"/>
              </a:endParaRPr>
            </a:p>
          </p:txBody>
        </p:sp>
        <p:pic>
          <p:nvPicPr>
            <p:cNvPr id="9" name="图形" descr="E:/006包图网/素材/045扁平商务/ai2_35942-removebg-preview.pngai2_35942-removebg-preview"/>
            <p:cNvPicPr>
              <a:picLocks noChangeAspect="1"/>
            </p:cNvPicPr>
            <p:nvPr>
              <p:custDataLst>
                <p:tags r:id="rId11"/>
              </p:custDataLst>
            </p:nvPr>
          </p:nvPicPr>
          <p:blipFill>
            <a:blip r:embed="rId21"/>
            <a:srcRect t="12444" b="13436"/>
            <a:stretch>
              <a:fillRect/>
            </a:stretch>
          </p:blipFill>
          <p:spPr>
            <a:xfrm>
              <a:off x="2304" y="2282"/>
              <a:ext cx="4346" cy="4833"/>
            </a:xfrm>
            <a:prstGeom prst="rect">
              <a:avLst/>
            </a:prstGeom>
          </p:spPr>
        </p:pic>
      </p:grpSp>
    </p:spTree>
    <p:custDataLst>
      <p:tags r:id="rId1"/>
    </p:custDataLst>
  </p:cSld>
  <p:clrMapOvr>
    <a:masterClrMapping/>
  </p:clrMapOvr>
  <p:transition advTm="2000">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图形"/>
          <p:cNvGrpSpPr/>
          <p:nvPr/>
        </p:nvGrpSpPr>
        <p:grpSpPr>
          <a:xfrm>
            <a:off x="771526" y="1898650"/>
            <a:ext cx="10801985" cy="3559810"/>
            <a:chOff x="1215" y="2990"/>
            <a:chExt cx="17011" cy="5606"/>
          </a:xfrm>
        </p:grpSpPr>
        <p:grpSp>
          <p:nvGrpSpPr>
            <p:cNvPr id="77" name="图形"/>
            <p:cNvGrpSpPr/>
            <p:nvPr/>
          </p:nvGrpSpPr>
          <p:grpSpPr>
            <a:xfrm>
              <a:off x="1215" y="2990"/>
              <a:ext cx="17011" cy="5606"/>
              <a:chOff x="1215" y="2765"/>
              <a:chExt cx="17011" cy="5606"/>
            </a:xfrm>
          </p:grpSpPr>
          <p:sp>
            <p:nvSpPr>
              <p:cNvPr id="86" name="图形"/>
              <p:cNvSpPr>
                <a:spLocks noEditPoints="1"/>
              </p:cNvSpPr>
              <p:nvPr>
                <p:custDataLst>
                  <p:tags r:id="rId9"/>
                </p:custDataLst>
              </p:nvPr>
            </p:nvSpPr>
            <p:spPr bwMode="auto">
              <a:xfrm>
                <a:off x="6656" y="6000"/>
                <a:ext cx="1994" cy="1916"/>
              </a:xfrm>
              <a:custGeom>
                <a:avLst/>
                <a:gdLst>
                  <a:gd name="T0" fmla="*/ 559 w 1373"/>
                  <a:gd name="T1" fmla="*/ 1321 h 1321"/>
                  <a:gd name="T2" fmla="*/ 557 w 1373"/>
                  <a:gd name="T3" fmla="*/ 1321 h 1321"/>
                  <a:gd name="T4" fmla="*/ 511 w 1373"/>
                  <a:gd name="T5" fmla="*/ 1299 h 1321"/>
                  <a:gd name="T6" fmla="*/ 159 w 1373"/>
                  <a:gd name="T7" fmla="*/ 734 h 1321"/>
                  <a:gd name="T8" fmla="*/ 1 w 1373"/>
                  <a:gd name="T9" fmla="*/ 68 h 1321"/>
                  <a:gd name="T10" fmla="*/ 18 w 1373"/>
                  <a:gd name="T11" fmla="*/ 20 h 1321"/>
                  <a:gd name="T12" fmla="*/ 64 w 1373"/>
                  <a:gd name="T13" fmla="*/ 0 h 1321"/>
                  <a:gd name="T14" fmla="*/ 1118 w 1373"/>
                  <a:gd name="T15" fmla="*/ 0 h 1321"/>
                  <a:gd name="T16" fmla="*/ 1181 w 1373"/>
                  <a:gd name="T17" fmla="*/ 55 h 1321"/>
                  <a:gd name="T18" fmla="*/ 1355 w 1373"/>
                  <a:gd name="T19" fmla="*/ 474 h 1321"/>
                  <a:gd name="T20" fmla="*/ 1349 w 1373"/>
                  <a:gd name="T21" fmla="*/ 557 h 1321"/>
                  <a:gd name="T22" fmla="*/ 604 w 1373"/>
                  <a:gd name="T23" fmla="*/ 1302 h 1321"/>
                  <a:gd name="T24" fmla="*/ 559 w 1373"/>
                  <a:gd name="T25" fmla="*/ 1321 h 1321"/>
                  <a:gd name="T26" fmla="*/ 64 w 1373"/>
                  <a:gd name="T27" fmla="*/ 24 h 1321"/>
                  <a:gd name="T28" fmla="*/ 35 w 1373"/>
                  <a:gd name="T29" fmla="*/ 37 h 1321"/>
                  <a:gd name="T30" fmla="*/ 25 w 1373"/>
                  <a:gd name="T31" fmla="*/ 66 h 1321"/>
                  <a:gd name="T32" fmla="*/ 529 w 1373"/>
                  <a:gd name="T33" fmla="*/ 1283 h 1321"/>
                  <a:gd name="T34" fmla="*/ 557 w 1373"/>
                  <a:gd name="T35" fmla="*/ 1297 h 1321"/>
                  <a:gd name="T36" fmla="*/ 587 w 1373"/>
                  <a:gd name="T37" fmla="*/ 1285 h 1321"/>
                  <a:gd name="T38" fmla="*/ 1332 w 1373"/>
                  <a:gd name="T39" fmla="*/ 540 h 1321"/>
                  <a:gd name="T40" fmla="*/ 1335 w 1373"/>
                  <a:gd name="T41" fmla="*/ 489 h 1321"/>
                  <a:gd name="T42" fmla="*/ 1157 w 1373"/>
                  <a:gd name="T43" fmla="*/ 58 h 1321"/>
                  <a:gd name="T44" fmla="*/ 1118 w 1373"/>
                  <a:gd name="T45" fmla="*/ 24 h 1321"/>
                  <a:gd name="T46" fmla="*/ 64 w 1373"/>
                  <a:gd name="T47" fmla="*/ 24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373" h="1321">
                    <a:moveTo>
                      <a:pt x="559" y="1321"/>
                    </a:moveTo>
                    <a:cubicBezTo>
                      <a:pt x="558" y="1321"/>
                      <a:pt x="557" y="1321"/>
                      <a:pt x="557" y="1321"/>
                    </a:cubicBezTo>
                    <a:cubicBezTo>
                      <a:pt x="539" y="1320"/>
                      <a:pt x="522" y="1312"/>
                      <a:pt x="511" y="1299"/>
                    </a:cubicBezTo>
                    <a:cubicBezTo>
                      <a:pt x="364" y="1130"/>
                      <a:pt x="246" y="940"/>
                      <a:pt x="159" y="734"/>
                    </a:cubicBezTo>
                    <a:cubicBezTo>
                      <a:pt x="70" y="522"/>
                      <a:pt x="17" y="298"/>
                      <a:pt x="1" y="68"/>
                    </a:cubicBezTo>
                    <a:cubicBezTo>
                      <a:pt x="0" y="50"/>
                      <a:pt x="6" y="33"/>
                      <a:pt x="18" y="20"/>
                    </a:cubicBezTo>
                    <a:cubicBezTo>
                      <a:pt x="30" y="7"/>
                      <a:pt x="47" y="0"/>
                      <a:pt x="64" y="0"/>
                    </a:cubicBezTo>
                    <a:cubicBezTo>
                      <a:pt x="1118" y="0"/>
                      <a:pt x="1118" y="0"/>
                      <a:pt x="1118" y="0"/>
                    </a:cubicBezTo>
                    <a:cubicBezTo>
                      <a:pt x="1149" y="0"/>
                      <a:pt x="1176" y="23"/>
                      <a:pt x="1181" y="55"/>
                    </a:cubicBezTo>
                    <a:cubicBezTo>
                      <a:pt x="1203" y="206"/>
                      <a:pt x="1263" y="351"/>
                      <a:pt x="1355" y="474"/>
                    </a:cubicBezTo>
                    <a:cubicBezTo>
                      <a:pt x="1373" y="499"/>
                      <a:pt x="1371" y="535"/>
                      <a:pt x="1349" y="557"/>
                    </a:cubicBezTo>
                    <a:cubicBezTo>
                      <a:pt x="604" y="1302"/>
                      <a:pt x="604" y="1302"/>
                      <a:pt x="604" y="1302"/>
                    </a:cubicBezTo>
                    <a:cubicBezTo>
                      <a:pt x="592" y="1314"/>
                      <a:pt x="576" y="1321"/>
                      <a:pt x="559" y="1321"/>
                    </a:cubicBezTo>
                    <a:close/>
                    <a:moveTo>
                      <a:pt x="64" y="24"/>
                    </a:moveTo>
                    <a:cubicBezTo>
                      <a:pt x="53" y="24"/>
                      <a:pt x="43" y="28"/>
                      <a:pt x="35" y="37"/>
                    </a:cubicBezTo>
                    <a:cubicBezTo>
                      <a:pt x="28" y="45"/>
                      <a:pt x="24" y="55"/>
                      <a:pt x="25" y="66"/>
                    </a:cubicBezTo>
                    <a:cubicBezTo>
                      <a:pt x="57" y="519"/>
                      <a:pt x="231" y="940"/>
                      <a:pt x="529" y="1283"/>
                    </a:cubicBezTo>
                    <a:cubicBezTo>
                      <a:pt x="536" y="1291"/>
                      <a:pt x="546" y="1296"/>
                      <a:pt x="557" y="1297"/>
                    </a:cubicBezTo>
                    <a:cubicBezTo>
                      <a:pt x="569" y="1297"/>
                      <a:pt x="579" y="1293"/>
                      <a:pt x="587" y="1285"/>
                    </a:cubicBezTo>
                    <a:cubicBezTo>
                      <a:pt x="1332" y="540"/>
                      <a:pt x="1332" y="540"/>
                      <a:pt x="1332" y="540"/>
                    </a:cubicBezTo>
                    <a:cubicBezTo>
                      <a:pt x="1345" y="527"/>
                      <a:pt x="1347" y="504"/>
                      <a:pt x="1335" y="489"/>
                    </a:cubicBezTo>
                    <a:cubicBezTo>
                      <a:pt x="1241" y="362"/>
                      <a:pt x="1180" y="213"/>
                      <a:pt x="1157" y="58"/>
                    </a:cubicBezTo>
                    <a:cubicBezTo>
                      <a:pt x="1154" y="39"/>
                      <a:pt x="1137" y="24"/>
                      <a:pt x="1118" y="24"/>
                    </a:cubicBezTo>
                    <a:lnTo>
                      <a:pt x="64" y="24"/>
                    </a:lnTo>
                    <a:close/>
                  </a:path>
                </a:pathLst>
              </a:custGeom>
              <a:gradFill>
                <a:gsLst>
                  <a:gs pos="0">
                    <a:schemeClr val="accent1"/>
                  </a:gs>
                  <a:gs pos="100000">
                    <a:schemeClr val="accent2"/>
                  </a:gs>
                </a:gsLst>
                <a:lin ang="2700000" scaled="0"/>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rgbClr val="000000"/>
                  </a:solidFill>
                  <a:effectLst/>
                  <a:uLnTx/>
                  <a:uFillTx/>
                  <a:latin typeface="Arial"/>
                  <a:ea typeface="阿里巴巴普惠体 Medium"/>
                  <a:cs typeface="阿里巴巴普惠体 Medium"/>
                  <a:sym typeface="Arial"/>
                </a:endParaRPr>
              </a:p>
            </p:txBody>
          </p:sp>
          <p:sp>
            <p:nvSpPr>
              <p:cNvPr id="78" name="图形"/>
              <p:cNvSpPr/>
              <p:nvPr>
                <p:custDataLst>
                  <p:tags r:id="rId10"/>
                </p:custDataLst>
              </p:nvPr>
            </p:nvSpPr>
            <p:spPr bwMode="auto">
              <a:xfrm>
                <a:off x="6671" y="3858"/>
                <a:ext cx="1959" cy="1890"/>
              </a:xfrm>
              <a:custGeom>
                <a:avLst/>
                <a:gdLst>
                  <a:gd name="T0" fmla="*/ 509 w 1349"/>
                  <a:gd name="T1" fmla="*/ 24 h 1303"/>
                  <a:gd name="T2" fmla="*/ 2 w 1349"/>
                  <a:gd name="T3" fmla="*/ 1248 h 1303"/>
                  <a:gd name="T4" fmla="*/ 53 w 1349"/>
                  <a:gd name="T5" fmla="*/ 1303 h 1303"/>
                  <a:gd name="T6" fmla="*/ 1107 w 1349"/>
                  <a:gd name="T7" fmla="*/ 1303 h 1303"/>
                  <a:gd name="T8" fmla="*/ 1158 w 1349"/>
                  <a:gd name="T9" fmla="*/ 1258 h 1303"/>
                  <a:gd name="T10" fmla="*/ 1334 w 1349"/>
                  <a:gd name="T11" fmla="*/ 833 h 1303"/>
                  <a:gd name="T12" fmla="*/ 1329 w 1349"/>
                  <a:gd name="T13" fmla="*/ 766 h 1303"/>
                  <a:gd name="T14" fmla="*/ 584 w 1349"/>
                  <a:gd name="T15" fmla="*/ 21 h 1303"/>
                  <a:gd name="T16" fmla="*/ 509 w 1349"/>
                  <a:gd name="T17" fmla="*/ 24 h 1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49" h="1303">
                    <a:moveTo>
                      <a:pt x="509" y="24"/>
                    </a:moveTo>
                    <a:cubicBezTo>
                      <a:pt x="220" y="356"/>
                      <a:pt x="35" y="781"/>
                      <a:pt x="2" y="1248"/>
                    </a:cubicBezTo>
                    <a:cubicBezTo>
                      <a:pt x="0" y="1278"/>
                      <a:pt x="24" y="1303"/>
                      <a:pt x="53" y="1303"/>
                    </a:cubicBezTo>
                    <a:cubicBezTo>
                      <a:pt x="1107" y="1303"/>
                      <a:pt x="1107" y="1303"/>
                      <a:pt x="1107" y="1303"/>
                    </a:cubicBezTo>
                    <a:cubicBezTo>
                      <a:pt x="1132" y="1303"/>
                      <a:pt x="1154" y="1284"/>
                      <a:pt x="1158" y="1258"/>
                    </a:cubicBezTo>
                    <a:cubicBezTo>
                      <a:pt x="1181" y="1101"/>
                      <a:pt x="1243" y="955"/>
                      <a:pt x="1334" y="833"/>
                    </a:cubicBezTo>
                    <a:cubicBezTo>
                      <a:pt x="1349" y="813"/>
                      <a:pt x="1347" y="784"/>
                      <a:pt x="1329" y="766"/>
                    </a:cubicBezTo>
                    <a:cubicBezTo>
                      <a:pt x="584" y="21"/>
                      <a:pt x="584" y="21"/>
                      <a:pt x="584" y="21"/>
                    </a:cubicBezTo>
                    <a:cubicBezTo>
                      <a:pt x="563" y="0"/>
                      <a:pt x="529" y="1"/>
                      <a:pt x="509" y="24"/>
                    </a:cubicBezTo>
                    <a:close/>
                  </a:path>
                </a:pathLst>
              </a:custGeom>
              <a:solidFill>
                <a:schemeClr val="accent2"/>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rgbClr val="000000"/>
                  </a:solidFill>
                  <a:effectLst/>
                  <a:uLnTx/>
                  <a:uFillTx/>
                  <a:latin typeface="Arial"/>
                  <a:ea typeface="阿里巴巴普惠体 Medium"/>
                  <a:cs typeface="阿里巴巴普惠体 Medium"/>
                  <a:sym typeface="Arial"/>
                </a:endParaRPr>
              </a:p>
            </p:txBody>
          </p:sp>
          <p:sp>
            <p:nvSpPr>
              <p:cNvPr id="79" name="图形"/>
              <p:cNvSpPr>
                <a:spLocks noEditPoints="1"/>
              </p:cNvSpPr>
              <p:nvPr>
                <p:custDataLst>
                  <p:tags r:id="rId11"/>
                </p:custDataLst>
              </p:nvPr>
            </p:nvSpPr>
            <p:spPr bwMode="auto">
              <a:xfrm>
                <a:off x="6656" y="3848"/>
                <a:ext cx="1994" cy="1917"/>
              </a:xfrm>
              <a:custGeom>
                <a:avLst/>
                <a:gdLst>
                  <a:gd name="T0" fmla="*/ 1118 w 1373"/>
                  <a:gd name="T1" fmla="*/ 1322 h 1322"/>
                  <a:gd name="T2" fmla="*/ 64 w 1373"/>
                  <a:gd name="T3" fmla="*/ 1322 h 1322"/>
                  <a:gd name="T4" fmla="*/ 18 w 1373"/>
                  <a:gd name="T5" fmla="*/ 1302 h 1322"/>
                  <a:gd name="T6" fmla="*/ 1 w 1373"/>
                  <a:gd name="T7" fmla="*/ 1254 h 1322"/>
                  <a:gd name="T8" fmla="*/ 159 w 1373"/>
                  <a:gd name="T9" fmla="*/ 588 h 1322"/>
                  <a:gd name="T10" fmla="*/ 511 w 1373"/>
                  <a:gd name="T11" fmla="*/ 23 h 1322"/>
                  <a:gd name="T12" fmla="*/ 557 w 1373"/>
                  <a:gd name="T13" fmla="*/ 1 h 1322"/>
                  <a:gd name="T14" fmla="*/ 604 w 1373"/>
                  <a:gd name="T15" fmla="*/ 20 h 1322"/>
                  <a:gd name="T16" fmla="*/ 1349 w 1373"/>
                  <a:gd name="T17" fmla="*/ 764 h 1322"/>
                  <a:gd name="T18" fmla="*/ 1355 w 1373"/>
                  <a:gd name="T19" fmla="*/ 847 h 1322"/>
                  <a:gd name="T20" fmla="*/ 1181 w 1373"/>
                  <a:gd name="T21" fmla="*/ 1267 h 1322"/>
                  <a:gd name="T22" fmla="*/ 1118 w 1373"/>
                  <a:gd name="T23" fmla="*/ 1322 h 1322"/>
                  <a:gd name="T24" fmla="*/ 529 w 1373"/>
                  <a:gd name="T25" fmla="*/ 39 h 1322"/>
                  <a:gd name="T26" fmla="*/ 25 w 1373"/>
                  <a:gd name="T27" fmla="*/ 1256 h 1322"/>
                  <a:gd name="T28" fmla="*/ 35 w 1373"/>
                  <a:gd name="T29" fmla="*/ 1285 h 1322"/>
                  <a:gd name="T30" fmla="*/ 64 w 1373"/>
                  <a:gd name="T31" fmla="*/ 1298 h 1322"/>
                  <a:gd name="T32" fmla="*/ 1118 w 1373"/>
                  <a:gd name="T33" fmla="*/ 1298 h 1322"/>
                  <a:gd name="T34" fmla="*/ 1157 w 1373"/>
                  <a:gd name="T35" fmla="*/ 1264 h 1322"/>
                  <a:gd name="T36" fmla="*/ 1335 w 1373"/>
                  <a:gd name="T37" fmla="*/ 833 h 1322"/>
                  <a:gd name="T38" fmla="*/ 1332 w 1373"/>
                  <a:gd name="T39" fmla="*/ 781 h 1322"/>
                  <a:gd name="T40" fmla="*/ 587 w 1373"/>
                  <a:gd name="T41" fmla="*/ 37 h 1322"/>
                  <a:gd name="T42" fmla="*/ 557 w 1373"/>
                  <a:gd name="T43" fmla="*/ 25 h 1322"/>
                  <a:gd name="T44" fmla="*/ 529 w 1373"/>
                  <a:gd name="T45" fmla="*/ 39 h 1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73" h="1322">
                    <a:moveTo>
                      <a:pt x="1118" y="1322"/>
                    </a:moveTo>
                    <a:cubicBezTo>
                      <a:pt x="64" y="1322"/>
                      <a:pt x="64" y="1322"/>
                      <a:pt x="64" y="1322"/>
                    </a:cubicBezTo>
                    <a:cubicBezTo>
                      <a:pt x="47" y="1322"/>
                      <a:pt x="30" y="1314"/>
                      <a:pt x="18" y="1302"/>
                    </a:cubicBezTo>
                    <a:cubicBezTo>
                      <a:pt x="6" y="1289"/>
                      <a:pt x="0" y="1271"/>
                      <a:pt x="1" y="1254"/>
                    </a:cubicBezTo>
                    <a:cubicBezTo>
                      <a:pt x="17" y="1024"/>
                      <a:pt x="70" y="800"/>
                      <a:pt x="159" y="588"/>
                    </a:cubicBezTo>
                    <a:cubicBezTo>
                      <a:pt x="246" y="382"/>
                      <a:pt x="364" y="192"/>
                      <a:pt x="511" y="23"/>
                    </a:cubicBezTo>
                    <a:cubicBezTo>
                      <a:pt x="522" y="10"/>
                      <a:pt x="539" y="2"/>
                      <a:pt x="557" y="1"/>
                    </a:cubicBezTo>
                    <a:cubicBezTo>
                      <a:pt x="574" y="0"/>
                      <a:pt x="591" y="7"/>
                      <a:pt x="604" y="20"/>
                    </a:cubicBezTo>
                    <a:cubicBezTo>
                      <a:pt x="1349" y="764"/>
                      <a:pt x="1349" y="764"/>
                      <a:pt x="1349" y="764"/>
                    </a:cubicBezTo>
                    <a:cubicBezTo>
                      <a:pt x="1371" y="787"/>
                      <a:pt x="1373" y="822"/>
                      <a:pt x="1355" y="847"/>
                    </a:cubicBezTo>
                    <a:cubicBezTo>
                      <a:pt x="1263" y="971"/>
                      <a:pt x="1203" y="1116"/>
                      <a:pt x="1181" y="1267"/>
                    </a:cubicBezTo>
                    <a:cubicBezTo>
                      <a:pt x="1176" y="1298"/>
                      <a:pt x="1149" y="1322"/>
                      <a:pt x="1118" y="1322"/>
                    </a:cubicBezTo>
                    <a:close/>
                    <a:moveTo>
                      <a:pt x="529" y="39"/>
                    </a:moveTo>
                    <a:cubicBezTo>
                      <a:pt x="231" y="382"/>
                      <a:pt x="57" y="803"/>
                      <a:pt x="25" y="1256"/>
                    </a:cubicBezTo>
                    <a:cubicBezTo>
                      <a:pt x="24" y="1267"/>
                      <a:pt x="28" y="1277"/>
                      <a:pt x="35" y="1285"/>
                    </a:cubicBezTo>
                    <a:cubicBezTo>
                      <a:pt x="43" y="1293"/>
                      <a:pt x="53" y="1298"/>
                      <a:pt x="64" y="1298"/>
                    </a:cubicBezTo>
                    <a:cubicBezTo>
                      <a:pt x="1118" y="1298"/>
                      <a:pt x="1118" y="1298"/>
                      <a:pt x="1118" y="1298"/>
                    </a:cubicBezTo>
                    <a:cubicBezTo>
                      <a:pt x="1137" y="1298"/>
                      <a:pt x="1154" y="1283"/>
                      <a:pt x="1157" y="1264"/>
                    </a:cubicBezTo>
                    <a:cubicBezTo>
                      <a:pt x="1180" y="1108"/>
                      <a:pt x="1241" y="959"/>
                      <a:pt x="1335" y="833"/>
                    </a:cubicBezTo>
                    <a:cubicBezTo>
                      <a:pt x="1347" y="817"/>
                      <a:pt x="1345" y="795"/>
                      <a:pt x="1332" y="781"/>
                    </a:cubicBezTo>
                    <a:cubicBezTo>
                      <a:pt x="587" y="37"/>
                      <a:pt x="587" y="37"/>
                      <a:pt x="587" y="37"/>
                    </a:cubicBezTo>
                    <a:cubicBezTo>
                      <a:pt x="579" y="29"/>
                      <a:pt x="568" y="25"/>
                      <a:pt x="557" y="25"/>
                    </a:cubicBezTo>
                    <a:cubicBezTo>
                      <a:pt x="546" y="26"/>
                      <a:pt x="536" y="30"/>
                      <a:pt x="529" y="39"/>
                    </a:cubicBezTo>
                    <a:close/>
                  </a:path>
                </a:pathLst>
              </a:custGeom>
              <a:gradFill>
                <a:gsLst>
                  <a:gs pos="0">
                    <a:schemeClr val="accent1"/>
                  </a:gs>
                  <a:gs pos="100000">
                    <a:schemeClr val="accent2"/>
                  </a:gs>
                </a:gsLst>
                <a:lin ang="2700000" scaled="0"/>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rgbClr val="000000"/>
                  </a:solidFill>
                  <a:effectLst/>
                  <a:uLnTx/>
                  <a:uFillTx/>
                  <a:latin typeface="Arial"/>
                  <a:ea typeface="阿里巴巴普惠体 Medium"/>
                  <a:cs typeface="阿里巴巴普惠体 Medium"/>
                  <a:sym typeface="Arial"/>
                </a:endParaRPr>
              </a:p>
            </p:txBody>
          </p:sp>
          <p:sp>
            <p:nvSpPr>
              <p:cNvPr id="80" name="图形"/>
              <p:cNvSpPr/>
              <p:nvPr>
                <p:custDataLst>
                  <p:tags r:id="rId12"/>
                </p:custDataLst>
              </p:nvPr>
            </p:nvSpPr>
            <p:spPr bwMode="auto">
              <a:xfrm>
                <a:off x="10785" y="6000"/>
                <a:ext cx="1959" cy="1890"/>
              </a:xfrm>
              <a:custGeom>
                <a:avLst/>
                <a:gdLst>
                  <a:gd name="T0" fmla="*/ 191 w 1349"/>
                  <a:gd name="T1" fmla="*/ 44 h 1303"/>
                  <a:gd name="T2" fmla="*/ 15 w 1349"/>
                  <a:gd name="T3" fmla="*/ 470 h 1303"/>
                  <a:gd name="T4" fmla="*/ 20 w 1349"/>
                  <a:gd name="T5" fmla="*/ 537 h 1303"/>
                  <a:gd name="T6" fmla="*/ 765 w 1349"/>
                  <a:gd name="T7" fmla="*/ 1281 h 1303"/>
                  <a:gd name="T8" fmla="*/ 840 w 1349"/>
                  <a:gd name="T9" fmla="*/ 1279 h 1303"/>
                  <a:gd name="T10" fmla="*/ 1347 w 1349"/>
                  <a:gd name="T11" fmla="*/ 55 h 1303"/>
                  <a:gd name="T12" fmla="*/ 1296 w 1349"/>
                  <a:gd name="T13" fmla="*/ 0 h 1303"/>
                  <a:gd name="T14" fmla="*/ 243 w 1349"/>
                  <a:gd name="T15" fmla="*/ 0 h 1303"/>
                  <a:gd name="T16" fmla="*/ 191 w 1349"/>
                  <a:gd name="T17" fmla="*/ 44 h 1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49" h="1303">
                    <a:moveTo>
                      <a:pt x="191" y="44"/>
                    </a:moveTo>
                    <a:cubicBezTo>
                      <a:pt x="168" y="202"/>
                      <a:pt x="106" y="347"/>
                      <a:pt x="15" y="470"/>
                    </a:cubicBezTo>
                    <a:cubicBezTo>
                      <a:pt x="0" y="490"/>
                      <a:pt x="2" y="519"/>
                      <a:pt x="20" y="537"/>
                    </a:cubicBezTo>
                    <a:cubicBezTo>
                      <a:pt x="765" y="1281"/>
                      <a:pt x="765" y="1281"/>
                      <a:pt x="765" y="1281"/>
                    </a:cubicBezTo>
                    <a:cubicBezTo>
                      <a:pt x="786" y="1303"/>
                      <a:pt x="821" y="1302"/>
                      <a:pt x="840" y="1279"/>
                    </a:cubicBezTo>
                    <a:cubicBezTo>
                      <a:pt x="1129" y="946"/>
                      <a:pt x="1315" y="522"/>
                      <a:pt x="1347" y="55"/>
                    </a:cubicBezTo>
                    <a:cubicBezTo>
                      <a:pt x="1349" y="25"/>
                      <a:pt x="1326" y="0"/>
                      <a:pt x="1296" y="0"/>
                    </a:cubicBezTo>
                    <a:cubicBezTo>
                      <a:pt x="243" y="0"/>
                      <a:pt x="243" y="0"/>
                      <a:pt x="243" y="0"/>
                    </a:cubicBezTo>
                    <a:cubicBezTo>
                      <a:pt x="217" y="0"/>
                      <a:pt x="195" y="19"/>
                      <a:pt x="191" y="44"/>
                    </a:cubicBezTo>
                    <a:close/>
                  </a:path>
                </a:pathLst>
              </a:custGeom>
              <a:gradFill>
                <a:gsLst>
                  <a:gs pos="0">
                    <a:schemeClr val="accent1"/>
                  </a:gs>
                  <a:gs pos="100000">
                    <a:schemeClr val="accent2"/>
                  </a:gs>
                </a:gsLst>
                <a:lin ang="2700000" scaled="0"/>
              </a:gra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rgbClr val="000000"/>
                  </a:solidFill>
                  <a:effectLst/>
                  <a:uLnTx/>
                  <a:uFillTx/>
                  <a:latin typeface="Arial"/>
                  <a:ea typeface="阿里巴巴普惠体 Medium"/>
                  <a:cs typeface="阿里巴巴普惠体 Medium"/>
                  <a:sym typeface="Arial"/>
                </a:endParaRPr>
              </a:p>
            </p:txBody>
          </p:sp>
          <p:sp>
            <p:nvSpPr>
              <p:cNvPr id="81" name="图形"/>
              <p:cNvSpPr/>
              <p:nvPr>
                <p:custDataLst>
                  <p:tags r:id="rId13"/>
                </p:custDataLst>
              </p:nvPr>
            </p:nvSpPr>
            <p:spPr bwMode="auto">
              <a:xfrm>
                <a:off x="10786" y="3858"/>
                <a:ext cx="1959" cy="1890"/>
              </a:xfrm>
              <a:custGeom>
                <a:avLst/>
                <a:gdLst>
                  <a:gd name="T0" fmla="*/ 765 w 1349"/>
                  <a:gd name="T1" fmla="*/ 21 h 1303"/>
                  <a:gd name="T2" fmla="*/ 20 w 1349"/>
                  <a:gd name="T3" fmla="*/ 766 h 1303"/>
                  <a:gd name="T4" fmla="*/ 15 w 1349"/>
                  <a:gd name="T5" fmla="*/ 833 h 1303"/>
                  <a:gd name="T6" fmla="*/ 191 w 1349"/>
                  <a:gd name="T7" fmla="*/ 1258 h 1303"/>
                  <a:gd name="T8" fmla="*/ 243 w 1349"/>
                  <a:gd name="T9" fmla="*/ 1303 h 1303"/>
                  <a:gd name="T10" fmla="*/ 1296 w 1349"/>
                  <a:gd name="T11" fmla="*/ 1303 h 1303"/>
                  <a:gd name="T12" fmla="*/ 1347 w 1349"/>
                  <a:gd name="T13" fmla="*/ 1248 h 1303"/>
                  <a:gd name="T14" fmla="*/ 840 w 1349"/>
                  <a:gd name="T15" fmla="*/ 24 h 1303"/>
                  <a:gd name="T16" fmla="*/ 765 w 1349"/>
                  <a:gd name="T17" fmla="*/ 21 h 1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49" h="1303">
                    <a:moveTo>
                      <a:pt x="765" y="21"/>
                    </a:moveTo>
                    <a:cubicBezTo>
                      <a:pt x="20" y="766"/>
                      <a:pt x="20" y="766"/>
                      <a:pt x="20" y="766"/>
                    </a:cubicBezTo>
                    <a:cubicBezTo>
                      <a:pt x="2" y="784"/>
                      <a:pt x="0" y="813"/>
                      <a:pt x="15" y="833"/>
                    </a:cubicBezTo>
                    <a:cubicBezTo>
                      <a:pt x="106" y="955"/>
                      <a:pt x="168" y="1101"/>
                      <a:pt x="191" y="1258"/>
                    </a:cubicBezTo>
                    <a:cubicBezTo>
                      <a:pt x="195" y="1284"/>
                      <a:pt x="217" y="1303"/>
                      <a:pt x="243" y="1303"/>
                    </a:cubicBezTo>
                    <a:cubicBezTo>
                      <a:pt x="1296" y="1303"/>
                      <a:pt x="1296" y="1303"/>
                      <a:pt x="1296" y="1303"/>
                    </a:cubicBezTo>
                    <a:cubicBezTo>
                      <a:pt x="1326" y="1303"/>
                      <a:pt x="1349" y="1278"/>
                      <a:pt x="1347" y="1248"/>
                    </a:cubicBezTo>
                    <a:cubicBezTo>
                      <a:pt x="1315" y="781"/>
                      <a:pt x="1129" y="356"/>
                      <a:pt x="840" y="24"/>
                    </a:cubicBezTo>
                    <a:cubicBezTo>
                      <a:pt x="821" y="1"/>
                      <a:pt x="786" y="0"/>
                      <a:pt x="765" y="21"/>
                    </a:cubicBezTo>
                    <a:close/>
                  </a:path>
                </a:pathLst>
              </a:custGeom>
              <a:gradFill>
                <a:gsLst>
                  <a:gs pos="0">
                    <a:schemeClr val="accent1"/>
                  </a:gs>
                  <a:gs pos="100000">
                    <a:schemeClr val="accent2"/>
                  </a:gs>
                </a:gsLst>
                <a:lin ang="2700000" scaled="0"/>
              </a:gra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latin typeface="Arial"/>
                  <a:ea typeface="阿里巴巴普惠体 Medium"/>
                  <a:cs typeface="阿里巴巴普惠体 Medium"/>
                  <a:sym typeface="Arial"/>
                </a:endParaRPr>
              </a:p>
            </p:txBody>
          </p:sp>
          <p:sp>
            <p:nvSpPr>
              <p:cNvPr id="82" name="图形"/>
              <p:cNvSpPr>
                <a:spLocks noEditPoints="1"/>
              </p:cNvSpPr>
              <p:nvPr>
                <p:custDataLst>
                  <p:tags r:id="rId14"/>
                </p:custDataLst>
              </p:nvPr>
            </p:nvSpPr>
            <p:spPr bwMode="auto">
              <a:xfrm>
                <a:off x="10767" y="3848"/>
                <a:ext cx="1994" cy="1917"/>
              </a:xfrm>
              <a:custGeom>
                <a:avLst/>
                <a:gdLst>
                  <a:gd name="T0" fmla="*/ 1309 w 1373"/>
                  <a:gd name="T1" fmla="*/ 1322 h 1322"/>
                  <a:gd name="T2" fmla="*/ 256 w 1373"/>
                  <a:gd name="T3" fmla="*/ 1322 h 1322"/>
                  <a:gd name="T4" fmla="*/ 193 w 1373"/>
                  <a:gd name="T5" fmla="*/ 1267 h 1322"/>
                  <a:gd name="T6" fmla="*/ 19 w 1373"/>
                  <a:gd name="T7" fmla="*/ 847 h 1322"/>
                  <a:gd name="T8" fmla="*/ 25 w 1373"/>
                  <a:gd name="T9" fmla="*/ 764 h 1322"/>
                  <a:gd name="T10" fmla="*/ 769 w 1373"/>
                  <a:gd name="T11" fmla="*/ 20 h 1322"/>
                  <a:gd name="T12" fmla="*/ 817 w 1373"/>
                  <a:gd name="T13" fmla="*/ 1 h 1322"/>
                  <a:gd name="T14" fmla="*/ 862 w 1373"/>
                  <a:gd name="T15" fmla="*/ 23 h 1322"/>
                  <a:gd name="T16" fmla="*/ 1214 w 1373"/>
                  <a:gd name="T17" fmla="*/ 588 h 1322"/>
                  <a:gd name="T18" fmla="*/ 1372 w 1373"/>
                  <a:gd name="T19" fmla="*/ 1254 h 1322"/>
                  <a:gd name="T20" fmla="*/ 1355 w 1373"/>
                  <a:gd name="T21" fmla="*/ 1302 h 1322"/>
                  <a:gd name="T22" fmla="*/ 1309 w 1373"/>
                  <a:gd name="T23" fmla="*/ 1322 h 1322"/>
                  <a:gd name="T24" fmla="*/ 814 w 1373"/>
                  <a:gd name="T25" fmla="*/ 25 h 1322"/>
                  <a:gd name="T26" fmla="*/ 786 w 1373"/>
                  <a:gd name="T27" fmla="*/ 37 h 1322"/>
                  <a:gd name="T28" fmla="*/ 42 w 1373"/>
                  <a:gd name="T29" fmla="*/ 781 h 1322"/>
                  <a:gd name="T30" fmla="*/ 38 w 1373"/>
                  <a:gd name="T31" fmla="*/ 833 h 1322"/>
                  <a:gd name="T32" fmla="*/ 216 w 1373"/>
                  <a:gd name="T33" fmla="*/ 1264 h 1322"/>
                  <a:gd name="T34" fmla="*/ 256 w 1373"/>
                  <a:gd name="T35" fmla="*/ 1298 h 1322"/>
                  <a:gd name="T36" fmla="*/ 1309 w 1373"/>
                  <a:gd name="T37" fmla="*/ 1298 h 1322"/>
                  <a:gd name="T38" fmla="*/ 1338 w 1373"/>
                  <a:gd name="T39" fmla="*/ 1285 h 1322"/>
                  <a:gd name="T40" fmla="*/ 1348 w 1373"/>
                  <a:gd name="T41" fmla="*/ 1256 h 1322"/>
                  <a:gd name="T42" fmla="*/ 844 w 1373"/>
                  <a:gd name="T43" fmla="*/ 39 h 1322"/>
                  <a:gd name="T44" fmla="*/ 816 w 1373"/>
                  <a:gd name="T45" fmla="*/ 25 h 1322"/>
                  <a:gd name="T46" fmla="*/ 814 w 1373"/>
                  <a:gd name="T47" fmla="*/ 25 h 1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373" h="1322">
                    <a:moveTo>
                      <a:pt x="1309" y="1322"/>
                    </a:moveTo>
                    <a:cubicBezTo>
                      <a:pt x="256" y="1322"/>
                      <a:pt x="256" y="1322"/>
                      <a:pt x="256" y="1322"/>
                    </a:cubicBezTo>
                    <a:cubicBezTo>
                      <a:pt x="224" y="1322"/>
                      <a:pt x="197" y="1298"/>
                      <a:pt x="193" y="1267"/>
                    </a:cubicBezTo>
                    <a:cubicBezTo>
                      <a:pt x="170" y="1116"/>
                      <a:pt x="110" y="971"/>
                      <a:pt x="19" y="847"/>
                    </a:cubicBezTo>
                    <a:cubicBezTo>
                      <a:pt x="0" y="822"/>
                      <a:pt x="2" y="787"/>
                      <a:pt x="25" y="764"/>
                    </a:cubicBezTo>
                    <a:cubicBezTo>
                      <a:pt x="769" y="20"/>
                      <a:pt x="769" y="20"/>
                      <a:pt x="769" y="20"/>
                    </a:cubicBezTo>
                    <a:cubicBezTo>
                      <a:pt x="782" y="7"/>
                      <a:pt x="799" y="0"/>
                      <a:pt x="817" y="1"/>
                    </a:cubicBezTo>
                    <a:cubicBezTo>
                      <a:pt x="834" y="2"/>
                      <a:pt x="851" y="10"/>
                      <a:pt x="862" y="23"/>
                    </a:cubicBezTo>
                    <a:cubicBezTo>
                      <a:pt x="1009" y="192"/>
                      <a:pt x="1128" y="382"/>
                      <a:pt x="1214" y="588"/>
                    </a:cubicBezTo>
                    <a:cubicBezTo>
                      <a:pt x="1303" y="800"/>
                      <a:pt x="1356" y="1024"/>
                      <a:pt x="1372" y="1254"/>
                    </a:cubicBezTo>
                    <a:cubicBezTo>
                      <a:pt x="1373" y="1271"/>
                      <a:pt x="1367" y="1289"/>
                      <a:pt x="1355" y="1302"/>
                    </a:cubicBezTo>
                    <a:cubicBezTo>
                      <a:pt x="1343" y="1314"/>
                      <a:pt x="1326" y="1322"/>
                      <a:pt x="1309" y="1322"/>
                    </a:cubicBezTo>
                    <a:close/>
                    <a:moveTo>
                      <a:pt x="814" y="25"/>
                    </a:moveTo>
                    <a:cubicBezTo>
                      <a:pt x="804" y="25"/>
                      <a:pt x="794" y="29"/>
                      <a:pt x="786" y="37"/>
                    </a:cubicBezTo>
                    <a:cubicBezTo>
                      <a:pt x="42" y="781"/>
                      <a:pt x="42" y="781"/>
                      <a:pt x="42" y="781"/>
                    </a:cubicBezTo>
                    <a:cubicBezTo>
                      <a:pt x="28" y="795"/>
                      <a:pt x="26" y="817"/>
                      <a:pt x="38" y="833"/>
                    </a:cubicBezTo>
                    <a:cubicBezTo>
                      <a:pt x="132" y="959"/>
                      <a:pt x="194" y="1108"/>
                      <a:pt x="216" y="1264"/>
                    </a:cubicBezTo>
                    <a:cubicBezTo>
                      <a:pt x="219" y="1283"/>
                      <a:pt x="236" y="1298"/>
                      <a:pt x="256" y="1298"/>
                    </a:cubicBezTo>
                    <a:cubicBezTo>
                      <a:pt x="1309" y="1298"/>
                      <a:pt x="1309" y="1298"/>
                      <a:pt x="1309" y="1298"/>
                    </a:cubicBezTo>
                    <a:cubicBezTo>
                      <a:pt x="1320" y="1298"/>
                      <a:pt x="1330" y="1293"/>
                      <a:pt x="1338" y="1285"/>
                    </a:cubicBezTo>
                    <a:cubicBezTo>
                      <a:pt x="1345" y="1277"/>
                      <a:pt x="1349" y="1267"/>
                      <a:pt x="1348" y="1256"/>
                    </a:cubicBezTo>
                    <a:cubicBezTo>
                      <a:pt x="1317" y="803"/>
                      <a:pt x="1142" y="382"/>
                      <a:pt x="844" y="39"/>
                    </a:cubicBezTo>
                    <a:cubicBezTo>
                      <a:pt x="837" y="30"/>
                      <a:pt x="827" y="26"/>
                      <a:pt x="816" y="25"/>
                    </a:cubicBezTo>
                    <a:cubicBezTo>
                      <a:pt x="815" y="25"/>
                      <a:pt x="815" y="25"/>
                      <a:pt x="814" y="25"/>
                    </a:cubicBezTo>
                    <a:close/>
                  </a:path>
                </a:pathLst>
              </a:custGeom>
              <a:gradFill>
                <a:gsLst>
                  <a:gs pos="0">
                    <a:schemeClr val="accent1"/>
                  </a:gs>
                  <a:gs pos="100000">
                    <a:schemeClr val="accent2"/>
                  </a:gs>
                </a:gsLst>
                <a:lin ang="5400000" scaled="0"/>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rgbClr val="000000"/>
                  </a:solidFill>
                  <a:effectLst/>
                  <a:uLnTx/>
                  <a:uFillTx/>
                  <a:latin typeface="Arial"/>
                  <a:ea typeface="阿里巴巴普惠体 Medium"/>
                  <a:cs typeface="阿里巴巴普惠体 Medium"/>
                  <a:sym typeface="Arial"/>
                </a:endParaRPr>
              </a:p>
            </p:txBody>
          </p:sp>
          <p:sp>
            <p:nvSpPr>
              <p:cNvPr id="83" name="图形"/>
              <p:cNvSpPr/>
              <p:nvPr>
                <p:custDataLst>
                  <p:tags r:id="rId15"/>
                </p:custDataLst>
              </p:nvPr>
            </p:nvSpPr>
            <p:spPr bwMode="auto">
              <a:xfrm>
                <a:off x="9845" y="2850"/>
                <a:ext cx="1891" cy="1958"/>
              </a:xfrm>
              <a:custGeom>
                <a:avLst/>
                <a:gdLst>
                  <a:gd name="T0" fmla="*/ 0 w 1302"/>
                  <a:gd name="T1" fmla="*/ 54 h 1350"/>
                  <a:gd name="T2" fmla="*/ 0 w 1302"/>
                  <a:gd name="T3" fmla="*/ 1107 h 1350"/>
                  <a:gd name="T4" fmla="*/ 44 w 1302"/>
                  <a:gd name="T5" fmla="*/ 1158 h 1350"/>
                  <a:gd name="T6" fmla="*/ 469 w 1302"/>
                  <a:gd name="T7" fmla="*/ 1334 h 1350"/>
                  <a:gd name="T8" fmla="*/ 537 w 1302"/>
                  <a:gd name="T9" fmla="*/ 1329 h 1350"/>
                  <a:gd name="T10" fmla="*/ 1281 w 1302"/>
                  <a:gd name="T11" fmla="*/ 585 h 1350"/>
                  <a:gd name="T12" fmla="*/ 1279 w 1302"/>
                  <a:gd name="T13" fmla="*/ 509 h 1350"/>
                  <a:gd name="T14" fmla="*/ 55 w 1302"/>
                  <a:gd name="T15" fmla="*/ 2 h 1350"/>
                  <a:gd name="T16" fmla="*/ 0 w 1302"/>
                  <a:gd name="T17" fmla="*/ 54 h 1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02" h="1350">
                    <a:moveTo>
                      <a:pt x="0" y="54"/>
                    </a:moveTo>
                    <a:cubicBezTo>
                      <a:pt x="0" y="1107"/>
                      <a:pt x="0" y="1107"/>
                      <a:pt x="0" y="1107"/>
                    </a:cubicBezTo>
                    <a:cubicBezTo>
                      <a:pt x="0" y="1133"/>
                      <a:pt x="19" y="1154"/>
                      <a:pt x="44" y="1158"/>
                    </a:cubicBezTo>
                    <a:cubicBezTo>
                      <a:pt x="202" y="1181"/>
                      <a:pt x="347" y="1243"/>
                      <a:pt x="469" y="1334"/>
                    </a:cubicBezTo>
                    <a:cubicBezTo>
                      <a:pt x="490" y="1350"/>
                      <a:pt x="518" y="1347"/>
                      <a:pt x="537" y="1329"/>
                    </a:cubicBezTo>
                    <a:cubicBezTo>
                      <a:pt x="1281" y="585"/>
                      <a:pt x="1281" y="585"/>
                      <a:pt x="1281" y="585"/>
                    </a:cubicBezTo>
                    <a:cubicBezTo>
                      <a:pt x="1302" y="564"/>
                      <a:pt x="1301" y="529"/>
                      <a:pt x="1279" y="509"/>
                    </a:cubicBezTo>
                    <a:cubicBezTo>
                      <a:pt x="946" y="220"/>
                      <a:pt x="522" y="35"/>
                      <a:pt x="55" y="2"/>
                    </a:cubicBezTo>
                    <a:cubicBezTo>
                      <a:pt x="25" y="0"/>
                      <a:pt x="0" y="24"/>
                      <a:pt x="0" y="54"/>
                    </a:cubicBezTo>
                    <a:close/>
                  </a:path>
                </a:pathLst>
              </a:custGeom>
              <a:gradFill>
                <a:gsLst>
                  <a:gs pos="0">
                    <a:schemeClr val="accent1"/>
                  </a:gs>
                  <a:gs pos="100000">
                    <a:schemeClr val="accent2"/>
                  </a:gs>
                </a:gsLst>
                <a:lin ang="2700000" scaled="0"/>
              </a:gra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rgbClr val="000000"/>
                  </a:solidFill>
                  <a:effectLst/>
                  <a:uLnTx/>
                  <a:uFillTx/>
                  <a:latin typeface="Arial"/>
                  <a:ea typeface="阿里巴巴普惠体 Medium"/>
                  <a:cs typeface="阿里巴巴普惠体 Medium"/>
                  <a:sym typeface="Arial"/>
                </a:endParaRPr>
              </a:p>
            </p:txBody>
          </p:sp>
          <p:sp>
            <p:nvSpPr>
              <p:cNvPr id="84" name="图形"/>
              <p:cNvSpPr>
                <a:spLocks noEditPoints="1"/>
              </p:cNvSpPr>
              <p:nvPr>
                <p:custDataLst>
                  <p:tags r:id="rId16"/>
                </p:custDataLst>
              </p:nvPr>
            </p:nvSpPr>
            <p:spPr bwMode="auto">
              <a:xfrm>
                <a:off x="9827" y="2834"/>
                <a:ext cx="1919" cy="1983"/>
              </a:xfrm>
              <a:custGeom>
                <a:avLst/>
                <a:gdLst>
                  <a:gd name="T0" fmla="*/ 512 w 1321"/>
                  <a:gd name="T1" fmla="*/ 1367 h 1367"/>
                  <a:gd name="T2" fmla="*/ 474 w 1321"/>
                  <a:gd name="T3" fmla="*/ 1355 h 1367"/>
                  <a:gd name="T4" fmla="*/ 54 w 1321"/>
                  <a:gd name="T5" fmla="*/ 1181 h 1367"/>
                  <a:gd name="T6" fmla="*/ 0 w 1321"/>
                  <a:gd name="T7" fmla="*/ 1118 h 1367"/>
                  <a:gd name="T8" fmla="*/ 0 w 1321"/>
                  <a:gd name="T9" fmla="*/ 65 h 1367"/>
                  <a:gd name="T10" fmla="*/ 20 w 1321"/>
                  <a:gd name="T11" fmla="*/ 18 h 1367"/>
                  <a:gd name="T12" fmla="*/ 68 w 1321"/>
                  <a:gd name="T13" fmla="*/ 1 h 1367"/>
                  <a:gd name="T14" fmla="*/ 734 w 1321"/>
                  <a:gd name="T15" fmla="*/ 160 h 1367"/>
                  <a:gd name="T16" fmla="*/ 1299 w 1321"/>
                  <a:gd name="T17" fmla="*/ 511 h 1367"/>
                  <a:gd name="T18" fmla="*/ 1320 w 1321"/>
                  <a:gd name="T19" fmla="*/ 557 h 1367"/>
                  <a:gd name="T20" fmla="*/ 1302 w 1321"/>
                  <a:gd name="T21" fmla="*/ 604 h 1367"/>
                  <a:gd name="T22" fmla="*/ 557 w 1321"/>
                  <a:gd name="T23" fmla="*/ 1349 h 1367"/>
                  <a:gd name="T24" fmla="*/ 512 w 1321"/>
                  <a:gd name="T25" fmla="*/ 1367 h 1367"/>
                  <a:gd name="T26" fmla="*/ 63 w 1321"/>
                  <a:gd name="T27" fmla="*/ 25 h 1367"/>
                  <a:gd name="T28" fmla="*/ 36 w 1321"/>
                  <a:gd name="T29" fmla="*/ 36 h 1367"/>
                  <a:gd name="T30" fmla="*/ 24 w 1321"/>
                  <a:gd name="T31" fmla="*/ 65 h 1367"/>
                  <a:gd name="T32" fmla="*/ 24 w 1321"/>
                  <a:gd name="T33" fmla="*/ 1118 h 1367"/>
                  <a:gd name="T34" fmla="*/ 58 w 1321"/>
                  <a:gd name="T35" fmla="*/ 1157 h 1367"/>
                  <a:gd name="T36" fmla="*/ 488 w 1321"/>
                  <a:gd name="T37" fmla="*/ 1336 h 1367"/>
                  <a:gd name="T38" fmla="*/ 540 w 1321"/>
                  <a:gd name="T39" fmla="*/ 1332 h 1367"/>
                  <a:gd name="T40" fmla="*/ 1285 w 1321"/>
                  <a:gd name="T41" fmla="*/ 587 h 1367"/>
                  <a:gd name="T42" fmla="*/ 1296 w 1321"/>
                  <a:gd name="T43" fmla="*/ 558 h 1367"/>
                  <a:gd name="T44" fmla="*/ 1283 w 1321"/>
                  <a:gd name="T45" fmla="*/ 529 h 1367"/>
                  <a:gd name="T46" fmla="*/ 66 w 1321"/>
                  <a:gd name="T47" fmla="*/ 25 h 1367"/>
                  <a:gd name="T48" fmla="*/ 63 w 1321"/>
                  <a:gd name="T49" fmla="*/ 25 h 1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21" h="1367">
                    <a:moveTo>
                      <a:pt x="512" y="1367"/>
                    </a:moveTo>
                    <a:cubicBezTo>
                      <a:pt x="499" y="1367"/>
                      <a:pt x="485" y="1363"/>
                      <a:pt x="474" y="1355"/>
                    </a:cubicBezTo>
                    <a:cubicBezTo>
                      <a:pt x="351" y="1263"/>
                      <a:pt x="206" y="1203"/>
                      <a:pt x="54" y="1181"/>
                    </a:cubicBezTo>
                    <a:cubicBezTo>
                      <a:pt x="23" y="1176"/>
                      <a:pt x="0" y="1149"/>
                      <a:pt x="0" y="1118"/>
                    </a:cubicBezTo>
                    <a:cubicBezTo>
                      <a:pt x="0" y="65"/>
                      <a:pt x="0" y="65"/>
                      <a:pt x="0" y="65"/>
                    </a:cubicBezTo>
                    <a:cubicBezTo>
                      <a:pt x="0" y="47"/>
                      <a:pt x="7" y="30"/>
                      <a:pt x="20" y="18"/>
                    </a:cubicBezTo>
                    <a:cubicBezTo>
                      <a:pt x="33" y="6"/>
                      <a:pt x="50" y="0"/>
                      <a:pt x="68" y="1"/>
                    </a:cubicBezTo>
                    <a:cubicBezTo>
                      <a:pt x="298" y="17"/>
                      <a:pt x="522" y="71"/>
                      <a:pt x="734" y="160"/>
                    </a:cubicBezTo>
                    <a:cubicBezTo>
                      <a:pt x="939" y="246"/>
                      <a:pt x="1129" y="364"/>
                      <a:pt x="1299" y="511"/>
                    </a:cubicBezTo>
                    <a:cubicBezTo>
                      <a:pt x="1312" y="523"/>
                      <a:pt x="1320" y="539"/>
                      <a:pt x="1320" y="557"/>
                    </a:cubicBezTo>
                    <a:cubicBezTo>
                      <a:pt x="1321" y="574"/>
                      <a:pt x="1314" y="592"/>
                      <a:pt x="1302" y="604"/>
                    </a:cubicBezTo>
                    <a:cubicBezTo>
                      <a:pt x="557" y="1349"/>
                      <a:pt x="557" y="1349"/>
                      <a:pt x="557" y="1349"/>
                    </a:cubicBezTo>
                    <a:cubicBezTo>
                      <a:pt x="545" y="1361"/>
                      <a:pt x="528" y="1367"/>
                      <a:pt x="512" y="1367"/>
                    </a:cubicBezTo>
                    <a:close/>
                    <a:moveTo>
                      <a:pt x="63" y="25"/>
                    </a:moveTo>
                    <a:cubicBezTo>
                      <a:pt x="53" y="25"/>
                      <a:pt x="44" y="29"/>
                      <a:pt x="36" y="36"/>
                    </a:cubicBezTo>
                    <a:cubicBezTo>
                      <a:pt x="28" y="43"/>
                      <a:pt x="24" y="54"/>
                      <a:pt x="24" y="65"/>
                    </a:cubicBezTo>
                    <a:cubicBezTo>
                      <a:pt x="24" y="1118"/>
                      <a:pt x="24" y="1118"/>
                      <a:pt x="24" y="1118"/>
                    </a:cubicBezTo>
                    <a:cubicBezTo>
                      <a:pt x="24" y="1137"/>
                      <a:pt x="38" y="1154"/>
                      <a:pt x="58" y="1157"/>
                    </a:cubicBezTo>
                    <a:cubicBezTo>
                      <a:pt x="213" y="1180"/>
                      <a:pt x="362" y="1242"/>
                      <a:pt x="488" y="1336"/>
                    </a:cubicBezTo>
                    <a:cubicBezTo>
                      <a:pt x="504" y="1347"/>
                      <a:pt x="526" y="1346"/>
                      <a:pt x="540" y="1332"/>
                    </a:cubicBezTo>
                    <a:cubicBezTo>
                      <a:pt x="1285" y="587"/>
                      <a:pt x="1285" y="587"/>
                      <a:pt x="1285" y="587"/>
                    </a:cubicBezTo>
                    <a:cubicBezTo>
                      <a:pt x="1293" y="579"/>
                      <a:pt x="1297" y="569"/>
                      <a:pt x="1296" y="558"/>
                    </a:cubicBezTo>
                    <a:cubicBezTo>
                      <a:pt x="1296" y="547"/>
                      <a:pt x="1291" y="536"/>
                      <a:pt x="1283" y="529"/>
                    </a:cubicBezTo>
                    <a:cubicBezTo>
                      <a:pt x="939" y="231"/>
                      <a:pt x="519" y="57"/>
                      <a:pt x="66" y="25"/>
                    </a:cubicBezTo>
                    <a:cubicBezTo>
                      <a:pt x="65" y="25"/>
                      <a:pt x="64" y="25"/>
                      <a:pt x="63" y="25"/>
                    </a:cubicBezTo>
                    <a:close/>
                  </a:path>
                </a:pathLst>
              </a:custGeom>
              <a:gradFill>
                <a:gsLst>
                  <a:gs pos="0">
                    <a:schemeClr val="accent1"/>
                  </a:gs>
                  <a:gs pos="100000">
                    <a:schemeClr val="accent2"/>
                  </a:gs>
                </a:gsLst>
                <a:lin ang="5400000" scaled="0"/>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rgbClr val="000000"/>
                  </a:solidFill>
                  <a:effectLst/>
                  <a:uLnTx/>
                  <a:uFillTx/>
                  <a:latin typeface="Arial"/>
                  <a:ea typeface="阿里巴巴普惠体 Medium"/>
                  <a:cs typeface="阿里巴巴普惠体 Medium"/>
                  <a:sym typeface="Arial"/>
                </a:endParaRPr>
              </a:p>
            </p:txBody>
          </p:sp>
          <p:sp>
            <p:nvSpPr>
              <p:cNvPr id="85" name="图形"/>
              <p:cNvSpPr/>
              <p:nvPr>
                <p:custDataLst>
                  <p:tags r:id="rId17"/>
                </p:custDataLst>
              </p:nvPr>
            </p:nvSpPr>
            <p:spPr bwMode="auto">
              <a:xfrm>
                <a:off x="6671" y="6018"/>
                <a:ext cx="1959" cy="1890"/>
              </a:xfrm>
              <a:custGeom>
                <a:avLst/>
                <a:gdLst>
                  <a:gd name="T0" fmla="*/ 1107 w 1349"/>
                  <a:gd name="T1" fmla="*/ 0 h 1303"/>
                  <a:gd name="T2" fmla="*/ 53 w 1349"/>
                  <a:gd name="T3" fmla="*/ 0 h 1303"/>
                  <a:gd name="T4" fmla="*/ 2 w 1349"/>
                  <a:gd name="T5" fmla="*/ 55 h 1303"/>
                  <a:gd name="T6" fmla="*/ 509 w 1349"/>
                  <a:gd name="T7" fmla="*/ 1279 h 1303"/>
                  <a:gd name="T8" fmla="*/ 584 w 1349"/>
                  <a:gd name="T9" fmla="*/ 1281 h 1303"/>
                  <a:gd name="T10" fmla="*/ 1329 w 1349"/>
                  <a:gd name="T11" fmla="*/ 537 h 1303"/>
                  <a:gd name="T12" fmla="*/ 1334 w 1349"/>
                  <a:gd name="T13" fmla="*/ 470 h 1303"/>
                  <a:gd name="T14" fmla="*/ 1158 w 1349"/>
                  <a:gd name="T15" fmla="*/ 44 h 1303"/>
                  <a:gd name="T16" fmla="*/ 1107 w 1349"/>
                  <a:gd name="T17" fmla="*/ 0 h 1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49" h="1303">
                    <a:moveTo>
                      <a:pt x="1107" y="0"/>
                    </a:moveTo>
                    <a:cubicBezTo>
                      <a:pt x="53" y="0"/>
                      <a:pt x="53" y="0"/>
                      <a:pt x="53" y="0"/>
                    </a:cubicBezTo>
                    <a:cubicBezTo>
                      <a:pt x="24" y="0"/>
                      <a:pt x="0" y="25"/>
                      <a:pt x="2" y="55"/>
                    </a:cubicBezTo>
                    <a:cubicBezTo>
                      <a:pt x="35" y="522"/>
                      <a:pt x="220" y="946"/>
                      <a:pt x="509" y="1279"/>
                    </a:cubicBezTo>
                    <a:cubicBezTo>
                      <a:pt x="529" y="1302"/>
                      <a:pt x="563" y="1303"/>
                      <a:pt x="584" y="1281"/>
                    </a:cubicBezTo>
                    <a:cubicBezTo>
                      <a:pt x="1329" y="537"/>
                      <a:pt x="1329" y="537"/>
                      <a:pt x="1329" y="537"/>
                    </a:cubicBezTo>
                    <a:cubicBezTo>
                      <a:pt x="1347" y="519"/>
                      <a:pt x="1349" y="490"/>
                      <a:pt x="1334" y="470"/>
                    </a:cubicBezTo>
                    <a:cubicBezTo>
                      <a:pt x="1243" y="347"/>
                      <a:pt x="1181" y="202"/>
                      <a:pt x="1158" y="44"/>
                    </a:cubicBezTo>
                    <a:cubicBezTo>
                      <a:pt x="1154" y="19"/>
                      <a:pt x="1132" y="0"/>
                      <a:pt x="1107" y="0"/>
                    </a:cubicBezTo>
                    <a:close/>
                  </a:path>
                </a:pathLst>
              </a:custGeom>
              <a:gradFill>
                <a:gsLst>
                  <a:gs pos="0">
                    <a:schemeClr val="accent1"/>
                  </a:gs>
                  <a:gs pos="100000">
                    <a:schemeClr val="accent2"/>
                  </a:gs>
                </a:gsLst>
                <a:lin ang="2700000" scaled="0"/>
              </a:gra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rgbClr val="000000"/>
                  </a:solidFill>
                  <a:effectLst/>
                  <a:uLnTx/>
                  <a:uFillTx/>
                  <a:latin typeface="Arial"/>
                  <a:ea typeface="阿里巴巴普惠体 Medium"/>
                  <a:cs typeface="阿里巴巴普惠体 Medium"/>
                  <a:sym typeface="Arial"/>
                </a:endParaRPr>
              </a:p>
            </p:txBody>
          </p:sp>
          <p:sp>
            <p:nvSpPr>
              <p:cNvPr id="87" name="图形"/>
              <p:cNvSpPr/>
              <p:nvPr>
                <p:custDataLst>
                  <p:tags r:id="rId18"/>
                </p:custDataLst>
              </p:nvPr>
            </p:nvSpPr>
            <p:spPr bwMode="auto">
              <a:xfrm>
                <a:off x="7681" y="2850"/>
                <a:ext cx="1893" cy="1958"/>
              </a:xfrm>
              <a:custGeom>
                <a:avLst/>
                <a:gdLst>
                  <a:gd name="T0" fmla="*/ 21 w 1303"/>
                  <a:gd name="T1" fmla="*/ 585 h 1350"/>
                  <a:gd name="T2" fmla="*/ 766 w 1303"/>
                  <a:gd name="T3" fmla="*/ 1329 h 1350"/>
                  <a:gd name="T4" fmla="*/ 833 w 1303"/>
                  <a:gd name="T5" fmla="*/ 1334 h 1350"/>
                  <a:gd name="T6" fmla="*/ 1258 w 1303"/>
                  <a:gd name="T7" fmla="*/ 1158 h 1350"/>
                  <a:gd name="T8" fmla="*/ 1303 w 1303"/>
                  <a:gd name="T9" fmla="*/ 1107 h 1350"/>
                  <a:gd name="T10" fmla="*/ 1303 w 1303"/>
                  <a:gd name="T11" fmla="*/ 54 h 1350"/>
                  <a:gd name="T12" fmla="*/ 1247 w 1303"/>
                  <a:gd name="T13" fmla="*/ 2 h 1350"/>
                  <a:gd name="T14" fmla="*/ 24 w 1303"/>
                  <a:gd name="T15" fmla="*/ 509 h 1350"/>
                  <a:gd name="T16" fmla="*/ 21 w 1303"/>
                  <a:gd name="T17" fmla="*/ 585 h 1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03" h="1350">
                    <a:moveTo>
                      <a:pt x="21" y="585"/>
                    </a:moveTo>
                    <a:cubicBezTo>
                      <a:pt x="766" y="1329"/>
                      <a:pt x="766" y="1329"/>
                      <a:pt x="766" y="1329"/>
                    </a:cubicBezTo>
                    <a:cubicBezTo>
                      <a:pt x="784" y="1347"/>
                      <a:pt x="812" y="1350"/>
                      <a:pt x="833" y="1334"/>
                    </a:cubicBezTo>
                    <a:cubicBezTo>
                      <a:pt x="955" y="1243"/>
                      <a:pt x="1100" y="1181"/>
                      <a:pt x="1258" y="1158"/>
                    </a:cubicBezTo>
                    <a:cubicBezTo>
                      <a:pt x="1284" y="1154"/>
                      <a:pt x="1303" y="1133"/>
                      <a:pt x="1303" y="1107"/>
                    </a:cubicBezTo>
                    <a:cubicBezTo>
                      <a:pt x="1303" y="54"/>
                      <a:pt x="1303" y="54"/>
                      <a:pt x="1303" y="54"/>
                    </a:cubicBezTo>
                    <a:cubicBezTo>
                      <a:pt x="1303" y="24"/>
                      <a:pt x="1277" y="0"/>
                      <a:pt x="1247" y="2"/>
                    </a:cubicBezTo>
                    <a:cubicBezTo>
                      <a:pt x="781" y="35"/>
                      <a:pt x="356" y="220"/>
                      <a:pt x="24" y="509"/>
                    </a:cubicBezTo>
                    <a:cubicBezTo>
                      <a:pt x="1" y="529"/>
                      <a:pt x="0" y="564"/>
                      <a:pt x="21" y="585"/>
                    </a:cubicBezTo>
                    <a:close/>
                  </a:path>
                </a:pathLst>
              </a:custGeom>
              <a:gradFill>
                <a:gsLst>
                  <a:gs pos="0">
                    <a:schemeClr val="accent1"/>
                  </a:gs>
                  <a:gs pos="100000">
                    <a:schemeClr val="accent2"/>
                  </a:gs>
                </a:gsLst>
                <a:lin ang="2700000" scaled="0"/>
              </a:gra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rgbClr val="000000"/>
                  </a:solidFill>
                  <a:effectLst/>
                  <a:uLnTx/>
                  <a:uFillTx/>
                  <a:latin typeface="Arial"/>
                  <a:ea typeface="阿里巴巴普惠体 Medium"/>
                  <a:cs typeface="阿里巴巴普惠体 Medium"/>
                  <a:sym typeface="Arial"/>
                </a:endParaRPr>
              </a:p>
            </p:txBody>
          </p:sp>
          <p:sp>
            <p:nvSpPr>
              <p:cNvPr id="88" name="图形"/>
              <p:cNvSpPr>
                <a:spLocks noEditPoints="1"/>
              </p:cNvSpPr>
              <p:nvPr>
                <p:custDataLst>
                  <p:tags r:id="rId19"/>
                </p:custDataLst>
              </p:nvPr>
            </p:nvSpPr>
            <p:spPr bwMode="auto">
              <a:xfrm>
                <a:off x="7671" y="2834"/>
                <a:ext cx="1920" cy="1983"/>
              </a:xfrm>
              <a:custGeom>
                <a:avLst/>
                <a:gdLst>
                  <a:gd name="T0" fmla="*/ 809 w 1322"/>
                  <a:gd name="T1" fmla="*/ 1367 h 1367"/>
                  <a:gd name="T2" fmla="*/ 764 w 1322"/>
                  <a:gd name="T3" fmla="*/ 1349 h 1367"/>
                  <a:gd name="T4" fmla="*/ 20 w 1322"/>
                  <a:gd name="T5" fmla="*/ 604 h 1367"/>
                  <a:gd name="T6" fmla="*/ 1 w 1322"/>
                  <a:gd name="T7" fmla="*/ 557 h 1367"/>
                  <a:gd name="T8" fmla="*/ 23 w 1322"/>
                  <a:gd name="T9" fmla="*/ 511 h 1367"/>
                  <a:gd name="T10" fmla="*/ 588 w 1322"/>
                  <a:gd name="T11" fmla="*/ 160 h 1367"/>
                  <a:gd name="T12" fmla="*/ 1254 w 1322"/>
                  <a:gd name="T13" fmla="*/ 1 h 1367"/>
                  <a:gd name="T14" fmla="*/ 1301 w 1322"/>
                  <a:gd name="T15" fmla="*/ 18 h 1367"/>
                  <a:gd name="T16" fmla="*/ 1322 w 1322"/>
                  <a:gd name="T17" fmla="*/ 65 h 1367"/>
                  <a:gd name="T18" fmla="*/ 1322 w 1322"/>
                  <a:gd name="T19" fmla="*/ 1118 h 1367"/>
                  <a:gd name="T20" fmla="*/ 1267 w 1322"/>
                  <a:gd name="T21" fmla="*/ 1181 h 1367"/>
                  <a:gd name="T22" fmla="*/ 847 w 1322"/>
                  <a:gd name="T23" fmla="*/ 1355 h 1367"/>
                  <a:gd name="T24" fmla="*/ 809 w 1322"/>
                  <a:gd name="T25" fmla="*/ 1367 h 1367"/>
                  <a:gd name="T26" fmla="*/ 1258 w 1322"/>
                  <a:gd name="T27" fmla="*/ 25 h 1367"/>
                  <a:gd name="T28" fmla="*/ 1255 w 1322"/>
                  <a:gd name="T29" fmla="*/ 25 h 1367"/>
                  <a:gd name="T30" fmla="*/ 38 w 1322"/>
                  <a:gd name="T31" fmla="*/ 529 h 1367"/>
                  <a:gd name="T32" fmla="*/ 25 w 1322"/>
                  <a:gd name="T33" fmla="*/ 558 h 1367"/>
                  <a:gd name="T34" fmla="*/ 36 w 1322"/>
                  <a:gd name="T35" fmla="*/ 587 h 1367"/>
                  <a:gd name="T36" fmla="*/ 36 w 1322"/>
                  <a:gd name="T37" fmla="*/ 587 h 1367"/>
                  <a:gd name="T38" fmla="*/ 781 w 1322"/>
                  <a:gd name="T39" fmla="*/ 1332 h 1367"/>
                  <a:gd name="T40" fmla="*/ 833 w 1322"/>
                  <a:gd name="T41" fmla="*/ 1336 h 1367"/>
                  <a:gd name="T42" fmla="*/ 1263 w 1322"/>
                  <a:gd name="T43" fmla="*/ 1157 h 1367"/>
                  <a:gd name="T44" fmla="*/ 1298 w 1322"/>
                  <a:gd name="T45" fmla="*/ 1118 h 1367"/>
                  <a:gd name="T46" fmla="*/ 1298 w 1322"/>
                  <a:gd name="T47" fmla="*/ 65 h 1367"/>
                  <a:gd name="T48" fmla="*/ 1285 w 1322"/>
                  <a:gd name="T49" fmla="*/ 36 h 1367"/>
                  <a:gd name="T50" fmla="*/ 1258 w 1322"/>
                  <a:gd name="T51" fmla="*/ 25 h 1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22" h="1367">
                    <a:moveTo>
                      <a:pt x="809" y="1367"/>
                    </a:moveTo>
                    <a:cubicBezTo>
                      <a:pt x="793" y="1367"/>
                      <a:pt x="776" y="1361"/>
                      <a:pt x="764" y="1349"/>
                    </a:cubicBezTo>
                    <a:cubicBezTo>
                      <a:pt x="20" y="604"/>
                      <a:pt x="20" y="604"/>
                      <a:pt x="20" y="604"/>
                    </a:cubicBezTo>
                    <a:cubicBezTo>
                      <a:pt x="7" y="592"/>
                      <a:pt x="0" y="574"/>
                      <a:pt x="1" y="557"/>
                    </a:cubicBezTo>
                    <a:cubicBezTo>
                      <a:pt x="1" y="539"/>
                      <a:pt x="9" y="523"/>
                      <a:pt x="23" y="511"/>
                    </a:cubicBezTo>
                    <a:cubicBezTo>
                      <a:pt x="192" y="364"/>
                      <a:pt x="382" y="246"/>
                      <a:pt x="588" y="160"/>
                    </a:cubicBezTo>
                    <a:cubicBezTo>
                      <a:pt x="799" y="71"/>
                      <a:pt x="1023" y="17"/>
                      <a:pt x="1254" y="1"/>
                    </a:cubicBezTo>
                    <a:cubicBezTo>
                      <a:pt x="1271" y="0"/>
                      <a:pt x="1288" y="6"/>
                      <a:pt x="1301" y="18"/>
                    </a:cubicBezTo>
                    <a:cubicBezTo>
                      <a:pt x="1314" y="30"/>
                      <a:pt x="1322" y="47"/>
                      <a:pt x="1322" y="65"/>
                    </a:cubicBezTo>
                    <a:cubicBezTo>
                      <a:pt x="1322" y="1118"/>
                      <a:pt x="1322" y="1118"/>
                      <a:pt x="1322" y="1118"/>
                    </a:cubicBezTo>
                    <a:cubicBezTo>
                      <a:pt x="1322" y="1149"/>
                      <a:pt x="1298" y="1176"/>
                      <a:pt x="1267" y="1181"/>
                    </a:cubicBezTo>
                    <a:cubicBezTo>
                      <a:pt x="1115" y="1203"/>
                      <a:pt x="970" y="1263"/>
                      <a:pt x="847" y="1355"/>
                    </a:cubicBezTo>
                    <a:cubicBezTo>
                      <a:pt x="836" y="1363"/>
                      <a:pt x="823" y="1367"/>
                      <a:pt x="809" y="1367"/>
                    </a:cubicBezTo>
                    <a:close/>
                    <a:moveTo>
                      <a:pt x="1258" y="25"/>
                    </a:moveTo>
                    <a:cubicBezTo>
                      <a:pt x="1257" y="25"/>
                      <a:pt x="1256" y="25"/>
                      <a:pt x="1255" y="25"/>
                    </a:cubicBezTo>
                    <a:cubicBezTo>
                      <a:pt x="803" y="57"/>
                      <a:pt x="382" y="231"/>
                      <a:pt x="38" y="529"/>
                    </a:cubicBezTo>
                    <a:cubicBezTo>
                      <a:pt x="30" y="536"/>
                      <a:pt x="25" y="547"/>
                      <a:pt x="25" y="558"/>
                    </a:cubicBezTo>
                    <a:cubicBezTo>
                      <a:pt x="24" y="569"/>
                      <a:pt x="29" y="579"/>
                      <a:pt x="36" y="587"/>
                    </a:cubicBezTo>
                    <a:cubicBezTo>
                      <a:pt x="36" y="587"/>
                      <a:pt x="36" y="587"/>
                      <a:pt x="36" y="587"/>
                    </a:cubicBezTo>
                    <a:cubicBezTo>
                      <a:pt x="781" y="1332"/>
                      <a:pt x="781" y="1332"/>
                      <a:pt x="781" y="1332"/>
                    </a:cubicBezTo>
                    <a:cubicBezTo>
                      <a:pt x="795" y="1346"/>
                      <a:pt x="817" y="1347"/>
                      <a:pt x="833" y="1336"/>
                    </a:cubicBezTo>
                    <a:cubicBezTo>
                      <a:pt x="959" y="1242"/>
                      <a:pt x="1108" y="1180"/>
                      <a:pt x="1263" y="1157"/>
                    </a:cubicBezTo>
                    <a:cubicBezTo>
                      <a:pt x="1283" y="1154"/>
                      <a:pt x="1298" y="1137"/>
                      <a:pt x="1298" y="1118"/>
                    </a:cubicBezTo>
                    <a:cubicBezTo>
                      <a:pt x="1298" y="65"/>
                      <a:pt x="1298" y="65"/>
                      <a:pt x="1298" y="65"/>
                    </a:cubicBezTo>
                    <a:cubicBezTo>
                      <a:pt x="1298" y="54"/>
                      <a:pt x="1293" y="43"/>
                      <a:pt x="1285" y="36"/>
                    </a:cubicBezTo>
                    <a:cubicBezTo>
                      <a:pt x="1277" y="29"/>
                      <a:pt x="1268" y="25"/>
                      <a:pt x="1258" y="2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rgbClr val="000000"/>
                  </a:solidFill>
                  <a:effectLst/>
                  <a:uLnTx/>
                  <a:uFillTx/>
                  <a:latin typeface="Arial"/>
                  <a:ea typeface="阿里巴巴普惠体 Medium"/>
                  <a:cs typeface="阿里巴巴普惠体 Medium"/>
                  <a:sym typeface="Arial"/>
                </a:endParaRPr>
              </a:p>
            </p:txBody>
          </p:sp>
          <p:sp>
            <p:nvSpPr>
              <p:cNvPr id="89" name="图形"/>
              <p:cNvSpPr/>
              <p:nvPr>
                <p:custDataLst>
                  <p:tags r:id="rId20"/>
                </p:custDataLst>
              </p:nvPr>
            </p:nvSpPr>
            <p:spPr>
              <a:xfrm>
                <a:off x="5880" y="5456"/>
                <a:ext cx="253" cy="253"/>
              </a:xfrm>
              <a:prstGeom prst="donut">
                <a:avLst/>
              </a:prstGeom>
              <a:solidFill>
                <a:schemeClr val="accent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rgbClr val="000000"/>
                  </a:solidFill>
                  <a:effectLst/>
                  <a:uLnTx/>
                  <a:uFillTx/>
                  <a:latin typeface="Arial"/>
                  <a:ea typeface="阿里巴巴普惠体 Medium"/>
                  <a:cs typeface="阿里巴巴普惠体 Medium"/>
                  <a:sym typeface="Arial"/>
                </a:endParaRPr>
              </a:p>
            </p:txBody>
          </p:sp>
          <p:sp>
            <p:nvSpPr>
              <p:cNvPr id="90" name="图形"/>
              <p:cNvSpPr/>
              <p:nvPr>
                <p:custDataLst>
                  <p:tags r:id="rId21"/>
                </p:custDataLst>
              </p:nvPr>
            </p:nvSpPr>
            <p:spPr>
              <a:xfrm>
                <a:off x="13219" y="5441"/>
                <a:ext cx="253" cy="253"/>
              </a:xfrm>
              <a:prstGeom prst="donut">
                <a:avLst/>
              </a:prstGeom>
              <a:solidFill>
                <a:schemeClr val="accent2"/>
              </a:solidFill>
              <a:ln w="1270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rgbClr val="000000"/>
                  </a:solidFill>
                  <a:effectLst/>
                  <a:uLnTx/>
                  <a:uFillTx/>
                  <a:latin typeface="Arial"/>
                  <a:ea typeface="阿里巴巴普惠体 Medium"/>
                  <a:cs typeface="阿里巴巴普惠体 Medium"/>
                  <a:sym typeface="Arial"/>
                </a:endParaRPr>
              </a:p>
            </p:txBody>
          </p:sp>
          <p:sp>
            <p:nvSpPr>
              <p:cNvPr id="91" name="图形"/>
              <p:cNvSpPr/>
              <p:nvPr>
                <p:custDataLst>
                  <p:tags r:id="rId22"/>
                </p:custDataLst>
              </p:nvPr>
            </p:nvSpPr>
            <p:spPr>
              <a:xfrm>
                <a:off x="6315" y="3296"/>
                <a:ext cx="253" cy="253"/>
              </a:xfrm>
              <a:prstGeom prst="donut">
                <a:avLst/>
              </a:prstGeom>
              <a:solidFill>
                <a:schemeClr val="accent3">
                  <a:lumMod val="9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rgbClr val="000000"/>
                  </a:solidFill>
                  <a:effectLst/>
                  <a:uLnTx/>
                  <a:uFillTx/>
                  <a:latin typeface="Arial"/>
                  <a:ea typeface="阿里巴巴普惠体 Medium"/>
                  <a:cs typeface="阿里巴巴普惠体 Medium"/>
                  <a:sym typeface="Arial"/>
                </a:endParaRPr>
              </a:p>
            </p:txBody>
          </p:sp>
          <p:sp>
            <p:nvSpPr>
              <p:cNvPr id="92" name="图形"/>
              <p:cNvSpPr/>
              <p:nvPr>
                <p:custDataLst>
                  <p:tags r:id="rId23"/>
                </p:custDataLst>
              </p:nvPr>
            </p:nvSpPr>
            <p:spPr>
              <a:xfrm>
                <a:off x="6308" y="7615"/>
                <a:ext cx="253" cy="253"/>
              </a:xfrm>
              <a:prstGeom prst="donut">
                <a:avLst/>
              </a:prstGeom>
              <a:solidFill>
                <a:schemeClr val="accent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rgbClr val="000000"/>
                  </a:solidFill>
                  <a:effectLst/>
                  <a:uLnTx/>
                  <a:uFillTx/>
                  <a:latin typeface="Arial"/>
                  <a:ea typeface="阿里巴巴普惠体 Medium"/>
                  <a:cs typeface="阿里巴巴普惠体 Medium"/>
                  <a:sym typeface="Arial"/>
                </a:endParaRPr>
              </a:p>
            </p:txBody>
          </p:sp>
          <p:sp>
            <p:nvSpPr>
              <p:cNvPr id="93" name="图形"/>
              <p:cNvSpPr/>
              <p:nvPr>
                <p:custDataLst>
                  <p:tags r:id="rId24"/>
                </p:custDataLst>
              </p:nvPr>
            </p:nvSpPr>
            <p:spPr>
              <a:xfrm>
                <a:off x="12770" y="3281"/>
                <a:ext cx="253" cy="253"/>
              </a:xfrm>
              <a:prstGeom prst="donut">
                <a:avLst/>
              </a:prstGeom>
              <a:solidFill>
                <a:schemeClr val="accent3">
                  <a:lumMod val="90000"/>
                </a:schemeClr>
              </a:solidFill>
              <a:ln w="1270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rgbClr val="000000"/>
                  </a:solidFill>
                  <a:effectLst/>
                  <a:uLnTx/>
                  <a:uFillTx/>
                  <a:latin typeface="Arial"/>
                  <a:ea typeface="阿里巴巴普惠体 Medium"/>
                  <a:cs typeface="阿里巴巴普惠体 Medium"/>
                  <a:sym typeface="Arial"/>
                </a:endParaRPr>
              </a:p>
            </p:txBody>
          </p:sp>
          <p:sp>
            <p:nvSpPr>
              <p:cNvPr id="94" name="图形"/>
              <p:cNvSpPr/>
              <p:nvPr>
                <p:custDataLst>
                  <p:tags r:id="rId25"/>
                </p:custDataLst>
              </p:nvPr>
            </p:nvSpPr>
            <p:spPr>
              <a:xfrm>
                <a:off x="12776" y="7600"/>
                <a:ext cx="253" cy="253"/>
              </a:xfrm>
              <a:prstGeom prst="donut">
                <a:avLst/>
              </a:prstGeom>
              <a:solidFill>
                <a:schemeClr val="accent3">
                  <a:lumMod val="90000"/>
                </a:schemeClr>
              </a:solidFill>
              <a:ln w="1270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rgbClr val="000000"/>
                  </a:solidFill>
                  <a:effectLst/>
                  <a:uLnTx/>
                  <a:uFillTx/>
                  <a:latin typeface="Arial"/>
                  <a:ea typeface="阿里巴巴普惠体 Medium"/>
                  <a:cs typeface="阿里巴巴普惠体 Medium"/>
                  <a:sym typeface="Arial"/>
                </a:endParaRPr>
              </a:p>
            </p:txBody>
          </p:sp>
          <p:sp>
            <p:nvSpPr>
              <p:cNvPr id="95" name="图形"/>
              <p:cNvSpPr>
                <a:spLocks noChangeAspect="1" noEditPoints="1"/>
              </p:cNvSpPr>
              <p:nvPr>
                <p:custDataLst>
                  <p:tags r:id="rId26"/>
                </p:custDataLst>
              </p:nvPr>
            </p:nvSpPr>
            <p:spPr bwMode="auto">
              <a:xfrm>
                <a:off x="7190" y="6527"/>
                <a:ext cx="705" cy="630"/>
              </a:xfrm>
              <a:custGeom>
                <a:avLst/>
                <a:gdLst>
                  <a:gd name="T0" fmla="*/ 87 w 185"/>
                  <a:gd name="T1" fmla="*/ 164 h 166"/>
                  <a:gd name="T2" fmla="*/ 17 w 185"/>
                  <a:gd name="T3" fmla="*/ 94 h 166"/>
                  <a:gd name="T4" fmla="*/ 2 w 185"/>
                  <a:gd name="T5" fmla="*/ 68 h 166"/>
                  <a:gd name="T6" fmla="*/ 3 w 185"/>
                  <a:gd name="T7" fmla="*/ 40 h 166"/>
                  <a:gd name="T8" fmla="*/ 17 w 185"/>
                  <a:gd name="T9" fmla="*/ 17 h 166"/>
                  <a:gd name="T10" fmla="*/ 40 w 185"/>
                  <a:gd name="T11" fmla="*/ 4 h 166"/>
                  <a:gd name="T12" fmla="*/ 69 w 185"/>
                  <a:gd name="T13" fmla="*/ 3 h 166"/>
                  <a:gd name="T14" fmla="*/ 92 w 185"/>
                  <a:gd name="T15" fmla="*/ 15 h 166"/>
                  <a:gd name="T16" fmla="*/ 115 w 185"/>
                  <a:gd name="T17" fmla="*/ 3 h 166"/>
                  <a:gd name="T18" fmla="*/ 144 w 185"/>
                  <a:gd name="T19" fmla="*/ 4 h 166"/>
                  <a:gd name="T20" fmla="*/ 167 w 185"/>
                  <a:gd name="T21" fmla="*/ 18 h 166"/>
                  <a:gd name="T22" fmla="*/ 181 w 185"/>
                  <a:gd name="T23" fmla="*/ 40 h 166"/>
                  <a:gd name="T24" fmla="*/ 181 w 185"/>
                  <a:gd name="T25" fmla="*/ 40 h 166"/>
                  <a:gd name="T26" fmla="*/ 182 w 185"/>
                  <a:gd name="T27" fmla="*/ 68 h 166"/>
                  <a:gd name="T28" fmla="*/ 167 w 185"/>
                  <a:gd name="T29" fmla="*/ 94 h 166"/>
                  <a:gd name="T30" fmla="*/ 167 w 185"/>
                  <a:gd name="T31" fmla="*/ 94 h 166"/>
                  <a:gd name="T32" fmla="*/ 97 w 185"/>
                  <a:gd name="T33" fmla="*/ 164 h 166"/>
                  <a:gd name="T34" fmla="*/ 87 w 185"/>
                  <a:gd name="T35" fmla="*/ 164 h 166"/>
                  <a:gd name="T36" fmla="*/ 87 w 185"/>
                  <a:gd name="T37" fmla="*/ 164 h 166"/>
                  <a:gd name="T38" fmla="*/ 101 w 185"/>
                  <a:gd name="T39" fmla="*/ 26 h 166"/>
                  <a:gd name="T40" fmla="*/ 101 w 185"/>
                  <a:gd name="T41" fmla="*/ 26 h 166"/>
                  <a:gd name="T42" fmla="*/ 100 w 185"/>
                  <a:gd name="T43" fmla="*/ 26 h 166"/>
                  <a:gd name="T44" fmla="*/ 78 w 185"/>
                  <a:gd name="T45" fmla="*/ 49 h 166"/>
                  <a:gd name="T46" fmla="*/ 72 w 185"/>
                  <a:gd name="T47" fmla="*/ 49 h 166"/>
                  <a:gd name="T48" fmla="*/ 72 w 185"/>
                  <a:gd name="T49" fmla="*/ 43 h 166"/>
                  <a:gd name="T50" fmla="*/ 86 w 185"/>
                  <a:gd name="T51" fmla="*/ 29 h 166"/>
                  <a:gd name="T52" fmla="*/ 86 w 185"/>
                  <a:gd name="T53" fmla="*/ 28 h 166"/>
                  <a:gd name="T54" fmla="*/ 66 w 185"/>
                  <a:gd name="T55" fmla="*/ 16 h 166"/>
                  <a:gd name="T56" fmla="*/ 44 w 185"/>
                  <a:gd name="T57" fmla="*/ 17 h 166"/>
                  <a:gd name="T58" fmla="*/ 27 w 185"/>
                  <a:gd name="T59" fmla="*/ 28 h 166"/>
                  <a:gd name="T60" fmla="*/ 16 w 185"/>
                  <a:gd name="T61" fmla="*/ 44 h 166"/>
                  <a:gd name="T62" fmla="*/ 16 w 185"/>
                  <a:gd name="T63" fmla="*/ 65 h 166"/>
                  <a:gd name="T64" fmla="*/ 27 w 185"/>
                  <a:gd name="T65" fmla="*/ 84 h 166"/>
                  <a:gd name="T66" fmla="*/ 92 w 185"/>
                  <a:gd name="T67" fmla="*/ 149 h 166"/>
                  <a:gd name="T68" fmla="*/ 157 w 185"/>
                  <a:gd name="T69" fmla="*/ 84 h 166"/>
                  <a:gd name="T70" fmla="*/ 157 w 185"/>
                  <a:gd name="T71" fmla="*/ 84 h 166"/>
                  <a:gd name="T72" fmla="*/ 169 w 185"/>
                  <a:gd name="T73" fmla="*/ 65 h 166"/>
                  <a:gd name="T74" fmla="*/ 168 w 185"/>
                  <a:gd name="T75" fmla="*/ 44 h 166"/>
                  <a:gd name="T76" fmla="*/ 168 w 185"/>
                  <a:gd name="T77" fmla="*/ 44 h 166"/>
                  <a:gd name="T78" fmla="*/ 157 w 185"/>
                  <a:gd name="T79" fmla="*/ 28 h 166"/>
                  <a:gd name="T80" fmla="*/ 140 w 185"/>
                  <a:gd name="T81" fmla="*/ 17 h 166"/>
                  <a:gd name="T82" fmla="*/ 119 w 185"/>
                  <a:gd name="T83" fmla="*/ 16 h 166"/>
                  <a:gd name="T84" fmla="*/ 101 w 185"/>
                  <a:gd name="T85" fmla="*/ 26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85" h="166">
                    <a:moveTo>
                      <a:pt x="87" y="164"/>
                    </a:moveTo>
                    <a:cubicBezTo>
                      <a:pt x="17" y="94"/>
                      <a:pt x="17" y="94"/>
                      <a:pt x="17" y="94"/>
                    </a:cubicBezTo>
                    <a:cubicBezTo>
                      <a:pt x="10" y="86"/>
                      <a:pt x="5" y="78"/>
                      <a:pt x="2" y="68"/>
                    </a:cubicBezTo>
                    <a:cubicBezTo>
                      <a:pt x="0" y="59"/>
                      <a:pt x="0" y="50"/>
                      <a:pt x="3" y="40"/>
                    </a:cubicBezTo>
                    <a:cubicBezTo>
                      <a:pt x="6" y="31"/>
                      <a:pt x="11" y="24"/>
                      <a:pt x="17" y="17"/>
                    </a:cubicBezTo>
                    <a:cubicBezTo>
                      <a:pt x="24" y="11"/>
                      <a:pt x="31" y="6"/>
                      <a:pt x="40" y="4"/>
                    </a:cubicBezTo>
                    <a:cubicBezTo>
                      <a:pt x="50" y="0"/>
                      <a:pt x="60" y="0"/>
                      <a:pt x="69" y="3"/>
                    </a:cubicBezTo>
                    <a:cubicBezTo>
                      <a:pt x="78" y="5"/>
                      <a:pt x="85" y="9"/>
                      <a:pt x="92" y="15"/>
                    </a:cubicBezTo>
                    <a:cubicBezTo>
                      <a:pt x="99" y="9"/>
                      <a:pt x="107" y="5"/>
                      <a:pt x="115" y="3"/>
                    </a:cubicBezTo>
                    <a:cubicBezTo>
                      <a:pt x="124" y="0"/>
                      <a:pt x="134" y="1"/>
                      <a:pt x="144" y="4"/>
                    </a:cubicBezTo>
                    <a:cubicBezTo>
                      <a:pt x="153" y="6"/>
                      <a:pt x="161" y="11"/>
                      <a:pt x="167" y="18"/>
                    </a:cubicBezTo>
                    <a:cubicBezTo>
                      <a:pt x="173" y="24"/>
                      <a:pt x="178" y="31"/>
                      <a:pt x="181" y="40"/>
                    </a:cubicBezTo>
                    <a:cubicBezTo>
                      <a:pt x="181" y="40"/>
                      <a:pt x="181" y="40"/>
                      <a:pt x="181" y="40"/>
                    </a:cubicBezTo>
                    <a:cubicBezTo>
                      <a:pt x="184" y="50"/>
                      <a:pt x="185" y="59"/>
                      <a:pt x="182" y="68"/>
                    </a:cubicBezTo>
                    <a:cubicBezTo>
                      <a:pt x="180" y="78"/>
                      <a:pt x="174" y="86"/>
                      <a:pt x="167" y="94"/>
                    </a:cubicBezTo>
                    <a:cubicBezTo>
                      <a:pt x="167" y="94"/>
                      <a:pt x="167" y="94"/>
                      <a:pt x="167" y="94"/>
                    </a:cubicBezTo>
                    <a:cubicBezTo>
                      <a:pt x="97" y="164"/>
                      <a:pt x="97" y="164"/>
                      <a:pt x="97" y="164"/>
                    </a:cubicBezTo>
                    <a:cubicBezTo>
                      <a:pt x="94" y="166"/>
                      <a:pt x="90" y="166"/>
                      <a:pt x="87" y="164"/>
                    </a:cubicBezTo>
                    <a:cubicBezTo>
                      <a:pt x="87" y="164"/>
                      <a:pt x="87" y="164"/>
                      <a:pt x="87" y="164"/>
                    </a:cubicBezTo>
                    <a:close/>
                    <a:moveTo>
                      <a:pt x="101" y="26"/>
                    </a:moveTo>
                    <a:cubicBezTo>
                      <a:pt x="101" y="26"/>
                      <a:pt x="101" y="26"/>
                      <a:pt x="101" y="26"/>
                    </a:cubicBezTo>
                    <a:cubicBezTo>
                      <a:pt x="100" y="26"/>
                      <a:pt x="100" y="26"/>
                      <a:pt x="100" y="26"/>
                    </a:cubicBezTo>
                    <a:cubicBezTo>
                      <a:pt x="78" y="49"/>
                      <a:pt x="78" y="49"/>
                      <a:pt x="78" y="49"/>
                    </a:cubicBezTo>
                    <a:cubicBezTo>
                      <a:pt x="76" y="50"/>
                      <a:pt x="74" y="50"/>
                      <a:pt x="72" y="49"/>
                    </a:cubicBezTo>
                    <a:cubicBezTo>
                      <a:pt x="70" y="47"/>
                      <a:pt x="70" y="45"/>
                      <a:pt x="72" y="43"/>
                    </a:cubicBezTo>
                    <a:cubicBezTo>
                      <a:pt x="86" y="29"/>
                      <a:pt x="86" y="29"/>
                      <a:pt x="86" y="29"/>
                    </a:cubicBezTo>
                    <a:cubicBezTo>
                      <a:pt x="86" y="28"/>
                      <a:pt x="86" y="28"/>
                      <a:pt x="86" y="28"/>
                    </a:cubicBezTo>
                    <a:cubicBezTo>
                      <a:pt x="80" y="23"/>
                      <a:pt x="73" y="18"/>
                      <a:pt x="66" y="16"/>
                    </a:cubicBezTo>
                    <a:cubicBezTo>
                      <a:pt x="59" y="15"/>
                      <a:pt x="52" y="15"/>
                      <a:pt x="44" y="17"/>
                    </a:cubicBezTo>
                    <a:cubicBezTo>
                      <a:pt x="38" y="19"/>
                      <a:pt x="32" y="23"/>
                      <a:pt x="27" y="28"/>
                    </a:cubicBezTo>
                    <a:cubicBezTo>
                      <a:pt x="22" y="32"/>
                      <a:pt x="19" y="38"/>
                      <a:pt x="16" y="44"/>
                    </a:cubicBezTo>
                    <a:cubicBezTo>
                      <a:pt x="14" y="51"/>
                      <a:pt x="14" y="58"/>
                      <a:pt x="16" y="65"/>
                    </a:cubicBezTo>
                    <a:cubicBezTo>
                      <a:pt x="18" y="72"/>
                      <a:pt x="22" y="78"/>
                      <a:pt x="27" y="84"/>
                    </a:cubicBezTo>
                    <a:cubicBezTo>
                      <a:pt x="92" y="149"/>
                      <a:pt x="92" y="149"/>
                      <a:pt x="92" y="149"/>
                    </a:cubicBezTo>
                    <a:cubicBezTo>
                      <a:pt x="157" y="84"/>
                      <a:pt x="157" y="84"/>
                      <a:pt x="157" y="84"/>
                    </a:cubicBezTo>
                    <a:cubicBezTo>
                      <a:pt x="157" y="84"/>
                      <a:pt x="157" y="84"/>
                      <a:pt x="157" y="84"/>
                    </a:cubicBezTo>
                    <a:cubicBezTo>
                      <a:pt x="163" y="78"/>
                      <a:pt x="167" y="72"/>
                      <a:pt x="169" y="65"/>
                    </a:cubicBezTo>
                    <a:cubicBezTo>
                      <a:pt x="170" y="58"/>
                      <a:pt x="170" y="51"/>
                      <a:pt x="168" y="44"/>
                    </a:cubicBezTo>
                    <a:cubicBezTo>
                      <a:pt x="168" y="44"/>
                      <a:pt x="168" y="44"/>
                      <a:pt x="168" y="44"/>
                    </a:cubicBezTo>
                    <a:cubicBezTo>
                      <a:pt x="166" y="38"/>
                      <a:pt x="162" y="32"/>
                      <a:pt x="157" y="28"/>
                    </a:cubicBezTo>
                    <a:cubicBezTo>
                      <a:pt x="152" y="23"/>
                      <a:pt x="146" y="19"/>
                      <a:pt x="140" y="17"/>
                    </a:cubicBezTo>
                    <a:cubicBezTo>
                      <a:pt x="133" y="15"/>
                      <a:pt x="125" y="15"/>
                      <a:pt x="119" y="16"/>
                    </a:cubicBezTo>
                    <a:cubicBezTo>
                      <a:pt x="112" y="18"/>
                      <a:pt x="106" y="22"/>
                      <a:pt x="101" y="26"/>
                    </a:cubicBezTo>
                    <a:close/>
                  </a:path>
                </a:pathLst>
              </a:custGeom>
              <a:solidFill>
                <a:schemeClr val="bg1"/>
              </a:solidFill>
              <a:ln>
                <a:noFill/>
              </a:ln>
            </p:spPr>
            <p:txBody>
              <a:bodyPr vert="horz" wrap="square" lIns="91440" tIns="45720" rIns="91440" bIns="45720" numCol="1" anchor="t" anchorCtr="0" compatLnSpc="1"/>
              <a:lstStyle/>
              <a:p>
                <a:endParaRPr lang="zh-CN" altLang="en-US">
                  <a:latin typeface="Arial"/>
                  <a:ea typeface="阿里巴巴普惠体 Medium"/>
                  <a:cs typeface="阿里巴巴普惠体 Medium"/>
                  <a:sym typeface="Arial"/>
                </a:endParaRPr>
              </a:p>
            </p:txBody>
          </p:sp>
          <p:sp>
            <p:nvSpPr>
              <p:cNvPr id="96" name="图形"/>
              <p:cNvSpPr>
                <a:spLocks noChangeAspect="1" noEditPoints="1"/>
              </p:cNvSpPr>
              <p:nvPr>
                <p:custDataLst>
                  <p:tags r:id="rId27"/>
                </p:custDataLst>
              </p:nvPr>
            </p:nvSpPr>
            <p:spPr bwMode="auto">
              <a:xfrm>
                <a:off x="7253" y="4729"/>
                <a:ext cx="699" cy="696"/>
              </a:xfrm>
              <a:custGeom>
                <a:avLst/>
                <a:gdLst>
                  <a:gd name="T0" fmla="*/ 7 w 184"/>
                  <a:gd name="T1" fmla="*/ 0 h 183"/>
                  <a:gd name="T2" fmla="*/ 7 w 184"/>
                  <a:gd name="T3" fmla="*/ 0 h 183"/>
                  <a:gd name="T4" fmla="*/ 177 w 184"/>
                  <a:gd name="T5" fmla="*/ 0 h 183"/>
                  <a:gd name="T6" fmla="*/ 184 w 184"/>
                  <a:gd name="T7" fmla="*/ 7 h 183"/>
                  <a:gd name="T8" fmla="*/ 184 w 184"/>
                  <a:gd name="T9" fmla="*/ 7 h 183"/>
                  <a:gd name="T10" fmla="*/ 184 w 184"/>
                  <a:gd name="T11" fmla="*/ 46 h 183"/>
                  <a:gd name="T12" fmla="*/ 177 w 184"/>
                  <a:gd name="T13" fmla="*/ 53 h 183"/>
                  <a:gd name="T14" fmla="*/ 176 w 184"/>
                  <a:gd name="T15" fmla="*/ 53 h 183"/>
                  <a:gd name="T16" fmla="*/ 7 w 184"/>
                  <a:gd name="T17" fmla="*/ 53 h 183"/>
                  <a:gd name="T18" fmla="*/ 0 w 184"/>
                  <a:gd name="T19" fmla="*/ 46 h 183"/>
                  <a:gd name="T20" fmla="*/ 0 w 184"/>
                  <a:gd name="T21" fmla="*/ 46 h 183"/>
                  <a:gd name="T22" fmla="*/ 0 w 184"/>
                  <a:gd name="T23" fmla="*/ 7 h 183"/>
                  <a:gd name="T24" fmla="*/ 7 w 184"/>
                  <a:gd name="T25" fmla="*/ 0 h 183"/>
                  <a:gd name="T26" fmla="*/ 170 w 184"/>
                  <a:gd name="T27" fmla="*/ 14 h 183"/>
                  <a:gd name="T28" fmla="*/ 170 w 184"/>
                  <a:gd name="T29" fmla="*/ 14 h 183"/>
                  <a:gd name="T30" fmla="*/ 14 w 184"/>
                  <a:gd name="T31" fmla="*/ 14 h 183"/>
                  <a:gd name="T32" fmla="*/ 14 w 184"/>
                  <a:gd name="T33" fmla="*/ 39 h 183"/>
                  <a:gd name="T34" fmla="*/ 170 w 184"/>
                  <a:gd name="T35" fmla="*/ 39 h 183"/>
                  <a:gd name="T36" fmla="*/ 170 w 184"/>
                  <a:gd name="T37" fmla="*/ 14 h 183"/>
                  <a:gd name="T38" fmla="*/ 7 w 184"/>
                  <a:gd name="T39" fmla="*/ 65 h 183"/>
                  <a:gd name="T40" fmla="*/ 7 w 184"/>
                  <a:gd name="T41" fmla="*/ 65 h 183"/>
                  <a:gd name="T42" fmla="*/ 7 w 184"/>
                  <a:gd name="T43" fmla="*/ 65 h 183"/>
                  <a:gd name="T44" fmla="*/ 109 w 184"/>
                  <a:gd name="T45" fmla="*/ 65 h 183"/>
                  <a:gd name="T46" fmla="*/ 116 w 184"/>
                  <a:gd name="T47" fmla="*/ 72 h 183"/>
                  <a:gd name="T48" fmla="*/ 116 w 184"/>
                  <a:gd name="T49" fmla="*/ 72 h 183"/>
                  <a:gd name="T50" fmla="*/ 116 w 184"/>
                  <a:gd name="T51" fmla="*/ 111 h 183"/>
                  <a:gd name="T52" fmla="*/ 109 w 184"/>
                  <a:gd name="T53" fmla="*/ 118 h 183"/>
                  <a:gd name="T54" fmla="*/ 109 w 184"/>
                  <a:gd name="T55" fmla="*/ 118 h 183"/>
                  <a:gd name="T56" fmla="*/ 7 w 184"/>
                  <a:gd name="T57" fmla="*/ 118 h 183"/>
                  <a:gd name="T58" fmla="*/ 0 w 184"/>
                  <a:gd name="T59" fmla="*/ 111 h 183"/>
                  <a:gd name="T60" fmla="*/ 0 w 184"/>
                  <a:gd name="T61" fmla="*/ 111 h 183"/>
                  <a:gd name="T62" fmla="*/ 0 w 184"/>
                  <a:gd name="T63" fmla="*/ 72 h 183"/>
                  <a:gd name="T64" fmla="*/ 7 w 184"/>
                  <a:gd name="T65" fmla="*/ 65 h 183"/>
                  <a:gd name="T66" fmla="*/ 102 w 184"/>
                  <a:gd name="T67" fmla="*/ 79 h 183"/>
                  <a:gd name="T68" fmla="*/ 102 w 184"/>
                  <a:gd name="T69" fmla="*/ 79 h 183"/>
                  <a:gd name="T70" fmla="*/ 14 w 184"/>
                  <a:gd name="T71" fmla="*/ 79 h 183"/>
                  <a:gd name="T72" fmla="*/ 14 w 184"/>
                  <a:gd name="T73" fmla="*/ 104 h 183"/>
                  <a:gd name="T74" fmla="*/ 102 w 184"/>
                  <a:gd name="T75" fmla="*/ 104 h 183"/>
                  <a:gd name="T76" fmla="*/ 102 w 184"/>
                  <a:gd name="T77" fmla="*/ 79 h 183"/>
                  <a:gd name="T78" fmla="*/ 7 w 184"/>
                  <a:gd name="T79" fmla="*/ 129 h 183"/>
                  <a:gd name="T80" fmla="*/ 7 w 184"/>
                  <a:gd name="T81" fmla="*/ 129 h 183"/>
                  <a:gd name="T82" fmla="*/ 7 w 184"/>
                  <a:gd name="T83" fmla="*/ 129 h 183"/>
                  <a:gd name="T84" fmla="*/ 42 w 184"/>
                  <a:gd name="T85" fmla="*/ 129 h 183"/>
                  <a:gd name="T86" fmla="*/ 49 w 184"/>
                  <a:gd name="T87" fmla="*/ 136 h 183"/>
                  <a:gd name="T88" fmla="*/ 49 w 184"/>
                  <a:gd name="T89" fmla="*/ 137 h 183"/>
                  <a:gd name="T90" fmla="*/ 49 w 184"/>
                  <a:gd name="T91" fmla="*/ 176 h 183"/>
                  <a:gd name="T92" fmla="*/ 42 w 184"/>
                  <a:gd name="T93" fmla="*/ 183 h 183"/>
                  <a:gd name="T94" fmla="*/ 42 w 184"/>
                  <a:gd name="T95" fmla="*/ 183 h 183"/>
                  <a:gd name="T96" fmla="*/ 7 w 184"/>
                  <a:gd name="T97" fmla="*/ 183 h 183"/>
                  <a:gd name="T98" fmla="*/ 0 w 184"/>
                  <a:gd name="T99" fmla="*/ 176 h 183"/>
                  <a:gd name="T100" fmla="*/ 0 w 184"/>
                  <a:gd name="T101" fmla="*/ 176 h 183"/>
                  <a:gd name="T102" fmla="*/ 0 w 184"/>
                  <a:gd name="T103" fmla="*/ 136 h 183"/>
                  <a:gd name="T104" fmla="*/ 7 w 184"/>
                  <a:gd name="T105" fmla="*/ 129 h 183"/>
                  <a:gd name="T106" fmla="*/ 35 w 184"/>
                  <a:gd name="T107" fmla="*/ 143 h 183"/>
                  <a:gd name="T108" fmla="*/ 35 w 184"/>
                  <a:gd name="T109" fmla="*/ 143 h 183"/>
                  <a:gd name="T110" fmla="*/ 14 w 184"/>
                  <a:gd name="T111" fmla="*/ 143 h 183"/>
                  <a:gd name="T112" fmla="*/ 14 w 184"/>
                  <a:gd name="T113" fmla="*/ 169 h 183"/>
                  <a:gd name="T114" fmla="*/ 35 w 184"/>
                  <a:gd name="T115" fmla="*/ 169 h 183"/>
                  <a:gd name="T116" fmla="*/ 35 w 184"/>
                  <a:gd name="T117" fmla="*/ 143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4" h="183">
                    <a:moveTo>
                      <a:pt x="7" y="0"/>
                    </a:moveTo>
                    <a:cubicBezTo>
                      <a:pt x="7" y="0"/>
                      <a:pt x="7" y="0"/>
                      <a:pt x="7" y="0"/>
                    </a:cubicBezTo>
                    <a:cubicBezTo>
                      <a:pt x="177" y="0"/>
                      <a:pt x="177" y="0"/>
                      <a:pt x="177" y="0"/>
                    </a:cubicBezTo>
                    <a:cubicBezTo>
                      <a:pt x="180" y="0"/>
                      <a:pt x="184" y="3"/>
                      <a:pt x="184" y="7"/>
                    </a:cubicBezTo>
                    <a:cubicBezTo>
                      <a:pt x="184" y="7"/>
                      <a:pt x="184" y="7"/>
                      <a:pt x="184" y="7"/>
                    </a:cubicBezTo>
                    <a:cubicBezTo>
                      <a:pt x="184" y="46"/>
                      <a:pt x="184" y="46"/>
                      <a:pt x="184" y="46"/>
                    </a:cubicBezTo>
                    <a:cubicBezTo>
                      <a:pt x="184" y="50"/>
                      <a:pt x="180" y="53"/>
                      <a:pt x="177" y="53"/>
                    </a:cubicBezTo>
                    <a:cubicBezTo>
                      <a:pt x="176" y="53"/>
                      <a:pt x="176" y="53"/>
                      <a:pt x="176" y="53"/>
                    </a:cubicBezTo>
                    <a:cubicBezTo>
                      <a:pt x="7" y="53"/>
                      <a:pt x="7" y="53"/>
                      <a:pt x="7" y="53"/>
                    </a:cubicBezTo>
                    <a:cubicBezTo>
                      <a:pt x="3" y="53"/>
                      <a:pt x="0" y="50"/>
                      <a:pt x="0" y="46"/>
                    </a:cubicBezTo>
                    <a:cubicBezTo>
                      <a:pt x="0" y="46"/>
                      <a:pt x="0" y="46"/>
                      <a:pt x="0" y="46"/>
                    </a:cubicBezTo>
                    <a:cubicBezTo>
                      <a:pt x="0" y="7"/>
                      <a:pt x="0" y="7"/>
                      <a:pt x="0" y="7"/>
                    </a:cubicBezTo>
                    <a:cubicBezTo>
                      <a:pt x="0" y="3"/>
                      <a:pt x="3" y="0"/>
                      <a:pt x="7" y="0"/>
                    </a:cubicBezTo>
                    <a:close/>
                    <a:moveTo>
                      <a:pt x="170" y="14"/>
                    </a:moveTo>
                    <a:cubicBezTo>
                      <a:pt x="170" y="14"/>
                      <a:pt x="170" y="14"/>
                      <a:pt x="170" y="14"/>
                    </a:cubicBezTo>
                    <a:cubicBezTo>
                      <a:pt x="14" y="14"/>
                      <a:pt x="14" y="14"/>
                      <a:pt x="14" y="14"/>
                    </a:cubicBezTo>
                    <a:cubicBezTo>
                      <a:pt x="14" y="39"/>
                      <a:pt x="14" y="39"/>
                      <a:pt x="14" y="39"/>
                    </a:cubicBezTo>
                    <a:cubicBezTo>
                      <a:pt x="170" y="39"/>
                      <a:pt x="170" y="39"/>
                      <a:pt x="170" y="39"/>
                    </a:cubicBezTo>
                    <a:cubicBezTo>
                      <a:pt x="170" y="14"/>
                      <a:pt x="170" y="14"/>
                      <a:pt x="170" y="14"/>
                    </a:cubicBezTo>
                    <a:close/>
                    <a:moveTo>
                      <a:pt x="7" y="65"/>
                    </a:moveTo>
                    <a:cubicBezTo>
                      <a:pt x="7" y="65"/>
                      <a:pt x="7" y="65"/>
                      <a:pt x="7" y="65"/>
                    </a:cubicBezTo>
                    <a:cubicBezTo>
                      <a:pt x="7" y="65"/>
                      <a:pt x="7" y="65"/>
                      <a:pt x="7" y="65"/>
                    </a:cubicBezTo>
                    <a:cubicBezTo>
                      <a:pt x="109" y="65"/>
                      <a:pt x="109" y="65"/>
                      <a:pt x="109" y="65"/>
                    </a:cubicBezTo>
                    <a:cubicBezTo>
                      <a:pt x="113" y="65"/>
                      <a:pt x="116" y="68"/>
                      <a:pt x="116" y="72"/>
                    </a:cubicBezTo>
                    <a:cubicBezTo>
                      <a:pt x="116" y="72"/>
                      <a:pt x="116" y="72"/>
                      <a:pt x="116" y="72"/>
                    </a:cubicBezTo>
                    <a:cubicBezTo>
                      <a:pt x="116" y="111"/>
                      <a:pt x="116" y="111"/>
                      <a:pt x="116" y="111"/>
                    </a:cubicBezTo>
                    <a:cubicBezTo>
                      <a:pt x="116" y="115"/>
                      <a:pt x="113" y="118"/>
                      <a:pt x="109" y="118"/>
                    </a:cubicBezTo>
                    <a:cubicBezTo>
                      <a:pt x="109" y="118"/>
                      <a:pt x="109" y="118"/>
                      <a:pt x="109" y="118"/>
                    </a:cubicBezTo>
                    <a:cubicBezTo>
                      <a:pt x="7" y="118"/>
                      <a:pt x="7" y="118"/>
                      <a:pt x="7" y="118"/>
                    </a:cubicBezTo>
                    <a:cubicBezTo>
                      <a:pt x="3" y="118"/>
                      <a:pt x="0" y="115"/>
                      <a:pt x="0" y="111"/>
                    </a:cubicBezTo>
                    <a:cubicBezTo>
                      <a:pt x="0" y="111"/>
                      <a:pt x="0" y="111"/>
                      <a:pt x="0" y="111"/>
                    </a:cubicBezTo>
                    <a:cubicBezTo>
                      <a:pt x="0" y="72"/>
                      <a:pt x="0" y="72"/>
                      <a:pt x="0" y="72"/>
                    </a:cubicBezTo>
                    <a:cubicBezTo>
                      <a:pt x="0" y="68"/>
                      <a:pt x="3" y="65"/>
                      <a:pt x="7" y="65"/>
                    </a:cubicBezTo>
                    <a:close/>
                    <a:moveTo>
                      <a:pt x="102" y="79"/>
                    </a:moveTo>
                    <a:cubicBezTo>
                      <a:pt x="102" y="79"/>
                      <a:pt x="102" y="79"/>
                      <a:pt x="102" y="79"/>
                    </a:cubicBezTo>
                    <a:cubicBezTo>
                      <a:pt x="14" y="79"/>
                      <a:pt x="14" y="79"/>
                      <a:pt x="14" y="79"/>
                    </a:cubicBezTo>
                    <a:cubicBezTo>
                      <a:pt x="14" y="104"/>
                      <a:pt x="14" y="104"/>
                      <a:pt x="14" y="104"/>
                    </a:cubicBezTo>
                    <a:cubicBezTo>
                      <a:pt x="102" y="104"/>
                      <a:pt x="102" y="104"/>
                      <a:pt x="102" y="104"/>
                    </a:cubicBezTo>
                    <a:cubicBezTo>
                      <a:pt x="102" y="79"/>
                      <a:pt x="102" y="79"/>
                      <a:pt x="102" y="79"/>
                    </a:cubicBezTo>
                    <a:close/>
                    <a:moveTo>
                      <a:pt x="7" y="129"/>
                    </a:moveTo>
                    <a:cubicBezTo>
                      <a:pt x="7" y="129"/>
                      <a:pt x="7" y="129"/>
                      <a:pt x="7" y="129"/>
                    </a:cubicBezTo>
                    <a:cubicBezTo>
                      <a:pt x="7" y="129"/>
                      <a:pt x="7" y="129"/>
                      <a:pt x="7" y="129"/>
                    </a:cubicBezTo>
                    <a:cubicBezTo>
                      <a:pt x="42" y="129"/>
                      <a:pt x="42" y="129"/>
                      <a:pt x="42" y="129"/>
                    </a:cubicBezTo>
                    <a:cubicBezTo>
                      <a:pt x="46" y="129"/>
                      <a:pt x="49" y="132"/>
                      <a:pt x="49" y="136"/>
                    </a:cubicBezTo>
                    <a:cubicBezTo>
                      <a:pt x="49" y="137"/>
                      <a:pt x="49" y="137"/>
                      <a:pt x="49" y="137"/>
                    </a:cubicBezTo>
                    <a:cubicBezTo>
                      <a:pt x="49" y="176"/>
                      <a:pt x="49" y="176"/>
                      <a:pt x="49" y="176"/>
                    </a:cubicBezTo>
                    <a:cubicBezTo>
                      <a:pt x="49" y="180"/>
                      <a:pt x="46" y="183"/>
                      <a:pt x="42" y="183"/>
                    </a:cubicBezTo>
                    <a:cubicBezTo>
                      <a:pt x="42" y="183"/>
                      <a:pt x="42" y="183"/>
                      <a:pt x="42" y="183"/>
                    </a:cubicBezTo>
                    <a:cubicBezTo>
                      <a:pt x="7" y="183"/>
                      <a:pt x="7" y="183"/>
                      <a:pt x="7" y="183"/>
                    </a:cubicBezTo>
                    <a:cubicBezTo>
                      <a:pt x="3" y="183"/>
                      <a:pt x="0" y="180"/>
                      <a:pt x="0" y="176"/>
                    </a:cubicBezTo>
                    <a:cubicBezTo>
                      <a:pt x="0" y="176"/>
                      <a:pt x="0" y="176"/>
                      <a:pt x="0" y="176"/>
                    </a:cubicBezTo>
                    <a:cubicBezTo>
                      <a:pt x="0" y="136"/>
                      <a:pt x="0" y="136"/>
                      <a:pt x="0" y="136"/>
                    </a:cubicBezTo>
                    <a:cubicBezTo>
                      <a:pt x="0" y="132"/>
                      <a:pt x="3" y="129"/>
                      <a:pt x="7" y="129"/>
                    </a:cubicBezTo>
                    <a:close/>
                    <a:moveTo>
                      <a:pt x="35" y="143"/>
                    </a:moveTo>
                    <a:cubicBezTo>
                      <a:pt x="35" y="143"/>
                      <a:pt x="35" y="143"/>
                      <a:pt x="35" y="143"/>
                    </a:cubicBezTo>
                    <a:cubicBezTo>
                      <a:pt x="14" y="143"/>
                      <a:pt x="14" y="143"/>
                      <a:pt x="14" y="143"/>
                    </a:cubicBezTo>
                    <a:cubicBezTo>
                      <a:pt x="14" y="169"/>
                      <a:pt x="14" y="169"/>
                      <a:pt x="14" y="169"/>
                    </a:cubicBezTo>
                    <a:cubicBezTo>
                      <a:pt x="35" y="169"/>
                      <a:pt x="35" y="169"/>
                      <a:pt x="35" y="169"/>
                    </a:cubicBezTo>
                    <a:cubicBezTo>
                      <a:pt x="35" y="143"/>
                      <a:pt x="35" y="143"/>
                      <a:pt x="35" y="143"/>
                    </a:cubicBezTo>
                    <a:close/>
                  </a:path>
                </a:pathLst>
              </a:custGeom>
              <a:solidFill>
                <a:schemeClr val="bg1"/>
              </a:solidFill>
              <a:ln>
                <a:noFill/>
              </a:ln>
            </p:spPr>
            <p:txBody>
              <a:bodyPr vert="horz" wrap="square" lIns="91440" tIns="45720" rIns="91440" bIns="45720" numCol="1" anchor="t" anchorCtr="0" compatLnSpc="1"/>
              <a:lstStyle/>
              <a:p>
                <a:endParaRPr lang="zh-CN" altLang="en-US">
                  <a:latin typeface="Arial"/>
                  <a:ea typeface="阿里巴巴普惠体 Medium"/>
                  <a:cs typeface="阿里巴巴普惠体 Medium"/>
                  <a:sym typeface="Arial"/>
                </a:endParaRPr>
              </a:p>
            </p:txBody>
          </p:sp>
          <p:sp>
            <p:nvSpPr>
              <p:cNvPr id="97" name="图形"/>
              <p:cNvSpPr>
                <a:spLocks noChangeAspect="1" noEditPoints="1"/>
              </p:cNvSpPr>
              <p:nvPr>
                <p:custDataLst>
                  <p:tags r:id="rId28"/>
                </p:custDataLst>
              </p:nvPr>
            </p:nvSpPr>
            <p:spPr bwMode="auto">
              <a:xfrm>
                <a:off x="8345" y="3579"/>
                <a:ext cx="751" cy="630"/>
              </a:xfrm>
              <a:custGeom>
                <a:avLst/>
                <a:gdLst>
                  <a:gd name="T0" fmla="*/ 6 w 198"/>
                  <a:gd name="T1" fmla="*/ 67 h 166"/>
                  <a:gd name="T2" fmla="*/ 188 w 198"/>
                  <a:gd name="T3" fmla="*/ 1 h 166"/>
                  <a:gd name="T4" fmla="*/ 197 w 198"/>
                  <a:gd name="T5" fmla="*/ 5 h 166"/>
                  <a:gd name="T6" fmla="*/ 197 w 198"/>
                  <a:gd name="T7" fmla="*/ 10 h 166"/>
                  <a:gd name="T8" fmla="*/ 139 w 198"/>
                  <a:gd name="T9" fmla="*/ 161 h 166"/>
                  <a:gd name="T10" fmla="*/ 130 w 198"/>
                  <a:gd name="T11" fmla="*/ 165 h 166"/>
                  <a:gd name="T12" fmla="*/ 129 w 198"/>
                  <a:gd name="T13" fmla="*/ 164 h 166"/>
                  <a:gd name="T14" fmla="*/ 4 w 198"/>
                  <a:gd name="T15" fmla="*/ 80 h 166"/>
                  <a:gd name="T16" fmla="*/ 3 w 198"/>
                  <a:gd name="T17" fmla="*/ 70 h 166"/>
                  <a:gd name="T18" fmla="*/ 6 w 198"/>
                  <a:gd name="T19" fmla="*/ 67 h 166"/>
                  <a:gd name="T20" fmla="*/ 6 w 198"/>
                  <a:gd name="T21" fmla="*/ 67 h 166"/>
                  <a:gd name="T22" fmla="*/ 70 w 198"/>
                  <a:gd name="T23" fmla="*/ 107 h 166"/>
                  <a:gd name="T24" fmla="*/ 70 w 198"/>
                  <a:gd name="T25" fmla="*/ 107 h 166"/>
                  <a:gd name="T26" fmla="*/ 168 w 198"/>
                  <a:gd name="T27" fmla="*/ 24 h 166"/>
                  <a:gd name="T28" fmla="*/ 24 w 198"/>
                  <a:gd name="T29" fmla="*/ 76 h 166"/>
                  <a:gd name="T30" fmla="*/ 70 w 198"/>
                  <a:gd name="T31" fmla="*/ 107 h 166"/>
                  <a:gd name="T32" fmla="*/ 175 w 198"/>
                  <a:gd name="T33" fmla="*/ 28 h 166"/>
                  <a:gd name="T34" fmla="*/ 175 w 198"/>
                  <a:gd name="T35" fmla="*/ 28 h 166"/>
                  <a:gd name="T36" fmla="*/ 77 w 198"/>
                  <a:gd name="T37" fmla="*/ 112 h 166"/>
                  <a:gd name="T38" fmla="*/ 130 w 198"/>
                  <a:gd name="T39" fmla="*/ 147 h 166"/>
                  <a:gd name="T40" fmla="*/ 175 w 198"/>
                  <a:gd name="T41" fmla="*/ 28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8" h="166">
                    <a:moveTo>
                      <a:pt x="6" y="67"/>
                    </a:moveTo>
                    <a:cubicBezTo>
                      <a:pt x="188" y="1"/>
                      <a:pt x="188" y="1"/>
                      <a:pt x="188" y="1"/>
                    </a:cubicBezTo>
                    <a:cubicBezTo>
                      <a:pt x="192" y="0"/>
                      <a:pt x="196" y="2"/>
                      <a:pt x="197" y="5"/>
                    </a:cubicBezTo>
                    <a:cubicBezTo>
                      <a:pt x="198" y="7"/>
                      <a:pt x="198" y="9"/>
                      <a:pt x="197" y="10"/>
                    </a:cubicBezTo>
                    <a:cubicBezTo>
                      <a:pt x="139" y="161"/>
                      <a:pt x="139" y="161"/>
                      <a:pt x="139" y="161"/>
                    </a:cubicBezTo>
                    <a:cubicBezTo>
                      <a:pt x="138" y="164"/>
                      <a:pt x="134" y="166"/>
                      <a:pt x="130" y="165"/>
                    </a:cubicBezTo>
                    <a:cubicBezTo>
                      <a:pt x="130" y="164"/>
                      <a:pt x="129" y="164"/>
                      <a:pt x="129" y="164"/>
                    </a:cubicBezTo>
                    <a:cubicBezTo>
                      <a:pt x="56" y="114"/>
                      <a:pt x="89" y="137"/>
                      <a:pt x="4" y="80"/>
                    </a:cubicBezTo>
                    <a:cubicBezTo>
                      <a:pt x="1" y="77"/>
                      <a:pt x="0" y="73"/>
                      <a:pt x="3" y="70"/>
                    </a:cubicBezTo>
                    <a:cubicBezTo>
                      <a:pt x="3" y="69"/>
                      <a:pt x="5" y="68"/>
                      <a:pt x="6" y="67"/>
                    </a:cubicBezTo>
                    <a:cubicBezTo>
                      <a:pt x="6" y="67"/>
                      <a:pt x="6" y="67"/>
                      <a:pt x="6" y="67"/>
                    </a:cubicBezTo>
                    <a:close/>
                    <a:moveTo>
                      <a:pt x="70" y="107"/>
                    </a:moveTo>
                    <a:cubicBezTo>
                      <a:pt x="70" y="107"/>
                      <a:pt x="70" y="107"/>
                      <a:pt x="70" y="107"/>
                    </a:cubicBezTo>
                    <a:cubicBezTo>
                      <a:pt x="168" y="24"/>
                      <a:pt x="168" y="24"/>
                      <a:pt x="168" y="24"/>
                    </a:cubicBezTo>
                    <a:cubicBezTo>
                      <a:pt x="24" y="76"/>
                      <a:pt x="24" y="76"/>
                      <a:pt x="24" y="76"/>
                    </a:cubicBezTo>
                    <a:cubicBezTo>
                      <a:pt x="70" y="107"/>
                      <a:pt x="70" y="107"/>
                      <a:pt x="70" y="107"/>
                    </a:cubicBezTo>
                    <a:close/>
                    <a:moveTo>
                      <a:pt x="175" y="28"/>
                    </a:moveTo>
                    <a:cubicBezTo>
                      <a:pt x="175" y="28"/>
                      <a:pt x="175" y="28"/>
                      <a:pt x="175" y="28"/>
                    </a:cubicBezTo>
                    <a:cubicBezTo>
                      <a:pt x="77" y="112"/>
                      <a:pt x="77" y="112"/>
                      <a:pt x="77" y="112"/>
                    </a:cubicBezTo>
                    <a:cubicBezTo>
                      <a:pt x="130" y="147"/>
                      <a:pt x="130" y="147"/>
                      <a:pt x="130" y="147"/>
                    </a:cubicBezTo>
                    <a:cubicBezTo>
                      <a:pt x="175" y="28"/>
                      <a:pt x="175" y="28"/>
                      <a:pt x="175" y="28"/>
                    </a:cubicBezTo>
                    <a:close/>
                  </a:path>
                </a:pathLst>
              </a:custGeom>
              <a:solidFill>
                <a:schemeClr val="bg1"/>
              </a:solidFill>
              <a:ln>
                <a:noFill/>
              </a:ln>
            </p:spPr>
            <p:txBody>
              <a:bodyPr vert="horz" wrap="square" lIns="91440" tIns="45720" rIns="91440" bIns="45720" numCol="1" anchor="t" anchorCtr="0" compatLnSpc="1"/>
              <a:lstStyle/>
              <a:p>
                <a:endParaRPr lang="zh-CN" altLang="en-US">
                  <a:latin typeface="Arial"/>
                  <a:ea typeface="阿里巴巴普惠体 Medium"/>
                  <a:cs typeface="阿里巴巴普惠体 Medium"/>
                  <a:sym typeface="Arial"/>
                </a:endParaRPr>
              </a:p>
            </p:txBody>
          </p:sp>
          <p:sp>
            <p:nvSpPr>
              <p:cNvPr id="98" name="图形"/>
              <p:cNvSpPr>
                <a:spLocks noChangeAspect="1"/>
              </p:cNvSpPr>
              <p:nvPr>
                <p:custDataLst>
                  <p:tags r:id="rId29"/>
                </p:custDataLst>
              </p:nvPr>
            </p:nvSpPr>
            <p:spPr bwMode="auto">
              <a:xfrm>
                <a:off x="10157" y="3493"/>
                <a:ext cx="696" cy="640"/>
              </a:xfrm>
              <a:custGeom>
                <a:avLst/>
                <a:gdLst>
                  <a:gd name="T0" fmla="*/ 56 w 183"/>
                  <a:gd name="T1" fmla="*/ 80 h 168"/>
                  <a:gd name="T2" fmla="*/ 56 w 183"/>
                  <a:gd name="T3" fmla="*/ 80 h 168"/>
                  <a:gd name="T4" fmla="*/ 21 w 183"/>
                  <a:gd name="T5" fmla="*/ 115 h 168"/>
                  <a:gd name="T6" fmla="*/ 14 w 183"/>
                  <a:gd name="T7" fmla="*/ 131 h 168"/>
                  <a:gd name="T8" fmla="*/ 21 w 183"/>
                  <a:gd name="T9" fmla="*/ 147 h 168"/>
                  <a:gd name="T10" fmla="*/ 21 w 183"/>
                  <a:gd name="T11" fmla="*/ 148 h 168"/>
                  <a:gd name="T12" fmla="*/ 37 w 183"/>
                  <a:gd name="T13" fmla="*/ 154 h 168"/>
                  <a:gd name="T14" fmla="*/ 53 w 183"/>
                  <a:gd name="T15" fmla="*/ 147 h 168"/>
                  <a:gd name="T16" fmla="*/ 93 w 183"/>
                  <a:gd name="T17" fmla="*/ 107 h 168"/>
                  <a:gd name="T18" fmla="*/ 93 w 183"/>
                  <a:gd name="T19" fmla="*/ 107 h 168"/>
                  <a:gd name="T20" fmla="*/ 136 w 183"/>
                  <a:gd name="T21" fmla="*/ 64 h 168"/>
                  <a:gd name="T22" fmla="*/ 139 w 183"/>
                  <a:gd name="T23" fmla="*/ 57 h 168"/>
                  <a:gd name="T24" fmla="*/ 136 w 183"/>
                  <a:gd name="T25" fmla="*/ 50 h 168"/>
                  <a:gd name="T26" fmla="*/ 129 w 183"/>
                  <a:gd name="T27" fmla="*/ 47 h 168"/>
                  <a:gd name="T28" fmla="*/ 122 w 183"/>
                  <a:gd name="T29" fmla="*/ 50 h 168"/>
                  <a:gd name="T30" fmla="*/ 60 w 183"/>
                  <a:gd name="T31" fmla="*/ 112 h 168"/>
                  <a:gd name="T32" fmla="*/ 50 w 183"/>
                  <a:gd name="T33" fmla="*/ 112 h 168"/>
                  <a:gd name="T34" fmla="*/ 50 w 183"/>
                  <a:gd name="T35" fmla="*/ 102 h 168"/>
                  <a:gd name="T36" fmla="*/ 112 w 183"/>
                  <a:gd name="T37" fmla="*/ 40 h 168"/>
                  <a:gd name="T38" fmla="*/ 129 w 183"/>
                  <a:gd name="T39" fmla="*/ 33 h 168"/>
                  <a:gd name="T40" fmla="*/ 146 w 183"/>
                  <a:gd name="T41" fmla="*/ 40 h 168"/>
                  <a:gd name="T42" fmla="*/ 153 w 183"/>
                  <a:gd name="T43" fmla="*/ 57 h 168"/>
                  <a:gd name="T44" fmla="*/ 146 w 183"/>
                  <a:gd name="T45" fmla="*/ 74 h 168"/>
                  <a:gd name="T46" fmla="*/ 103 w 183"/>
                  <a:gd name="T47" fmla="*/ 117 h 168"/>
                  <a:gd name="T48" fmla="*/ 103 w 183"/>
                  <a:gd name="T49" fmla="*/ 117 h 168"/>
                  <a:gd name="T50" fmla="*/ 103 w 183"/>
                  <a:gd name="T51" fmla="*/ 117 h 168"/>
                  <a:gd name="T52" fmla="*/ 63 w 183"/>
                  <a:gd name="T53" fmla="*/ 157 h 168"/>
                  <a:gd name="T54" fmla="*/ 37 w 183"/>
                  <a:gd name="T55" fmla="*/ 168 h 168"/>
                  <a:gd name="T56" fmla="*/ 11 w 183"/>
                  <a:gd name="T57" fmla="*/ 158 h 168"/>
                  <a:gd name="T58" fmla="*/ 11 w 183"/>
                  <a:gd name="T59" fmla="*/ 157 h 168"/>
                  <a:gd name="T60" fmla="*/ 0 w 183"/>
                  <a:gd name="T61" fmla="*/ 131 h 168"/>
                  <a:gd name="T62" fmla="*/ 11 w 183"/>
                  <a:gd name="T63" fmla="*/ 105 h 168"/>
                  <a:gd name="T64" fmla="*/ 51 w 183"/>
                  <a:gd name="T65" fmla="*/ 65 h 168"/>
                  <a:gd name="T66" fmla="*/ 51 w 183"/>
                  <a:gd name="T67" fmla="*/ 65 h 168"/>
                  <a:gd name="T68" fmla="*/ 102 w 183"/>
                  <a:gd name="T69" fmla="*/ 14 h 168"/>
                  <a:gd name="T70" fmla="*/ 136 w 183"/>
                  <a:gd name="T71" fmla="*/ 0 h 168"/>
                  <a:gd name="T72" fmla="*/ 169 w 183"/>
                  <a:gd name="T73" fmla="*/ 14 h 168"/>
                  <a:gd name="T74" fmla="*/ 183 w 183"/>
                  <a:gd name="T75" fmla="*/ 48 h 168"/>
                  <a:gd name="T76" fmla="*/ 169 w 183"/>
                  <a:gd name="T77" fmla="*/ 82 h 168"/>
                  <a:gd name="T78" fmla="*/ 100 w 183"/>
                  <a:gd name="T79" fmla="*/ 152 h 168"/>
                  <a:gd name="T80" fmla="*/ 90 w 183"/>
                  <a:gd name="T81" fmla="*/ 152 h 168"/>
                  <a:gd name="T82" fmla="*/ 90 w 183"/>
                  <a:gd name="T83" fmla="*/ 142 h 168"/>
                  <a:gd name="T84" fmla="*/ 159 w 183"/>
                  <a:gd name="T85" fmla="*/ 72 h 168"/>
                  <a:gd name="T86" fmla="*/ 169 w 183"/>
                  <a:gd name="T87" fmla="*/ 48 h 168"/>
                  <a:gd name="T88" fmla="*/ 159 w 183"/>
                  <a:gd name="T89" fmla="*/ 24 h 168"/>
                  <a:gd name="T90" fmla="*/ 136 w 183"/>
                  <a:gd name="T91" fmla="*/ 15 h 168"/>
                  <a:gd name="T92" fmla="*/ 112 w 183"/>
                  <a:gd name="T93" fmla="*/ 24 h 168"/>
                  <a:gd name="T94" fmla="*/ 56 w 183"/>
                  <a:gd name="T95" fmla="*/ 8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83" h="168">
                    <a:moveTo>
                      <a:pt x="56" y="80"/>
                    </a:moveTo>
                    <a:cubicBezTo>
                      <a:pt x="56" y="80"/>
                      <a:pt x="56" y="80"/>
                      <a:pt x="56" y="80"/>
                    </a:cubicBezTo>
                    <a:cubicBezTo>
                      <a:pt x="21" y="115"/>
                      <a:pt x="21" y="115"/>
                      <a:pt x="21" y="115"/>
                    </a:cubicBezTo>
                    <a:cubicBezTo>
                      <a:pt x="16" y="120"/>
                      <a:pt x="14" y="125"/>
                      <a:pt x="14" y="131"/>
                    </a:cubicBezTo>
                    <a:cubicBezTo>
                      <a:pt x="14" y="137"/>
                      <a:pt x="16" y="143"/>
                      <a:pt x="21" y="147"/>
                    </a:cubicBezTo>
                    <a:cubicBezTo>
                      <a:pt x="21" y="148"/>
                      <a:pt x="21" y="148"/>
                      <a:pt x="21" y="148"/>
                    </a:cubicBezTo>
                    <a:cubicBezTo>
                      <a:pt x="25" y="152"/>
                      <a:pt x="31" y="154"/>
                      <a:pt x="37" y="154"/>
                    </a:cubicBezTo>
                    <a:cubicBezTo>
                      <a:pt x="43" y="154"/>
                      <a:pt x="48" y="152"/>
                      <a:pt x="53" y="147"/>
                    </a:cubicBezTo>
                    <a:cubicBezTo>
                      <a:pt x="93" y="107"/>
                      <a:pt x="93" y="107"/>
                      <a:pt x="93" y="107"/>
                    </a:cubicBezTo>
                    <a:cubicBezTo>
                      <a:pt x="93" y="107"/>
                      <a:pt x="93" y="107"/>
                      <a:pt x="93" y="107"/>
                    </a:cubicBezTo>
                    <a:cubicBezTo>
                      <a:pt x="136" y="64"/>
                      <a:pt x="136" y="64"/>
                      <a:pt x="136" y="64"/>
                    </a:cubicBezTo>
                    <a:cubicBezTo>
                      <a:pt x="138" y="62"/>
                      <a:pt x="139" y="60"/>
                      <a:pt x="139" y="57"/>
                    </a:cubicBezTo>
                    <a:cubicBezTo>
                      <a:pt x="139" y="54"/>
                      <a:pt x="138" y="52"/>
                      <a:pt x="136" y="50"/>
                    </a:cubicBezTo>
                    <a:cubicBezTo>
                      <a:pt x="134" y="48"/>
                      <a:pt x="132" y="47"/>
                      <a:pt x="129" y="47"/>
                    </a:cubicBezTo>
                    <a:cubicBezTo>
                      <a:pt x="127" y="47"/>
                      <a:pt x="124" y="48"/>
                      <a:pt x="122" y="50"/>
                    </a:cubicBezTo>
                    <a:cubicBezTo>
                      <a:pt x="60" y="112"/>
                      <a:pt x="60" y="112"/>
                      <a:pt x="60" y="112"/>
                    </a:cubicBezTo>
                    <a:cubicBezTo>
                      <a:pt x="57" y="115"/>
                      <a:pt x="53" y="115"/>
                      <a:pt x="50" y="112"/>
                    </a:cubicBezTo>
                    <a:cubicBezTo>
                      <a:pt x="47" y="109"/>
                      <a:pt x="47" y="105"/>
                      <a:pt x="50" y="102"/>
                    </a:cubicBezTo>
                    <a:cubicBezTo>
                      <a:pt x="112" y="40"/>
                      <a:pt x="112" y="40"/>
                      <a:pt x="112" y="40"/>
                    </a:cubicBezTo>
                    <a:cubicBezTo>
                      <a:pt x="117" y="35"/>
                      <a:pt x="123" y="33"/>
                      <a:pt x="129" y="33"/>
                    </a:cubicBezTo>
                    <a:cubicBezTo>
                      <a:pt x="135" y="33"/>
                      <a:pt x="142" y="35"/>
                      <a:pt x="146" y="40"/>
                    </a:cubicBezTo>
                    <a:cubicBezTo>
                      <a:pt x="151" y="45"/>
                      <a:pt x="153" y="51"/>
                      <a:pt x="153" y="57"/>
                    </a:cubicBezTo>
                    <a:cubicBezTo>
                      <a:pt x="153" y="63"/>
                      <a:pt x="151" y="69"/>
                      <a:pt x="146" y="74"/>
                    </a:cubicBezTo>
                    <a:cubicBezTo>
                      <a:pt x="103" y="117"/>
                      <a:pt x="103" y="117"/>
                      <a:pt x="103" y="117"/>
                    </a:cubicBezTo>
                    <a:cubicBezTo>
                      <a:pt x="103" y="117"/>
                      <a:pt x="103" y="117"/>
                      <a:pt x="103" y="117"/>
                    </a:cubicBezTo>
                    <a:cubicBezTo>
                      <a:pt x="103" y="117"/>
                      <a:pt x="103" y="117"/>
                      <a:pt x="103" y="117"/>
                    </a:cubicBezTo>
                    <a:cubicBezTo>
                      <a:pt x="63" y="157"/>
                      <a:pt x="63" y="157"/>
                      <a:pt x="63" y="157"/>
                    </a:cubicBezTo>
                    <a:cubicBezTo>
                      <a:pt x="56" y="164"/>
                      <a:pt x="46" y="168"/>
                      <a:pt x="37" y="168"/>
                    </a:cubicBezTo>
                    <a:cubicBezTo>
                      <a:pt x="28" y="168"/>
                      <a:pt x="18" y="165"/>
                      <a:pt x="11" y="158"/>
                    </a:cubicBezTo>
                    <a:cubicBezTo>
                      <a:pt x="11" y="157"/>
                      <a:pt x="11" y="157"/>
                      <a:pt x="11" y="157"/>
                    </a:cubicBezTo>
                    <a:cubicBezTo>
                      <a:pt x="4" y="150"/>
                      <a:pt x="0" y="141"/>
                      <a:pt x="0" y="131"/>
                    </a:cubicBezTo>
                    <a:cubicBezTo>
                      <a:pt x="0" y="122"/>
                      <a:pt x="4" y="112"/>
                      <a:pt x="11" y="105"/>
                    </a:cubicBezTo>
                    <a:cubicBezTo>
                      <a:pt x="51" y="65"/>
                      <a:pt x="51" y="65"/>
                      <a:pt x="51" y="65"/>
                    </a:cubicBezTo>
                    <a:cubicBezTo>
                      <a:pt x="51" y="65"/>
                      <a:pt x="51" y="65"/>
                      <a:pt x="51" y="65"/>
                    </a:cubicBezTo>
                    <a:cubicBezTo>
                      <a:pt x="102" y="14"/>
                      <a:pt x="102" y="14"/>
                      <a:pt x="102" y="14"/>
                    </a:cubicBezTo>
                    <a:cubicBezTo>
                      <a:pt x="111" y="5"/>
                      <a:pt x="123" y="0"/>
                      <a:pt x="136" y="0"/>
                    </a:cubicBezTo>
                    <a:cubicBezTo>
                      <a:pt x="148" y="0"/>
                      <a:pt x="160" y="5"/>
                      <a:pt x="169" y="14"/>
                    </a:cubicBezTo>
                    <a:cubicBezTo>
                      <a:pt x="179" y="24"/>
                      <a:pt x="183" y="36"/>
                      <a:pt x="183" y="48"/>
                    </a:cubicBezTo>
                    <a:cubicBezTo>
                      <a:pt x="183" y="61"/>
                      <a:pt x="179" y="73"/>
                      <a:pt x="169" y="82"/>
                    </a:cubicBezTo>
                    <a:cubicBezTo>
                      <a:pt x="100" y="152"/>
                      <a:pt x="100" y="152"/>
                      <a:pt x="100" y="152"/>
                    </a:cubicBezTo>
                    <a:cubicBezTo>
                      <a:pt x="97" y="155"/>
                      <a:pt x="93" y="155"/>
                      <a:pt x="90" y="152"/>
                    </a:cubicBezTo>
                    <a:cubicBezTo>
                      <a:pt x="87" y="149"/>
                      <a:pt x="87" y="144"/>
                      <a:pt x="90" y="142"/>
                    </a:cubicBezTo>
                    <a:cubicBezTo>
                      <a:pt x="159" y="72"/>
                      <a:pt x="159" y="72"/>
                      <a:pt x="159" y="72"/>
                    </a:cubicBezTo>
                    <a:cubicBezTo>
                      <a:pt x="166" y="66"/>
                      <a:pt x="169" y="57"/>
                      <a:pt x="169" y="48"/>
                    </a:cubicBezTo>
                    <a:cubicBezTo>
                      <a:pt x="169" y="40"/>
                      <a:pt x="166" y="31"/>
                      <a:pt x="159" y="24"/>
                    </a:cubicBezTo>
                    <a:cubicBezTo>
                      <a:pt x="153" y="18"/>
                      <a:pt x="144" y="15"/>
                      <a:pt x="136" y="15"/>
                    </a:cubicBezTo>
                    <a:cubicBezTo>
                      <a:pt x="127" y="15"/>
                      <a:pt x="118" y="18"/>
                      <a:pt x="112" y="24"/>
                    </a:cubicBezTo>
                    <a:cubicBezTo>
                      <a:pt x="56" y="80"/>
                      <a:pt x="56" y="80"/>
                      <a:pt x="56" y="80"/>
                    </a:cubicBezTo>
                    <a:close/>
                  </a:path>
                </a:pathLst>
              </a:custGeom>
              <a:solidFill>
                <a:schemeClr val="bg1"/>
              </a:solidFill>
              <a:ln>
                <a:noFill/>
              </a:ln>
            </p:spPr>
            <p:txBody>
              <a:bodyPr vert="horz" wrap="square" lIns="91440" tIns="45720" rIns="91440" bIns="45720" numCol="1" anchor="t" anchorCtr="0" compatLnSpc="1"/>
              <a:lstStyle/>
              <a:p>
                <a:endParaRPr lang="zh-CN" altLang="en-US">
                  <a:latin typeface="Arial"/>
                  <a:ea typeface="阿里巴巴普惠体 Medium"/>
                  <a:cs typeface="阿里巴巴普惠体 Medium"/>
                  <a:sym typeface="Arial"/>
                </a:endParaRPr>
              </a:p>
            </p:txBody>
          </p:sp>
          <p:sp>
            <p:nvSpPr>
              <p:cNvPr id="99" name="图形"/>
              <p:cNvSpPr>
                <a:spLocks noChangeAspect="1" noEditPoints="1"/>
              </p:cNvSpPr>
              <p:nvPr>
                <p:custDataLst>
                  <p:tags r:id="rId30"/>
                </p:custDataLst>
              </p:nvPr>
            </p:nvSpPr>
            <p:spPr bwMode="auto">
              <a:xfrm>
                <a:off x="11449" y="4696"/>
                <a:ext cx="643" cy="643"/>
              </a:xfrm>
              <a:custGeom>
                <a:avLst/>
                <a:gdLst>
                  <a:gd name="T0" fmla="*/ 49 w 169"/>
                  <a:gd name="T1" fmla="*/ 35 h 169"/>
                  <a:gd name="T2" fmla="*/ 42 w 169"/>
                  <a:gd name="T3" fmla="*/ 41 h 169"/>
                  <a:gd name="T4" fmla="*/ 36 w 169"/>
                  <a:gd name="T5" fmla="*/ 49 h 169"/>
                  <a:gd name="T6" fmla="*/ 31 w 169"/>
                  <a:gd name="T7" fmla="*/ 57 h 169"/>
                  <a:gd name="T8" fmla="*/ 39 w 169"/>
                  <a:gd name="T9" fmla="*/ 60 h 169"/>
                  <a:gd name="T10" fmla="*/ 48 w 169"/>
                  <a:gd name="T11" fmla="*/ 47 h 169"/>
                  <a:gd name="T12" fmla="*/ 54 w 169"/>
                  <a:gd name="T13" fmla="*/ 42 h 169"/>
                  <a:gd name="T14" fmla="*/ 63 w 169"/>
                  <a:gd name="T15" fmla="*/ 33 h 169"/>
                  <a:gd name="T16" fmla="*/ 166 w 169"/>
                  <a:gd name="T17" fmla="*/ 156 h 169"/>
                  <a:gd name="T18" fmla="*/ 136 w 169"/>
                  <a:gd name="T19" fmla="*/ 126 h 169"/>
                  <a:gd name="T20" fmla="*/ 154 w 169"/>
                  <a:gd name="T21" fmla="*/ 77 h 169"/>
                  <a:gd name="T22" fmla="*/ 148 w 169"/>
                  <a:gd name="T23" fmla="*/ 47 h 169"/>
                  <a:gd name="T24" fmla="*/ 131 w 169"/>
                  <a:gd name="T25" fmla="*/ 22 h 169"/>
                  <a:gd name="T26" fmla="*/ 106 w 169"/>
                  <a:gd name="T27" fmla="*/ 6 h 169"/>
                  <a:gd name="T28" fmla="*/ 23 w 169"/>
                  <a:gd name="T29" fmla="*/ 22 h 169"/>
                  <a:gd name="T30" fmla="*/ 0 w 169"/>
                  <a:gd name="T31" fmla="*/ 77 h 169"/>
                  <a:gd name="T32" fmla="*/ 6 w 169"/>
                  <a:gd name="T33" fmla="*/ 106 h 169"/>
                  <a:gd name="T34" fmla="*/ 47 w 169"/>
                  <a:gd name="T35" fmla="*/ 147 h 169"/>
                  <a:gd name="T36" fmla="*/ 47 w 169"/>
                  <a:gd name="T37" fmla="*/ 147 h 169"/>
                  <a:gd name="T38" fmla="*/ 106 w 169"/>
                  <a:gd name="T39" fmla="*/ 147 h 169"/>
                  <a:gd name="T40" fmla="*/ 156 w 169"/>
                  <a:gd name="T41" fmla="*/ 166 h 169"/>
                  <a:gd name="T42" fmla="*/ 166 w 169"/>
                  <a:gd name="T43" fmla="*/ 156 h 169"/>
                  <a:gd name="T44" fmla="*/ 121 w 169"/>
                  <a:gd name="T45" fmla="*/ 121 h 169"/>
                  <a:gd name="T46" fmla="*/ 101 w 169"/>
                  <a:gd name="T47" fmla="*/ 134 h 169"/>
                  <a:gd name="T48" fmla="*/ 53 w 169"/>
                  <a:gd name="T49" fmla="*/ 134 h 169"/>
                  <a:gd name="T50" fmla="*/ 32 w 169"/>
                  <a:gd name="T51" fmla="*/ 121 h 169"/>
                  <a:gd name="T52" fmla="*/ 19 w 169"/>
                  <a:gd name="T53" fmla="*/ 101 h 169"/>
                  <a:gd name="T54" fmla="*/ 14 w 169"/>
                  <a:gd name="T55" fmla="*/ 77 h 169"/>
                  <a:gd name="T56" fmla="*/ 32 w 169"/>
                  <a:gd name="T57" fmla="*/ 32 h 169"/>
                  <a:gd name="T58" fmla="*/ 101 w 169"/>
                  <a:gd name="T59" fmla="*/ 19 h 169"/>
                  <a:gd name="T60" fmla="*/ 122 w 169"/>
                  <a:gd name="T61" fmla="*/ 32 h 169"/>
                  <a:gd name="T62" fmla="*/ 135 w 169"/>
                  <a:gd name="T63" fmla="*/ 53 h 169"/>
                  <a:gd name="T64" fmla="*/ 135 w 169"/>
                  <a:gd name="T65" fmla="*/ 101 h 169"/>
                  <a:gd name="T66" fmla="*/ 122 w 169"/>
                  <a:gd name="T67" fmla="*/ 72 h 169"/>
                  <a:gd name="T68" fmla="*/ 118 w 169"/>
                  <a:gd name="T69" fmla="*/ 77 h 169"/>
                  <a:gd name="T70" fmla="*/ 115 w 169"/>
                  <a:gd name="T71" fmla="*/ 93 h 169"/>
                  <a:gd name="T72" fmla="*/ 93 w 169"/>
                  <a:gd name="T73" fmla="*/ 115 h 169"/>
                  <a:gd name="T74" fmla="*/ 73 w 169"/>
                  <a:gd name="T75" fmla="*/ 122 h 169"/>
                  <a:gd name="T76" fmla="*/ 96 w 169"/>
                  <a:gd name="T77" fmla="*/ 122 h 169"/>
                  <a:gd name="T78" fmla="*/ 123 w 169"/>
                  <a:gd name="T79" fmla="*/ 96 h 169"/>
                  <a:gd name="T80" fmla="*/ 127 w 169"/>
                  <a:gd name="T81" fmla="*/ 77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69" h="169">
                    <a:moveTo>
                      <a:pt x="58" y="31"/>
                    </a:moveTo>
                    <a:cubicBezTo>
                      <a:pt x="54" y="32"/>
                      <a:pt x="52" y="34"/>
                      <a:pt x="49" y="35"/>
                    </a:cubicBezTo>
                    <a:cubicBezTo>
                      <a:pt x="46" y="37"/>
                      <a:pt x="44" y="39"/>
                      <a:pt x="42" y="41"/>
                    </a:cubicBezTo>
                    <a:cubicBezTo>
                      <a:pt x="42" y="41"/>
                      <a:pt x="42" y="41"/>
                      <a:pt x="42" y="41"/>
                    </a:cubicBezTo>
                    <a:cubicBezTo>
                      <a:pt x="39" y="44"/>
                      <a:pt x="37" y="46"/>
                      <a:pt x="36" y="49"/>
                    </a:cubicBezTo>
                    <a:cubicBezTo>
                      <a:pt x="36" y="49"/>
                      <a:pt x="36" y="49"/>
                      <a:pt x="36" y="49"/>
                    </a:cubicBezTo>
                    <a:cubicBezTo>
                      <a:pt x="36" y="49"/>
                      <a:pt x="36" y="49"/>
                      <a:pt x="36" y="49"/>
                    </a:cubicBezTo>
                    <a:cubicBezTo>
                      <a:pt x="34" y="51"/>
                      <a:pt x="32" y="54"/>
                      <a:pt x="31" y="57"/>
                    </a:cubicBezTo>
                    <a:cubicBezTo>
                      <a:pt x="30" y="59"/>
                      <a:pt x="31" y="62"/>
                      <a:pt x="33" y="63"/>
                    </a:cubicBezTo>
                    <a:cubicBezTo>
                      <a:pt x="35" y="64"/>
                      <a:pt x="38" y="63"/>
                      <a:pt x="39" y="60"/>
                    </a:cubicBezTo>
                    <a:cubicBezTo>
                      <a:pt x="40" y="58"/>
                      <a:pt x="41" y="56"/>
                      <a:pt x="43" y="54"/>
                    </a:cubicBezTo>
                    <a:cubicBezTo>
                      <a:pt x="44" y="51"/>
                      <a:pt x="46" y="49"/>
                      <a:pt x="48" y="47"/>
                    </a:cubicBezTo>
                    <a:cubicBezTo>
                      <a:pt x="48" y="47"/>
                      <a:pt x="48" y="47"/>
                      <a:pt x="48" y="47"/>
                    </a:cubicBezTo>
                    <a:cubicBezTo>
                      <a:pt x="50" y="45"/>
                      <a:pt x="52" y="44"/>
                      <a:pt x="54" y="42"/>
                    </a:cubicBezTo>
                    <a:cubicBezTo>
                      <a:pt x="56" y="41"/>
                      <a:pt x="58" y="39"/>
                      <a:pt x="61" y="38"/>
                    </a:cubicBezTo>
                    <a:cubicBezTo>
                      <a:pt x="63" y="38"/>
                      <a:pt x="64" y="35"/>
                      <a:pt x="63" y="33"/>
                    </a:cubicBezTo>
                    <a:cubicBezTo>
                      <a:pt x="62" y="31"/>
                      <a:pt x="60" y="30"/>
                      <a:pt x="58" y="31"/>
                    </a:cubicBezTo>
                    <a:close/>
                    <a:moveTo>
                      <a:pt x="166" y="156"/>
                    </a:moveTo>
                    <a:cubicBezTo>
                      <a:pt x="166" y="156"/>
                      <a:pt x="166" y="156"/>
                      <a:pt x="166" y="156"/>
                    </a:cubicBezTo>
                    <a:cubicBezTo>
                      <a:pt x="136" y="126"/>
                      <a:pt x="136" y="126"/>
                      <a:pt x="136" y="126"/>
                    </a:cubicBezTo>
                    <a:cubicBezTo>
                      <a:pt x="141" y="120"/>
                      <a:pt x="145" y="113"/>
                      <a:pt x="148" y="106"/>
                    </a:cubicBezTo>
                    <a:cubicBezTo>
                      <a:pt x="152" y="97"/>
                      <a:pt x="154" y="87"/>
                      <a:pt x="154" y="77"/>
                    </a:cubicBezTo>
                    <a:cubicBezTo>
                      <a:pt x="154" y="66"/>
                      <a:pt x="152" y="56"/>
                      <a:pt x="148" y="47"/>
                    </a:cubicBezTo>
                    <a:cubicBezTo>
                      <a:pt x="148" y="47"/>
                      <a:pt x="148" y="47"/>
                      <a:pt x="148" y="47"/>
                    </a:cubicBezTo>
                    <a:cubicBezTo>
                      <a:pt x="144" y="38"/>
                      <a:pt x="138" y="30"/>
                      <a:pt x="131" y="23"/>
                    </a:cubicBezTo>
                    <a:cubicBezTo>
                      <a:pt x="131" y="22"/>
                      <a:pt x="131" y="22"/>
                      <a:pt x="131" y="22"/>
                    </a:cubicBezTo>
                    <a:cubicBezTo>
                      <a:pt x="124" y="15"/>
                      <a:pt x="116" y="9"/>
                      <a:pt x="106" y="6"/>
                    </a:cubicBezTo>
                    <a:cubicBezTo>
                      <a:pt x="106" y="6"/>
                      <a:pt x="106" y="6"/>
                      <a:pt x="106" y="6"/>
                    </a:cubicBezTo>
                    <a:cubicBezTo>
                      <a:pt x="97" y="2"/>
                      <a:pt x="87" y="0"/>
                      <a:pt x="77" y="0"/>
                    </a:cubicBezTo>
                    <a:cubicBezTo>
                      <a:pt x="56" y="0"/>
                      <a:pt x="36" y="8"/>
                      <a:pt x="23" y="22"/>
                    </a:cubicBezTo>
                    <a:cubicBezTo>
                      <a:pt x="16" y="29"/>
                      <a:pt x="10" y="38"/>
                      <a:pt x="6" y="47"/>
                    </a:cubicBezTo>
                    <a:cubicBezTo>
                      <a:pt x="2" y="56"/>
                      <a:pt x="0" y="66"/>
                      <a:pt x="0" y="77"/>
                    </a:cubicBezTo>
                    <a:cubicBezTo>
                      <a:pt x="0" y="87"/>
                      <a:pt x="2" y="96"/>
                      <a:pt x="6" y="106"/>
                    </a:cubicBezTo>
                    <a:cubicBezTo>
                      <a:pt x="6" y="106"/>
                      <a:pt x="6" y="106"/>
                      <a:pt x="6" y="106"/>
                    </a:cubicBezTo>
                    <a:cubicBezTo>
                      <a:pt x="10" y="115"/>
                      <a:pt x="16" y="124"/>
                      <a:pt x="23" y="131"/>
                    </a:cubicBezTo>
                    <a:cubicBezTo>
                      <a:pt x="30" y="138"/>
                      <a:pt x="38" y="144"/>
                      <a:pt x="47" y="147"/>
                    </a:cubicBezTo>
                    <a:cubicBezTo>
                      <a:pt x="47" y="147"/>
                      <a:pt x="47" y="147"/>
                      <a:pt x="47" y="147"/>
                    </a:cubicBezTo>
                    <a:cubicBezTo>
                      <a:pt x="47" y="147"/>
                      <a:pt x="47" y="147"/>
                      <a:pt x="47" y="147"/>
                    </a:cubicBezTo>
                    <a:cubicBezTo>
                      <a:pt x="57" y="151"/>
                      <a:pt x="66" y="153"/>
                      <a:pt x="77" y="153"/>
                    </a:cubicBezTo>
                    <a:cubicBezTo>
                      <a:pt x="87" y="153"/>
                      <a:pt x="97" y="151"/>
                      <a:pt x="106" y="147"/>
                    </a:cubicBezTo>
                    <a:cubicBezTo>
                      <a:pt x="113" y="144"/>
                      <a:pt x="120" y="140"/>
                      <a:pt x="126" y="136"/>
                    </a:cubicBezTo>
                    <a:cubicBezTo>
                      <a:pt x="156" y="166"/>
                      <a:pt x="156" y="166"/>
                      <a:pt x="156" y="166"/>
                    </a:cubicBezTo>
                    <a:cubicBezTo>
                      <a:pt x="159" y="169"/>
                      <a:pt x="164" y="169"/>
                      <a:pt x="166" y="166"/>
                    </a:cubicBezTo>
                    <a:cubicBezTo>
                      <a:pt x="169" y="163"/>
                      <a:pt x="169" y="159"/>
                      <a:pt x="166" y="156"/>
                    </a:cubicBezTo>
                    <a:close/>
                    <a:moveTo>
                      <a:pt x="121" y="121"/>
                    </a:moveTo>
                    <a:cubicBezTo>
                      <a:pt x="121" y="121"/>
                      <a:pt x="121" y="121"/>
                      <a:pt x="121" y="121"/>
                    </a:cubicBezTo>
                    <a:cubicBezTo>
                      <a:pt x="121" y="121"/>
                      <a:pt x="121" y="121"/>
                      <a:pt x="121" y="121"/>
                    </a:cubicBezTo>
                    <a:cubicBezTo>
                      <a:pt x="115" y="127"/>
                      <a:pt x="109" y="131"/>
                      <a:pt x="101" y="134"/>
                    </a:cubicBezTo>
                    <a:cubicBezTo>
                      <a:pt x="93" y="138"/>
                      <a:pt x="85" y="139"/>
                      <a:pt x="77" y="139"/>
                    </a:cubicBezTo>
                    <a:cubicBezTo>
                      <a:pt x="68" y="139"/>
                      <a:pt x="60" y="138"/>
                      <a:pt x="53" y="134"/>
                    </a:cubicBezTo>
                    <a:cubicBezTo>
                      <a:pt x="53" y="134"/>
                      <a:pt x="53" y="134"/>
                      <a:pt x="53" y="134"/>
                    </a:cubicBezTo>
                    <a:cubicBezTo>
                      <a:pt x="45" y="131"/>
                      <a:pt x="38" y="127"/>
                      <a:pt x="32" y="121"/>
                    </a:cubicBezTo>
                    <a:cubicBezTo>
                      <a:pt x="32" y="121"/>
                      <a:pt x="32" y="121"/>
                      <a:pt x="32" y="121"/>
                    </a:cubicBezTo>
                    <a:cubicBezTo>
                      <a:pt x="27" y="115"/>
                      <a:pt x="22" y="108"/>
                      <a:pt x="19" y="101"/>
                    </a:cubicBezTo>
                    <a:cubicBezTo>
                      <a:pt x="19" y="100"/>
                      <a:pt x="19" y="100"/>
                      <a:pt x="19" y="100"/>
                    </a:cubicBezTo>
                    <a:cubicBezTo>
                      <a:pt x="16" y="93"/>
                      <a:pt x="14" y="85"/>
                      <a:pt x="14" y="77"/>
                    </a:cubicBezTo>
                    <a:cubicBezTo>
                      <a:pt x="14" y="68"/>
                      <a:pt x="16" y="60"/>
                      <a:pt x="19" y="53"/>
                    </a:cubicBezTo>
                    <a:cubicBezTo>
                      <a:pt x="22" y="45"/>
                      <a:pt x="27" y="38"/>
                      <a:pt x="32" y="32"/>
                    </a:cubicBezTo>
                    <a:cubicBezTo>
                      <a:pt x="44" y="21"/>
                      <a:pt x="59" y="14"/>
                      <a:pt x="77" y="14"/>
                    </a:cubicBezTo>
                    <a:cubicBezTo>
                      <a:pt x="85" y="14"/>
                      <a:pt x="93" y="15"/>
                      <a:pt x="101" y="19"/>
                    </a:cubicBezTo>
                    <a:cubicBezTo>
                      <a:pt x="109" y="22"/>
                      <a:pt x="115" y="26"/>
                      <a:pt x="121" y="32"/>
                    </a:cubicBezTo>
                    <a:cubicBezTo>
                      <a:pt x="122" y="32"/>
                      <a:pt x="122" y="32"/>
                      <a:pt x="122" y="32"/>
                    </a:cubicBezTo>
                    <a:cubicBezTo>
                      <a:pt x="127" y="38"/>
                      <a:pt x="132" y="45"/>
                      <a:pt x="135" y="53"/>
                    </a:cubicBezTo>
                    <a:cubicBezTo>
                      <a:pt x="135" y="53"/>
                      <a:pt x="135" y="53"/>
                      <a:pt x="135" y="53"/>
                    </a:cubicBezTo>
                    <a:cubicBezTo>
                      <a:pt x="138" y="60"/>
                      <a:pt x="140" y="68"/>
                      <a:pt x="140" y="77"/>
                    </a:cubicBezTo>
                    <a:cubicBezTo>
                      <a:pt x="140" y="85"/>
                      <a:pt x="138" y="93"/>
                      <a:pt x="135" y="101"/>
                    </a:cubicBezTo>
                    <a:cubicBezTo>
                      <a:pt x="132" y="108"/>
                      <a:pt x="127" y="115"/>
                      <a:pt x="121" y="121"/>
                    </a:cubicBezTo>
                    <a:close/>
                    <a:moveTo>
                      <a:pt x="122" y="72"/>
                    </a:moveTo>
                    <a:cubicBezTo>
                      <a:pt x="122" y="72"/>
                      <a:pt x="122" y="72"/>
                      <a:pt x="122" y="72"/>
                    </a:cubicBezTo>
                    <a:cubicBezTo>
                      <a:pt x="120" y="72"/>
                      <a:pt x="118" y="74"/>
                      <a:pt x="118" y="77"/>
                    </a:cubicBezTo>
                    <a:cubicBezTo>
                      <a:pt x="118" y="82"/>
                      <a:pt x="117" y="87"/>
                      <a:pt x="115" y="92"/>
                    </a:cubicBezTo>
                    <a:cubicBezTo>
                      <a:pt x="115" y="93"/>
                      <a:pt x="115" y="93"/>
                      <a:pt x="115" y="93"/>
                    </a:cubicBezTo>
                    <a:cubicBezTo>
                      <a:pt x="113" y="97"/>
                      <a:pt x="110" y="102"/>
                      <a:pt x="106" y="106"/>
                    </a:cubicBezTo>
                    <a:cubicBezTo>
                      <a:pt x="102" y="110"/>
                      <a:pt x="98" y="113"/>
                      <a:pt x="93" y="115"/>
                    </a:cubicBezTo>
                    <a:cubicBezTo>
                      <a:pt x="88" y="117"/>
                      <a:pt x="82" y="118"/>
                      <a:pt x="77" y="118"/>
                    </a:cubicBezTo>
                    <a:cubicBezTo>
                      <a:pt x="74" y="118"/>
                      <a:pt x="73" y="120"/>
                      <a:pt x="73" y="122"/>
                    </a:cubicBezTo>
                    <a:cubicBezTo>
                      <a:pt x="73" y="124"/>
                      <a:pt x="74" y="126"/>
                      <a:pt x="77" y="126"/>
                    </a:cubicBezTo>
                    <a:cubicBezTo>
                      <a:pt x="83" y="126"/>
                      <a:pt x="90" y="125"/>
                      <a:pt x="96" y="122"/>
                    </a:cubicBezTo>
                    <a:cubicBezTo>
                      <a:pt x="102" y="120"/>
                      <a:pt x="107" y="116"/>
                      <a:pt x="112" y="112"/>
                    </a:cubicBezTo>
                    <a:cubicBezTo>
                      <a:pt x="117" y="107"/>
                      <a:pt x="120" y="102"/>
                      <a:pt x="123" y="96"/>
                    </a:cubicBezTo>
                    <a:cubicBezTo>
                      <a:pt x="123" y="96"/>
                      <a:pt x="123" y="96"/>
                      <a:pt x="123" y="96"/>
                    </a:cubicBezTo>
                    <a:cubicBezTo>
                      <a:pt x="125" y="89"/>
                      <a:pt x="127" y="83"/>
                      <a:pt x="127" y="77"/>
                    </a:cubicBezTo>
                    <a:cubicBezTo>
                      <a:pt x="127" y="74"/>
                      <a:pt x="125" y="72"/>
                      <a:pt x="122" y="72"/>
                    </a:cubicBezTo>
                    <a:close/>
                  </a:path>
                </a:pathLst>
              </a:custGeom>
              <a:solidFill>
                <a:schemeClr val="bg1"/>
              </a:solidFill>
              <a:ln>
                <a:noFill/>
              </a:ln>
            </p:spPr>
            <p:txBody>
              <a:bodyPr vert="horz" wrap="square" lIns="91440" tIns="45720" rIns="91440" bIns="45720" numCol="1" anchor="t" anchorCtr="0" compatLnSpc="1"/>
              <a:lstStyle/>
              <a:p>
                <a:endParaRPr lang="zh-CN" altLang="en-US">
                  <a:latin typeface="Arial"/>
                  <a:ea typeface="阿里巴巴普惠体 Medium"/>
                  <a:cs typeface="阿里巴巴普惠体 Medium"/>
                  <a:sym typeface="Arial"/>
                </a:endParaRPr>
              </a:p>
            </p:txBody>
          </p:sp>
          <p:sp>
            <p:nvSpPr>
              <p:cNvPr id="100" name="图形"/>
              <p:cNvSpPr>
                <a:spLocks noChangeAspect="1" noEditPoints="1"/>
              </p:cNvSpPr>
              <p:nvPr>
                <p:custDataLst>
                  <p:tags r:id="rId31"/>
                </p:custDataLst>
              </p:nvPr>
            </p:nvSpPr>
            <p:spPr bwMode="auto">
              <a:xfrm>
                <a:off x="11449" y="6527"/>
                <a:ext cx="696" cy="594"/>
              </a:xfrm>
              <a:custGeom>
                <a:avLst/>
                <a:gdLst>
                  <a:gd name="T0" fmla="*/ 176 w 183"/>
                  <a:gd name="T1" fmla="*/ 0 h 156"/>
                  <a:gd name="T2" fmla="*/ 7 w 183"/>
                  <a:gd name="T3" fmla="*/ 0 h 156"/>
                  <a:gd name="T4" fmla="*/ 0 w 183"/>
                  <a:gd name="T5" fmla="*/ 7 h 156"/>
                  <a:gd name="T6" fmla="*/ 0 w 183"/>
                  <a:gd name="T7" fmla="*/ 149 h 156"/>
                  <a:gd name="T8" fmla="*/ 7 w 183"/>
                  <a:gd name="T9" fmla="*/ 156 h 156"/>
                  <a:gd name="T10" fmla="*/ 176 w 183"/>
                  <a:gd name="T11" fmla="*/ 156 h 156"/>
                  <a:gd name="T12" fmla="*/ 183 w 183"/>
                  <a:gd name="T13" fmla="*/ 149 h 156"/>
                  <a:gd name="T14" fmla="*/ 183 w 183"/>
                  <a:gd name="T15" fmla="*/ 7 h 156"/>
                  <a:gd name="T16" fmla="*/ 176 w 183"/>
                  <a:gd name="T17" fmla="*/ 0 h 156"/>
                  <a:gd name="T18" fmla="*/ 169 w 183"/>
                  <a:gd name="T19" fmla="*/ 142 h 156"/>
                  <a:gd name="T20" fmla="*/ 169 w 183"/>
                  <a:gd name="T21" fmla="*/ 142 h 156"/>
                  <a:gd name="T22" fmla="*/ 14 w 183"/>
                  <a:gd name="T23" fmla="*/ 142 h 156"/>
                  <a:gd name="T24" fmla="*/ 14 w 183"/>
                  <a:gd name="T25" fmla="*/ 126 h 156"/>
                  <a:gd name="T26" fmla="*/ 51 w 183"/>
                  <a:gd name="T27" fmla="*/ 90 h 156"/>
                  <a:gd name="T28" fmla="*/ 76 w 183"/>
                  <a:gd name="T29" fmla="*/ 115 h 156"/>
                  <a:gd name="T30" fmla="*/ 76 w 183"/>
                  <a:gd name="T31" fmla="*/ 115 h 156"/>
                  <a:gd name="T32" fmla="*/ 76 w 183"/>
                  <a:gd name="T33" fmla="*/ 115 h 156"/>
                  <a:gd name="T34" fmla="*/ 76 w 183"/>
                  <a:gd name="T35" fmla="*/ 116 h 156"/>
                  <a:gd name="T36" fmla="*/ 91 w 183"/>
                  <a:gd name="T37" fmla="*/ 130 h 156"/>
                  <a:gd name="T38" fmla="*/ 97 w 183"/>
                  <a:gd name="T39" fmla="*/ 130 h 156"/>
                  <a:gd name="T40" fmla="*/ 97 w 183"/>
                  <a:gd name="T41" fmla="*/ 124 h 156"/>
                  <a:gd name="T42" fmla="*/ 85 w 183"/>
                  <a:gd name="T43" fmla="*/ 112 h 156"/>
                  <a:gd name="T44" fmla="*/ 119 w 183"/>
                  <a:gd name="T45" fmla="*/ 78 h 156"/>
                  <a:gd name="T46" fmla="*/ 169 w 183"/>
                  <a:gd name="T47" fmla="*/ 128 h 156"/>
                  <a:gd name="T48" fmla="*/ 169 w 183"/>
                  <a:gd name="T49" fmla="*/ 142 h 156"/>
                  <a:gd name="T50" fmla="*/ 169 w 183"/>
                  <a:gd name="T51" fmla="*/ 117 h 156"/>
                  <a:gd name="T52" fmla="*/ 169 w 183"/>
                  <a:gd name="T53" fmla="*/ 117 h 156"/>
                  <a:gd name="T54" fmla="*/ 122 w 183"/>
                  <a:gd name="T55" fmla="*/ 69 h 156"/>
                  <a:gd name="T56" fmla="*/ 116 w 183"/>
                  <a:gd name="T57" fmla="*/ 69 h 156"/>
                  <a:gd name="T58" fmla="*/ 79 w 183"/>
                  <a:gd name="T59" fmla="*/ 106 h 156"/>
                  <a:gd name="T60" fmla="*/ 53 w 183"/>
                  <a:gd name="T61" fmla="*/ 81 h 156"/>
                  <a:gd name="T62" fmla="*/ 48 w 183"/>
                  <a:gd name="T63" fmla="*/ 81 h 156"/>
                  <a:gd name="T64" fmla="*/ 14 w 183"/>
                  <a:gd name="T65" fmla="*/ 114 h 156"/>
                  <a:gd name="T66" fmla="*/ 14 w 183"/>
                  <a:gd name="T67" fmla="*/ 14 h 156"/>
                  <a:gd name="T68" fmla="*/ 169 w 183"/>
                  <a:gd name="T69" fmla="*/ 14 h 156"/>
                  <a:gd name="T70" fmla="*/ 169 w 183"/>
                  <a:gd name="T71" fmla="*/ 117 h 156"/>
                  <a:gd name="T72" fmla="*/ 53 w 183"/>
                  <a:gd name="T73" fmla="*/ 70 h 156"/>
                  <a:gd name="T74" fmla="*/ 53 w 183"/>
                  <a:gd name="T75" fmla="*/ 70 h 156"/>
                  <a:gd name="T76" fmla="*/ 78 w 183"/>
                  <a:gd name="T77" fmla="*/ 46 h 156"/>
                  <a:gd name="T78" fmla="*/ 53 w 183"/>
                  <a:gd name="T79" fmla="*/ 21 h 156"/>
                  <a:gd name="T80" fmla="*/ 29 w 183"/>
                  <a:gd name="T81" fmla="*/ 46 h 156"/>
                  <a:gd name="T82" fmla="*/ 53 w 183"/>
                  <a:gd name="T83" fmla="*/ 70 h 156"/>
                  <a:gd name="T84" fmla="*/ 53 w 183"/>
                  <a:gd name="T85" fmla="*/ 30 h 156"/>
                  <a:gd name="T86" fmla="*/ 53 w 183"/>
                  <a:gd name="T87" fmla="*/ 30 h 156"/>
                  <a:gd name="T88" fmla="*/ 69 w 183"/>
                  <a:gd name="T89" fmla="*/ 46 h 156"/>
                  <a:gd name="T90" fmla="*/ 53 w 183"/>
                  <a:gd name="T91" fmla="*/ 62 h 156"/>
                  <a:gd name="T92" fmla="*/ 37 w 183"/>
                  <a:gd name="T93" fmla="*/ 46 h 156"/>
                  <a:gd name="T94" fmla="*/ 53 w 183"/>
                  <a:gd name="T95" fmla="*/ 3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83" h="156">
                    <a:moveTo>
                      <a:pt x="176" y="0"/>
                    </a:moveTo>
                    <a:cubicBezTo>
                      <a:pt x="7" y="0"/>
                      <a:pt x="7" y="0"/>
                      <a:pt x="7" y="0"/>
                    </a:cubicBezTo>
                    <a:cubicBezTo>
                      <a:pt x="3" y="0"/>
                      <a:pt x="0" y="3"/>
                      <a:pt x="0" y="7"/>
                    </a:cubicBezTo>
                    <a:cubicBezTo>
                      <a:pt x="0" y="149"/>
                      <a:pt x="0" y="149"/>
                      <a:pt x="0" y="149"/>
                    </a:cubicBezTo>
                    <a:cubicBezTo>
                      <a:pt x="0" y="153"/>
                      <a:pt x="3" y="156"/>
                      <a:pt x="7" y="156"/>
                    </a:cubicBezTo>
                    <a:cubicBezTo>
                      <a:pt x="176" y="156"/>
                      <a:pt x="176" y="156"/>
                      <a:pt x="176" y="156"/>
                    </a:cubicBezTo>
                    <a:cubicBezTo>
                      <a:pt x="180" y="156"/>
                      <a:pt x="183" y="153"/>
                      <a:pt x="183" y="149"/>
                    </a:cubicBezTo>
                    <a:cubicBezTo>
                      <a:pt x="183" y="7"/>
                      <a:pt x="183" y="7"/>
                      <a:pt x="183" y="7"/>
                    </a:cubicBezTo>
                    <a:cubicBezTo>
                      <a:pt x="183" y="3"/>
                      <a:pt x="180" y="0"/>
                      <a:pt x="176" y="0"/>
                    </a:cubicBezTo>
                    <a:close/>
                    <a:moveTo>
                      <a:pt x="169" y="142"/>
                    </a:moveTo>
                    <a:cubicBezTo>
                      <a:pt x="169" y="142"/>
                      <a:pt x="169" y="142"/>
                      <a:pt x="169" y="142"/>
                    </a:cubicBezTo>
                    <a:cubicBezTo>
                      <a:pt x="14" y="142"/>
                      <a:pt x="14" y="142"/>
                      <a:pt x="14" y="142"/>
                    </a:cubicBezTo>
                    <a:cubicBezTo>
                      <a:pt x="14" y="126"/>
                      <a:pt x="14" y="126"/>
                      <a:pt x="14" y="126"/>
                    </a:cubicBezTo>
                    <a:cubicBezTo>
                      <a:pt x="51" y="90"/>
                      <a:pt x="51" y="90"/>
                      <a:pt x="51" y="90"/>
                    </a:cubicBezTo>
                    <a:cubicBezTo>
                      <a:pt x="76" y="115"/>
                      <a:pt x="76" y="115"/>
                      <a:pt x="76" y="115"/>
                    </a:cubicBezTo>
                    <a:cubicBezTo>
                      <a:pt x="76" y="115"/>
                      <a:pt x="76" y="115"/>
                      <a:pt x="76" y="115"/>
                    </a:cubicBezTo>
                    <a:cubicBezTo>
                      <a:pt x="76" y="115"/>
                      <a:pt x="76" y="115"/>
                      <a:pt x="76" y="115"/>
                    </a:cubicBezTo>
                    <a:cubicBezTo>
                      <a:pt x="76" y="116"/>
                      <a:pt x="76" y="116"/>
                      <a:pt x="76" y="116"/>
                    </a:cubicBezTo>
                    <a:cubicBezTo>
                      <a:pt x="91" y="130"/>
                      <a:pt x="91" y="130"/>
                      <a:pt x="91" y="130"/>
                    </a:cubicBezTo>
                    <a:cubicBezTo>
                      <a:pt x="93" y="132"/>
                      <a:pt x="95" y="132"/>
                      <a:pt x="97" y="130"/>
                    </a:cubicBezTo>
                    <a:cubicBezTo>
                      <a:pt x="98" y="129"/>
                      <a:pt x="98" y="126"/>
                      <a:pt x="97" y="124"/>
                    </a:cubicBezTo>
                    <a:cubicBezTo>
                      <a:pt x="85" y="112"/>
                      <a:pt x="85" y="112"/>
                      <a:pt x="85" y="112"/>
                    </a:cubicBezTo>
                    <a:cubicBezTo>
                      <a:pt x="119" y="78"/>
                      <a:pt x="119" y="78"/>
                      <a:pt x="119" y="78"/>
                    </a:cubicBezTo>
                    <a:cubicBezTo>
                      <a:pt x="169" y="128"/>
                      <a:pt x="169" y="128"/>
                      <a:pt x="169" y="128"/>
                    </a:cubicBezTo>
                    <a:cubicBezTo>
                      <a:pt x="169" y="142"/>
                      <a:pt x="169" y="142"/>
                      <a:pt x="169" y="142"/>
                    </a:cubicBezTo>
                    <a:close/>
                    <a:moveTo>
                      <a:pt x="169" y="117"/>
                    </a:moveTo>
                    <a:cubicBezTo>
                      <a:pt x="169" y="117"/>
                      <a:pt x="169" y="117"/>
                      <a:pt x="169" y="117"/>
                    </a:cubicBezTo>
                    <a:cubicBezTo>
                      <a:pt x="122" y="69"/>
                      <a:pt x="122" y="69"/>
                      <a:pt x="122" y="69"/>
                    </a:cubicBezTo>
                    <a:cubicBezTo>
                      <a:pt x="120" y="68"/>
                      <a:pt x="118" y="68"/>
                      <a:pt x="116" y="69"/>
                    </a:cubicBezTo>
                    <a:cubicBezTo>
                      <a:pt x="79" y="106"/>
                      <a:pt x="79" y="106"/>
                      <a:pt x="79" y="106"/>
                    </a:cubicBezTo>
                    <a:cubicBezTo>
                      <a:pt x="53" y="81"/>
                      <a:pt x="53" y="81"/>
                      <a:pt x="53" y="81"/>
                    </a:cubicBezTo>
                    <a:cubicBezTo>
                      <a:pt x="52" y="79"/>
                      <a:pt x="49" y="79"/>
                      <a:pt x="48" y="81"/>
                    </a:cubicBezTo>
                    <a:cubicBezTo>
                      <a:pt x="14" y="114"/>
                      <a:pt x="14" y="114"/>
                      <a:pt x="14" y="114"/>
                    </a:cubicBezTo>
                    <a:cubicBezTo>
                      <a:pt x="14" y="14"/>
                      <a:pt x="14" y="14"/>
                      <a:pt x="14" y="14"/>
                    </a:cubicBezTo>
                    <a:cubicBezTo>
                      <a:pt x="169" y="14"/>
                      <a:pt x="169" y="14"/>
                      <a:pt x="169" y="14"/>
                    </a:cubicBezTo>
                    <a:cubicBezTo>
                      <a:pt x="169" y="117"/>
                      <a:pt x="169" y="117"/>
                      <a:pt x="169" y="117"/>
                    </a:cubicBezTo>
                    <a:close/>
                    <a:moveTo>
                      <a:pt x="53" y="70"/>
                    </a:moveTo>
                    <a:cubicBezTo>
                      <a:pt x="53" y="70"/>
                      <a:pt x="53" y="70"/>
                      <a:pt x="53" y="70"/>
                    </a:cubicBezTo>
                    <a:cubicBezTo>
                      <a:pt x="67" y="70"/>
                      <a:pt x="78" y="59"/>
                      <a:pt x="78" y="46"/>
                    </a:cubicBezTo>
                    <a:cubicBezTo>
                      <a:pt x="78" y="32"/>
                      <a:pt x="67" y="21"/>
                      <a:pt x="53" y="21"/>
                    </a:cubicBezTo>
                    <a:cubicBezTo>
                      <a:pt x="40" y="21"/>
                      <a:pt x="29" y="32"/>
                      <a:pt x="29" y="46"/>
                    </a:cubicBezTo>
                    <a:cubicBezTo>
                      <a:pt x="29" y="59"/>
                      <a:pt x="40" y="70"/>
                      <a:pt x="53" y="70"/>
                    </a:cubicBezTo>
                    <a:close/>
                    <a:moveTo>
                      <a:pt x="53" y="30"/>
                    </a:moveTo>
                    <a:cubicBezTo>
                      <a:pt x="53" y="30"/>
                      <a:pt x="53" y="30"/>
                      <a:pt x="53" y="30"/>
                    </a:cubicBezTo>
                    <a:cubicBezTo>
                      <a:pt x="62" y="30"/>
                      <a:pt x="69" y="37"/>
                      <a:pt x="69" y="46"/>
                    </a:cubicBezTo>
                    <a:cubicBezTo>
                      <a:pt x="69" y="55"/>
                      <a:pt x="62" y="62"/>
                      <a:pt x="53" y="62"/>
                    </a:cubicBezTo>
                    <a:cubicBezTo>
                      <a:pt x="44" y="62"/>
                      <a:pt x="37" y="55"/>
                      <a:pt x="37" y="46"/>
                    </a:cubicBezTo>
                    <a:cubicBezTo>
                      <a:pt x="37" y="37"/>
                      <a:pt x="44" y="30"/>
                      <a:pt x="53" y="30"/>
                    </a:cubicBezTo>
                    <a:close/>
                  </a:path>
                </a:pathLst>
              </a:custGeom>
              <a:solidFill>
                <a:schemeClr val="bg1"/>
              </a:solidFill>
              <a:ln>
                <a:noFill/>
              </a:ln>
            </p:spPr>
            <p:txBody>
              <a:bodyPr vert="horz" wrap="square" lIns="91440" tIns="45720" rIns="91440" bIns="45720" numCol="1" anchor="t" anchorCtr="0" compatLnSpc="1"/>
              <a:lstStyle/>
              <a:p>
                <a:endParaRPr lang="zh-CN" altLang="en-US">
                  <a:latin typeface="Arial"/>
                  <a:ea typeface="阿里巴巴普惠体 Medium"/>
                  <a:cs typeface="阿里巴巴普惠体 Medium"/>
                  <a:sym typeface="Arial"/>
                </a:endParaRPr>
              </a:p>
            </p:txBody>
          </p:sp>
          <p:sp>
            <p:nvSpPr>
              <p:cNvPr id="101" name="图形"/>
              <p:cNvSpPr txBox="1"/>
              <p:nvPr>
                <p:custDataLst>
                  <p:tags r:id="rId32"/>
                </p:custDataLst>
              </p:nvPr>
            </p:nvSpPr>
            <p:spPr>
              <a:xfrm>
                <a:off x="13111" y="2765"/>
                <a:ext cx="2199" cy="533"/>
              </a:xfrm>
              <a:prstGeom prst="rect">
                <a:avLst/>
              </a:prstGeom>
              <a:noFill/>
            </p:spPr>
            <p:txBody>
              <a:bodyPr wrap="none" rtlCol="0">
                <a:spAutoFit/>
              </a:bodyPr>
              <a:lstStyle/>
              <a:p>
                <a:r>
                  <a:rPr lang="zh-CN" altLang="en-US" sz="1600">
                    <a:solidFill>
                      <a:schemeClr val="tx1"/>
                    </a:solidFill>
                    <a:latin typeface="Arial"/>
                    <a:ea typeface="阿里巴巴普惠体 Medium"/>
                    <a:cs typeface="阿里巴巴普惠体 Medium"/>
                    <a:sym typeface="Arial"/>
                  </a:rPr>
                  <a:t>预设标题文本</a:t>
                </a:r>
              </a:p>
            </p:txBody>
          </p:sp>
          <p:sp>
            <p:nvSpPr>
              <p:cNvPr id="102" name="图形"/>
              <p:cNvSpPr txBox="1"/>
              <p:nvPr>
                <p:custDataLst>
                  <p:tags r:id="rId33"/>
                </p:custDataLst>
              </p:nvPr>
            </p:nvSpPr>
            <p:spPr>
              <a:xfrm>
                <a:off x="13111" y="3237"/>
                <a:ext cx="4606" cy="872"/>
              </a:xfrm>
              <a:prstGeom prst="rect">
                <a:avLst/>
              </a:prstGeom>
              <a:noFill/>
            </p:spPr>
            <p:txBody>
              <a:bodyPr wrap="square" rtlCol="0">
                <a:spAutoFit/>
              </a:bodyPr>
              <a:lstStyle/>
              <a:p>
                <a:pPr>
                  <a:lnSpc>
                    <a:spcPct val="150000"/>
                  </a:lnSpc>
                </a:pPr>
                <a:r>
                  <a:rPr lang="zh-CN" altLang="en-US" sz="1000">
                    <a:solidFill>
                      <a:schemeClr val="tx1"/>
                    </a:solidFill>
                    <a:latin typeface="Arial"/>
                    <a:ea typeface="阿里巴巴普惠体 Medium"/>
                    <a:cs typeface="阿里巴巴普惠体 Medium"/>
                    <a:sym typeface="Arial"/>
                  </a:rPr>
                  <a:t>在此处添加您的文本内容在此处添加您的文本内容在此处添加您的文本内容</a:t>
                </a:r>
                <a:r>
                  <a:rPr lang="zh-CN" altLang="en-US" sz="1000">
                    <a:latin typeface="Arial"/>
                    <a:ea typeface="阿里巴巴普惠体 Medium"/>
                    <a:cs typeface="阿里巴巴普惠体 Medium"/>
                    <a:sym typeface="Arial"/>
                  </a:rPr>
                  <a:t>在此处添加您的文本</a:t>
                </a:r>
                <a:endParaRPr lang="zh-CN" altLang="en-US" sz="1000">
                  <a:solidFill>
                    <a:schemeClr val="tx1"/>
                  </a:solidFill>
                  <a:latin typeface="Arial"/>
                  <a:ea typeface="阿里巴巴普惠体 Medium"/>
                  <a:cs typeface="阿里巴巴普惠体 Medium"/>
                  <a:sym typeface="Arial"/>
                </a:endParaRPr>
              </a:p>
            </p:txBody>
          </p:sp>
          <p:sp>
            <p:nvSpPr>
              <p:cNvPr id="103" name="图形"/>
              <p:cNvSpPr txBox="1"/>
              <p:nvPr>
                <p:custDataLst>
                  <p:tags r:id="rId34"/>
                </p:custDataLst>
              </p:nvPr>
            </p:nvSpPr>
            <p:spPr>
              <a:xfrm>
                <a:off x="13620" y="4925"/>
                <a:ext cx="2199" cy="533"/>
              </a:xfrm>
              <a:prstGeom prst="rect">
                <a:avLst/>
              </a:prstGeom>
              <a:noFill/>
            </p:spPr>
            <p:txBody>
              <a:bodyPr wrap="none" rtlCol="0">
                <a:spAutoFit/>
              </a:bodyPr>
              <a:lstStyle/>
              <a:p>
                <a:r>
                  <a:rPr lang="zh-CN" altLang="en-US" sz="1600">
                    <a:solidFill>
                      <a:schemeClr val="tx1"/>
                    </a:solidFill>
                    <a:latin typeface="Arial"/>
                    <a:ea typeface="阿里巴巴普惠体 Medium"/>
                    <a:cs typeface="阿里巴巴普惠体 Medium"/>
                    <a:sym typeface="Arial"/>
                  </a:rPr>
                  <a:t>预设标题文本</a:t>
                </a:r>
              </a:p>
            </p:txBody>
          </p:sp>
          <p:sp>
            <p:nvSpPr>
              <p:cNvPr id="104" name="图形"/>
              <p:cNvSpPr txBox="1"/>
              <p:nvPr>
                <p:custDataLst>
                  <p:tags r:id="rId35"/>
                </p:custDataLst>
              </p:nvPr>
            </p:nvSpPr>
            <p:spPr>
              <a:xfrm>
                <a:off x="13620" y="5397"/>
                <a:ext cx="4606" cy="872"/>
              </a:xfrm>
              <a:prstGeom prst="rect">
                <a:avLst/>
              </a:prstGeom>
              <a:noFill/>
            </p:spPr>
            <p:txBody>
              <a:bodyPr wrap="square" rtlCol="0">
                <a:spAutoFit/>
              </a:bodyPr>
              <a:lstStyle/>
              <a:p>
                <a:pPr>
                  <a:lnSpc>
                    <a:spcPct val="150000"/>
                  </a:lnSpc>
                </a:pPr>
                <a:r>
                  <a:rPr lang="zh-CN" altLang="en-US" sz="1000">
                    <a:solidFill>
                      <a:schemeClr val="tx1"/>
                    </a:solidFill>
                    <a:latin typeface="Arial"/>
                    <a:ea typeface="阿里巴巴普惠体 Medium"/>
                    <a:cs typeface="阿里巴巴普惠体 Medium"/>
                    <a:sym typeface="Arial"/>
                  </a:rPr>
                  <a:t>在此处添加您的文本内容在此处添加您的文本内容在此处添加您的文本内容</a:t>
                </a:r>
                <a:r>
                  <a:rPr lang="zh-CN" altLang="en-US" sz="1000">
                    <a:latin typeface="Arial"/>
                    <a:ea typeface="阿里巴巴普惠体 Medium"/>
                    <a:cs typeface="阿里巴巴普惠体 Medium"/>
                    <a:sym typeface="Arial"/>
                  </a:rPr>
                  <a:t>在此处添加您的文本</a:t>
                </a:r>
                <a:endParaRPr lang="zh-CN" altLang="en-US" sz="1000">
                  <a:solidFill>
                    <a:schemeClr val="tx1"/>
                  </a:solidFill>
                  <a:latin typeface="Arial"/>
                  <a:ea typeface="阿里巴巴普惠体 Medium"/>
                  <a:cs typeface="阿里巴巴普惠体 Medium"/>
                  <a:sym typeface="Arial"/>
                </a:endParaRPr>
              </a:p>
            </p:txBody>
          </p:sp>
          <p:sp>
            <p:nvSpPr>
              <p:cNvPr id="105" name="图形"/>
              <p:cNvSpPr txBox="1"/>
              <p:nvPr>
                <p:custDataLst>
                  <p:tags r:id="rId36"/>
                </p:custDataLst>
              </p:nvPr>
            </p:nvSpPr>
            <p:spPr>
              <a:xfrm>
                <a:off x="13111" y="7027"/>
                <a:ext cx="2199" cy="533"/>
              </a:xfrm>
              <a:prstGeom prst="rect">
                <a:avLst/>
              </a:prstGeom>
              <a:noFill/>
            </p:spPr>
            <p:txBody>
              <a:bodyPr wrap="none" rtlCol="0">
                <a:spAutoFit/>
              </a:bodyPr>
              <a:lstStyle/>
              <a:p>
                <a:r>
                  <a:rPr lang="zh-CN" altLang="en-US" sz="1600">
                    <a:solidFill>
                      <a:schemeClr val="tx1"/>
                    </a:solidFill>
                    <a:latin typeface="Arial"/>
                    <a:ea typeface="阿里巴巴普惠体 Medium"/>
                    <a:cs typeface="阿里巴巴普惠体 Medium"/>
                    <a:sym typeface="Arial"/>
                  </a:rPr>
                  <a:t>预设标题文本</a:t>
                </a:r>
              </a:p>
            </p:txBody>
          </p:sp>
          <p:sp>
            <p:nvSpPr>
              <p:cNvPr id="106" name="图形"/>
              <p:cNvSpPr txBox="1"/>
              <p:nvPr>
                <p:custDataLst>
                  <p:tags r:id="rId37"/>
                </p:custDataLst>
              </p:nvPr>
            </p:nvSpPr>
            <p:spPr>
              <a:xfrm>
                <a:off x="13111" y="7499"/>
                <a:ext cx="4606" cy="872"/>
              </a:xfrm>
              <a:prstGeom prst="rect">
                <a:avLst/>
              </a:prstGeom>
              <a:noFill/>
            </p:spPr>
            <p:txBody>
              <a:bodyPr wrap="square" rtlCol="0">
                <a:spAutoFit/>
              </a:bodyPr>
              <a:lstStyle/>
              <a:p>
                <a:pPr>
                  <a:lnSpc>
                    <a:spcPct val="150000"/>
                  </a:lnSpc>
                </a:pPr>
                <a:r>
                  <a:rPr lang="zh-CN" altLang="en-US" sz="1000">
                    <a:solidFill>
                      <a:schemeClr val="tx1"/>
                    </a:solidFill>
                    <a:latin typeface="Arial"/>
                    <a:ea typeface="阿里巴巴普惠体 Medium"/>
                    <a:cs typeface="阿里巴巴普惠体 Medium"/>
                    <a:sym typeface="Arial"/>
                  </a:rPr>
                  <a:t>在此处添加您的文本内容在此处添加您的文本内容在此处添加您的文本内容</a:t>
                </a:r>
                <a:r>
                  <a:rPr lang="zh-CN" altLang="en-US" sz="1000">
                    <a:latin typeface="Arial"/>
                    <a:ea typeface="阿里巴巴普惠体 Medium"/>
                    <a:cs typeface="阿里巴巴普惠体 Medium"/>
                    <a:sym typeface="Arial"/>
                  </a:rPr>
                  <a:t>在此处添加您的文本</a:t>
                </a:r>
                <a:endParaRPr lang="zh-CN" altLang="en-US" sz="1000">
                  <a:solidFill>
                    <a:schemeClr val="tx1"/>
                  </a:solidFill>
                  <a:latin typeface="Arial"/>
                  <a:ea typeface="阿里巴巴普惠体 Medium"/>
                  <a:cs typeface="阿里巴巴普惠体 Medium"/>
                  <a:sym typeface="Arial"/>
                </a:endParaRPr>
              </a:p>
            </p:txBody>
          </p:sp>
          <p:sp>
            <p:nvSpPr>
              <p:cNvPr id="107" name="图形"/>
              <p:cNvSpPr txBox="1"/>
              <p:nvPr>
                <p:custDataLst>
                  <p:tags r:id="rId38"/>
                </p:custDataLst>
              </p:nvPr>
            </p:nvSpPr>
            <p:spPr>
              <a:xfrm>
                <a:off x="4063" y="2765"/>
                <a:ext cx="2199" cy="533"/>
              </a:xfrm>
              <a:prstGeom prst="rect">
                <a:avLst/>
              </a:prstGeom>
              <a:noFill/>
            </p:spPr>
            <p:txBody>
              <a:bodyPr wrap="none" rtlCol="0">
                <a:spAutoFit/>
              </a:bodyPr>
              <a:lstStyle/>
              <a:p>
                <a:r>
                  <a:rPr lang="zh-CN" altLang="en-US" sz="1600">
                    <a:solidFill>
                      <a:schemeClr val="tx1"/>
                    </a:solidFill>
                    <a:latin typeface="Arial"/>
                    <a:ea typeface="阿里巴巴普惠体 Medium"/>
                    <a:cs typeface="阿里巴巴普惠体 Medium"/>
                    <a:sym typeface="Arial"/>
                  </a:rPr>
                  <a:t>预设标题文本</a:t>
                </a:r>
              </a:p>
            </p:txBody>
          </p:sp>
          <p:sp>
            <p:nvSpPr>
              <p:cNvPr id="108" name="图形"/>
              <p:cNvSpPr txBox="1"/>
              <p:nvPr>
                <p:custDataLst>
                  <p:tags r:id="rId39"/>
                </p:custDataLst>
              </p:nvPr>
            </p:nvSpPr>
            <p:spPr>
              <a:xfrm>
                <a:off x="1671" y="3237"/>
                <a:ext cx="4606" cy="872"/>
              </a:xfrm>
              <a:prstGeom prst="rect">
                <a:avLst/>
              </a:prstGeom>
              <a:noFill/>
            </p:spPr>
            <p:txBody>
              <a:bodyPr wrap="square" rtlCol="0">
                <a:spAutoFit/>
              </a:bodyPr>
              <a:lstStyle/>
              <a:p>
                <a:pPr algn="r">
                  <a:lnSpc>
                    <a:spcPct val="150000"/>
                  </a:lnSpc>
                </a:pPr>
                <a:r>
                  <a:rPr lang="zh-CN" altLang="en-US" sz="1000">
                    <a:solidFill>
                      <a:schemeClr val="tx1"/>
                    </a:solidFill>
                    <a:latin typeface="Arial"/>
                    <a:ea typeface="阿里巴巴普惠体 Medium"/>
                    <a:cs typeface="阿里巴巴普惠体 Medium"/>
                    <a:sym typeface="Arial"/>
                  </a:rPr>
                  <a:t>在此处添加您的文本内容在此处添加您的文本内容在此处添加您的文本内容</a:t>
                </a:r>
                <a:r>
                  <a:rPr lang="zh-CN" altLang="en-US" sz="1000">
                    <a:latin typeface="Arial"/>
                    <a:ea typeface="阿里巴巴普惠体 Medium"/>
                    <a:cs typeface="阿里巴巴普惠体 Medium"/>
                    <a:sym typeface="Arial"/>
                  </a:rPr>
                  <a:t>在此处添加您的文本</a:t>
                </a:r>
                <a:endParaRPr lang="zh-CN" altLang="en-US" sz="1000">
                  <a:solidFill>
                    <a:schemeClr val="tx1"/>
                  </a:solidFill>
                  <a:latin typeface="Arial"/>
                  <a:ea typeface="阿里巴巴普惠体 Medium"/>
                  <a:cs typeface="阿里巴巴普惠体 Medium"/>
                  <a:sym typeface="Arial"/>
                </a:endParaRPr>
              </a:p>
            </p:txBody>
          </p:sp>
          <p:sp>
            <p:nvSpPr>
              <p:cNvPr id="109" name="图形"/>
              <p:cNvSpPr txBox="1"/>
              <p:nvPr>
                <p:custDataLst>
                  <p:tags r:id="rId40"/>
                </p:custDataLst>
              </p:nvPr>
            </p:nvSpPr>
            <p:spPr>
              <a:xfrm>
                <a:off x="3607" y="4910"/>
                <a:ext cx="2199" cy="533"/>
              </a:xfrm>
              <a:prstGeom prst="rect">
                <a:avLst/>
              </a:prstGeom>
              <a:noFill/>
            </p:spPr>
            <p:txBody>
              <a:bodyPr wrap="none" rtlCol="0">
                <a:spAutoFit/>
              </a:bodyPr>
              <a:lstStyle/>
              <a:p>
                <a:r>
                  <a:rPr lang="zh-CN" altLang="en-US" sz="1600">
                    <a:solidFill>
                      <a:schemeClr val="tx1"/>
                    </a:solidFill>
                    <a:latin typeface="Arial"/>
                    <a:ea typeface="阿里巴巴普惠体 Medium"/>
                    <a:cs typeface="阿里巴巴普惠体 Medium"/>
                    <a:sym typeface="Arial"/>
                  </a:rPr>
                  <a:t>预设标题文本</a:t>
                </a:r>
              </a:p>
            </p:txBody>
          </p:sp>
          <p:sp>
            <p:nvSpPr>
              <p:cNvPr id="110" name="图形"/>
              <p:cNvSpPr txBox="1"/>
              <p:nvPr>
                <p:custDataLst>
                  <p:tags r:id="rId41"/>
                </p:custDataLst>
              </p:nvPr>
            </p:nvSpPr>
            <p:spPr>
              <a:xfrm>
                <a:off x="1215" y="5382"/>
                <a:ext cx="4606" cy="872"/>
              </a:xfrm>
              <a:prstGeom prst="rect">
                <a:avLst/>
              </a:prstGeom>
              <a:noFill/>
            </p:spPr>
            <p:txBody>
              <a:bodyPr wrap="square" rtlCol="0">
                <a:spAutoFit/>
              </a:bodyPr>
              <a:lstStyle/>
              <a:p>
                <a:pPr algn="r">
                  <a:lnSpc>
                    <a:spcPct val="150000"/>
                  </a:lnSpc>
                </a:pPr>
                <a:r>
                  <a:rPr lang="zh-CN" altLang="en-US" sz="1000">
                    <a:solidFill>
                      <a:schemeClr val="tx1"/>
                    </a:solidFill>
                    <a:latin typeface="Arial"/>
                    <a:ea typeface="阿里巴巴普惠体 Medium"/>
                    <a:cs typeface="阿里巴巴普惠体 Medium"/>
                    <a:sym typeface="Arial"/>
                  </a:rPr>
                  <a:t>在此处添加您的文本内容在此处添加您的文本内容在此处添加您的文本内容</a:t>
                </a:r>
                <a:r>
                  <a:rPr lang="zh-CN" altLang="en-US" sz="1000">
                    <a:latin typeface="Arial"/>
                    <a:ea typeface="阿里巴巴普惠体 Medium"/>
                    <a:cs typeface="阿里巴巴普惠体 Medium"/>
                    <a:sym typeface="Arial"/>
                  </a:rPr>
                  <a:t>在此处添加您的文本</a:t>
                </a:r>
                <a:endParaRPr lang="zh-CN" altLang="en-US" sz="1000">
                  <a:solidFill>
                    <a:schemeClr val="tx1"/>
                  </a:solidFill>
                  <a:latin typeface="Arial"/>
                  <a:ea typeface="阿里巴巴普惠体 Medium"/>
                  <a:cs typeface="阿里巴巴普惠体 Medium"/>
                  <a:sym typeface="Arial"/>
                </a:endParaRPr>
              </a:p>
            </p:txBody>
          </p:sp>
          <p:sp>
            <p:nvSpPr>
              <p:cNvPr id="111" name="图形"/>
              <p:cNvSpPr txBox="1"/>
              <p:nvPr>
                <p:custDataLst>
                  <p:tags r:id="rId42"/>
                </p:custDataLst>
              </p:nvPr>
            </p:nvSpPr>
            <p:spPr>
              <a:xfrm>
                <a:off x="4063" y="6966"/>
                <a:ext cx="2199" cy="533"/>
              </a:xfrm>
              <a:prstGeom prst="rect">
                <a:avLst/>
              </a:prstGeom>
              <a:noFill/>
            </p:spPr>
            <p:txBody>
              <a:bodyPr wrap="none" rtlCol="0">
                <a:spAutoFit/>
              </a:bodyPr>
              <a:lstStyle/>
              <a:p>
                <a:r>
                  <a:rPr lang="zh-CN" altLang="en-US" sz="1600">
                    <a:solidFill>
                      <a:schemeClr val="tx1"/>
                    </a:solidFill>
                    <a:latin typeface="Arial"/>
                    <a:ea typeface="阿里巴巴普惠体 Medium"/>
                    <a:cs typeface="阿里巴巴普惠体 Medium"/>
                    <a:sym typeface="Arial"/>
                  </a:rPr>
                  <a:t>预设标题文本</a:t>
                </a:r>
              </a:p>
            </p:txBody>
          </p:sp>
          <p:sp>
            <p:nvSpPr>
              <p:cNvPr id="112" name="图形"/>
              <p:cNvSpPr txBox="1"/>
              <p:nvPr>
                <p:custDataLst>
                  <p:tags r:id="rId43"/>
                </p:custDataLst>
              </p:nvPr>
            </p:nvSpPr>
            <p:spPr>
              <a:xfrm>
                <a:off x="1671" y="7438"/>
                <a:ext cx="4606" cy="872"/>
              </a:xfrm>
              <a:prstGeom prst="rect">
                <a:avLst/>
              </a:prstGeom>
              <a:noFill/>
            </p:spPr>
            <p:txBody>
              <a:bodyPr wrap="square" rtlCol="0">
                <a:spAutoFit/>
              </a:bodyPr>
              <a:lstStyle/>
              <a:p>
                <a:pPr algn="r">
                  <a:lnSpc>
                    <a:spcPct val="150000"/>
                  </a:lnSpc>
                </a:pPr>
                <a:r>
                  <a:rPr lang="zh-CN" altLang="en-US" sz="1000">
                    <a:solidFill>
                      <a:schemeClr val="tx1"/>
                    </a:solidFill>
                    <a:latin typeface="Arial"/>
                    <a:ea typeface="阿里巴巴普惠体 Medium"/>
                    <a:cs typeface="阿里巴巴普惠体 Medium"/>
                    <a:sym typeface="Arial"/>
                  </a:rPr>
                  <a:t>在此处添加您的文本内容在此处添加您的文本内容在此处添加您的文本内容</a:t>
                </a:r>
                <a:r>
                  <a:rPr lang="zh-CN" altLang="en-US" sz="1000">
                    <a:latin typeface="Arial"/>
                    <a:ea typeface="阿里巴巴普惠体 Medium"/>
                    <a:cs typeface="阿里巴巴普惠体 Medium"/>
                    <a:sym typeface="Arial"/>
                  </a:rPr>
                  <a:t>在此处添加您的文本</a:t>
                </a:r>
                <a:endParaRPr lang="zh-CN" altLang="en-US" sz="1000">
                  <a:solidFill>
                    <a:schemeClr val="tx1"/>
                  </a:solidFill>
                  <a:latin typeface="Arial"/>
                  <a:ea typeface="阿里巴巴普惠体 Medium"/>
                  <a:cs typeface="阿里巴巴普惠体 Medium"/>
                  <a:sym typeface="Arial"/>
                </a:endParaRPr>
              </a:p>
            </p:txBody>
          </p:sp>
        </p:grpSp>
        <p:grpSp>
          <p:nvGrpSpPr>
            <p:cNvPr id="48" name="图形"/>
            <p:cNvGrpSpPr/>
            <p:nvPr/>
          </p:nvGrpSpPr>
          <p:grpSpPr>
            <a:xfrm>
              <a:off x="9172" y="5402"/>
              <a:ext cx="1229" cy="1238"/>
              <a:chOff x="1725613" y="5727700"/>
              <a:chExt cx="268287" cy="269875"/>
            </a:xfrm>
            <a:solidFill>
              <a:schemeClr val="accent2"/>
            </a:solidFill>
            <a:effectLst/>
          </p:grpSpPr>
          <p:sp>
            <p:nvSpPr>
              <p:cNvPr id="49" name="图形"/>
              <p:cNvSpPr/>
              <p:nvPr>
                <p:custDataLst>
                  <p:tags r:id="rId2"/>
                </p:custDataLst>
              </p:nvPr>
            </p:nvSpPr>
            <p:spPr bwMode="auto">
              <a:xfrm>
                <a:off x="1766888" y="5757863"/>
                <a:ext cx="31750" cy="31750"/>
              </a:xfrm>
              <a:custGeom>
                <a:avLst/>
                <a:gdLst>
                  <a:gd name="T0" fmla="*/ 10 w 12"/>
                  <a:gd name="T1" fmla="*/ 6 h 12"/>
                  <a:gd name="T2" fmla="*/ 6 w 12"/>
                  <a:gd name="T3" fmla="*/ 2 h 12"/>
                  <a:gd name="T4" fmla="*/ 2 w 12"/>
                  <a:gd name="T5" fmla="*/ 2 h 12"/>
                  <a:gd name="T6" fmla="*/ 2 w 12"/>
                  <a:gd name="T7" fmla="*/ 6 h 12"/>
                  <a:gd name="T8" fmla="*/ 6 w 12"/>
                  <a:gd name="T9" fmla="*/ 10 h 12"/>
                  <a:gd name="T10" fmla="*/ 10 w 12"/>
                  <a:gd name="T11" fmla="*/ 10 h 12"/>
                  <a:gd name="T12" fmla="*/ 10 w 12"/>
                  <a:gd name="T13" fmla="*/ 6 h 12"/>
                </a:gdLst>
                <a:ahLst/>
                <a:cxnLst>
                  <a:cxn ang="0">
                    <a:pos x="T0" y="T1"/>
                  </a:cxn>
                  <a:cxn ang="0">
                    <a:pos x="T2" y="T3"/>
                  </a:cxn>
                  <a:cxn ang="0">
                    <a:pos x="T4" y="T5"/>
                  </a:cxn>
                  <a:cxn ang="0">
                    <a:pos x="T6" y="T7"/>
                  </a:cxn>
                  <a:cxn ang="0">
                    <a:pos x="T8" y="T9"/>
                  </a:cxn>
                  <a:cxn ang="0">
                    <a:pos x="T10" y="T11"/>
                  </a:cxn>
                  <a:cxn ang="0">
                    <a:pos x="T12" y="T13"/>
                  </a:cxn>
                </a:cxnLst>
                <a:rect l="0" t="0" r="r" b="b"/>
                <a:pathLst>
                  <a:path w="12" h="12">
                    <a:moveTo>
                      <a:pt x="10" y="6"/>
                    </a:moveTo>
                    <a:cubicBezTo>
                      <a:pt x="6" y="2"/>
                      <a:pt x="6" y="2"/>
                      <a:pt x="6" y="2"/>
                    </a:cubicBezTo>
                    <a:cubicBezTo>
                      <a:pt x="5" y="0"/>
                      <a:pt x="3" y="0"/>
                      <a:pt x="2" y="2"/>
                    </a:cubicBezTo>
                    <a:cubicBezTo>
                      <a:pt x="0" y="3"/>
                      <a:pt x="0" y="5"/>
                      <a:pt x="2" y="6"/>
                    </a:cubicBezTo>
                    <a:cubicBezTo>
                      <a:pt x="6" y="10"/>
                      <a:pt x="6" y="10"/>
                      <a:pt x="6" y="10"/>
                    </a:cubicBezTo>
                    <a:cubicBezTo>
                      <a:pt x="7" y="12"/>
                      <a:pt x="9" y="12"/>
                      <a:pt x="10" y="10"/>
                    </a:cubicBezTo>
                    <a:cubicBezTo>
                      <a:pt x="12" y="9"/>
                      <a:pt x="12" y="7"/>
                      <a:pt x="10"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a:ea typeface="阿里巴巴普惠体 Medium"/>
                  <a:cs typeface="阿里巴巴普惠体 Medium"/>
                  <a:sym typeface="Arial"/>
                </a:endParaRPr>
              </a:p>
            </p:txBody>
          </p:sp>
          <p:sp>
            <p:nvSpPr>
              <p:cNvPr id="50" name="图形"/>
              <p:cNvSpPr/>
              <p:nvPr>
                <p:custDataLst>
                  <p:tags r:id="rId3"/>
                </p:custDataLst>
              </p:nvPr>
            </p:nvSpPr>
            <p:spPr bwMode="auto">
              <a:xfrm>
                <a:off x="1725613" y="5846763"/>
                <a:ext cx="33337" cy="15875"/>
              </a:xfrm>
              <a:custGeom>
                <a:avLst/>
                <a:gdLst>
                  <a:gd name="T0" fmla="*/ 9 w 12"/>
                  <a:gd name="T1" fmla="*/ 0 h 6"/>
                  <a:gd name="T2" fmla="*/ 3 w 12"/>
                  <a:gd name="T3" fmla="*/ 0 h 6"/>
                  <a:gd name="T4" fmla="*/ 0 w 12"/>
                  <a:gd name="T5" fmla="*/ 3 h 6"/>
                  <a:gd name="T6" fmla="*/ 3 w 12"/>
                  <a:gd name="T7" fmla="*/ 6 h 6"/>
                  <a:gd name="T8" fmla="*/ 9 w 12"/>
                  <a:gd name="T9" fmla="*/ 6 h 6"/>
                  <a:gd name="T10" fmla="*/ 12 w 12"/>
                  <a:gd name="T11" fmla="*/ 3 h 6"/>
                  <a:gd name="T12" fmla="*/ 9 w 12"/>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12" h="6">
                    <a:moveTo>
                      <a:pt x="9" y="0"/>
                    </a:moveTo>
                    <a:cubicBezTo>
                      <a:pt x="3" y="0"/>
                      <a:pt x="3" y="0"/>
                      <a:pt x="3" y="0"/>
                    </a:cubicBezTo>
                    <a:cubicBezTo>
                      <a:pt x="1" y="0"/>
                      <a:pt x="0" y="1"/>
                      <a:pt x="0" y="3"/>
                    </a:cubicBezTo>
                    <a:cubicBezTo>
                      <a:pt x="0" y="5"/>
                      <a:pt x="1" y="6"/>
                      <a:pt x="3" y="6"/>
                    </a:cubicBezTo>
                    <a:cubicBezTo>
                      <a:pt x="9" y="6"/>
                      <a:pt x="9" y="6"/>
                      <a:pt x="9" y="6"/>
                    </a:cubicBezTo>
                    <a:cubicBezTo>
                      <a:pt x="11" y="6"/>
                      <a:pt x="12" y="5"/>
                      <a:pt x="12" y="3"/>
                    </a:cubicBezTo>
                    <a:cubicBezTo>
                      <a:pt x="12" y="1"/>
                      <a:pt x="11" y="0"/>
                      <a:pt x="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a:ea typeface="阿里巴巴普惠体 Medium"/>
                  <a:cs typeface="阿里巴巴普惠体 Medium"/>
                  <a:sym typeface="Arial"/>
                </a:endParaRPr>
              </a:p>
            </p:txBody>
          </p:sp>
          <p:sp>
            <p:nvSpPr>
              <p:cNvPr id="51" name="图形"/>
              <p:cNvSpPr/>
              <p:nvPr>
                <p:custDataLst>
                  <p:tags r:id="rId4"/>
                </p:custDataLst>
              </p:nvPr>
            </p:nvSpPr>
            <p:spPr bwMode="auto">
              <a:xfrm>
                <a:off x="1960563" y="5862638"/>
                <a:ext cx="33337" cy="15875"/>
              </a:xfrm>
              <a:custGeom>
                <a:avLst/>
                <a:gdLst>
                  <a:gd name="T0" fmla="*/ 9 w 12"/>
                  <a:gd name="T1" fmla="*/ 0 h 6"/>
                  <a:gd name="T2" fmla="*/ 3 w 12"/>
                  <a:gd name="T3" fmla="*/ 0 h 6"/>
                  <a:gd name="T4" fmla="*/ 0 w 12"/>
                  <a:gd name="T5" fmla="*/ 3 h 6"/>
                  <a:gd name="T6" fmla="*/ 3 w 12"/>
                  <a:gd name="T7" fmla="*/ 6 h 6"/>
                  <a:gd name="T8" fmla="*/ 9 w 12"/>
                  <a:gd name="T9" fmla="*/ 6 h 6"/>
                  <a:gd name="T10" fmla="*/ 12 w 12"/>
                  <a:gd name="T11" fmla="*/ 3 h 6"/>
                  <a:gd name="T12" fmla="*/ 9 w 12"/>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12" h="6">
                    <a:moveTo>
                      <a:pt x="9" y="0"/>
                    </a:moveTo>
                    <a:cubicBezTo>
                      <a:pt x="3" y="0"/>
                      <a:pt x="3" y="0"/>
                      <a:pt x="3" y="0"/>
                    </a:cubicBezTo>
                    <a:cubicBezTo>
                      <a:pt x="1" y="0"/>
                      <a:pt x="0" y="1"/>
                      <a:pt x="0" y="3"/>
                    </a:cubicBezTo>
                    <a:cubicBezTo>
                      <a:pt x="0" y="5"/>
                      <a:pt x="1" y="6"/>
                      <a:pt x="3" y="6"/>
                    </a:cubicBezTo>
                    <a:cubicBezTo>
                      <a:pt x="9" y="6"/>
                      <a:pt x="9" y="6"/>
                      <a:pt x="9" y="6"/>
                    </a:cubicBezTo>
                    <a:cubicBezTo>
                      <a:pt x="11" y="6"/>
                      <a:pt x="12" y="5"/>
                      <a:pt x="12" y="3"/>
                    </a:cubicBezTo>
                    <a:cubicBezTo>
                      <a:pt x="12" y="1"/>
                      <a:pt x="11" y="0"/>
                      <a:pt x="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a:ea typeface="阿里巴巴普惠体 Medium"/>
                  <a:cs typeface="阿里巴巴普惠体 Medium"/>
                  <a:sym typeface="Arial"/>
                </a:endParaRPr>
              </a:p>
            </p:txBody>
          </p:sp>
          <p:sp>
            <p:nvSpPr>
              <p:cNvPr id="52" name="图形"/>
              <p:cNvSpPr/>
              <p:nvPr>
                <p:custDataLst>
                  <p:tags r:id="rId5"/>
                </p:custDataLst>
              </p:nvPr>
            </p:nvSpPr>
            <p:spPr bwMode="auto">
              <a:xfrm>
                <a:off x="1933575" y="5770563"/>
                <a:ext cx="30162" cy="30162"/>
              </a:xfrm>
              <a:custGeom>
                <a:avLst/>
                <a:gdLst>
                  <a:gd name="T0" fmla="*/ 10 w 11"/>
                  <a:gd name="T1" fmla="*/ 1 h 11"/>
                  <a:gd name="T2" fmla="*/ 5 w 11"/>
                  <a:gd name="T3" fmla="*/ 1 h 11"/>
                  <a:gd name="T4" fmla="*/ 1 w 11"/>
                  <a:gd name="T5" fmla="*/ 5 h 11"/>
                  <a:gd name="T6" fmla="*/ 1 w 11"/>
                  <a:gd name="T7" fmla="*/ 10 h 11"/>
                  <a:gd name="T8" fmla="*/ 5 w 11"/>
                  <a:gd name="T9" fmla="*/ 10 h 11"/>
                  <a:gd name="T10" fmla="*/ 10 w 11"/>
                  <a:gd name="T11" fmla="*/ 5 h 11"/>
                  <a:gd name="T12" fmla="*/ 10 w 11"/>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11" h="11">
                    <a:moveTo>
                      <a:pt x="10" y="1"/>
                    </a:moveTo>
                    <a:cubicBezTo>
                      <a:pt x="9" y="0"/>
                      <a:pt x="7" y="0"/>
                      <a:pt x="5" y="1"/>
                    </a:cubicBezTo>
                    <a:cubicBezTo>
                      <a:pt x="1" y="5"/>
                      <a:pt x="1" y="5"/>
                      <a:pt x="1" y="5"/>
                    </a:cubicBezTo>
                    <a:cubicBezTo>
                      <a:pt x="0" y="7"/>
                      <a:pt x="0" y="9"/>
                      <a:pt x="1" y="10"/>
                    </a:cubicBezTo>
                    <a:cubicBezTo>
                      <a:pt x="2" y="11"/>
                      <a:pt x="4" y="11"/>
                      <a:pt x="5" y="10"/>
                    </a:cubicBezTo>
                    <a:cubicBezTo>
                      <a:pt x="10" y="5"/>
                      <a:pt x="10" y="5"/>
                      <a:pt x="10" y="5"/>
                    </a:cubicBezTo>
                    <a:cubicBezTo>
                      <a:pt x="11" y="4"/>
                      <a:pt x="11" y="2"/>
                      <a:pt x="1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a:ea typeface="阿里巴巴普惠体 Medium"/>
                  <a:cs typeface="阿里巴巴普惠体 Medium"/>
                  <a:sym typeface="Arial"/>
                </a:endParaRPr>
              </a:p>
            </p:txBody>
          </p:sp>
          <p:sp>
            <p:nvSpPr>
              <p:cNvPr id="53" name="图形"/>
              <p:cNvSpPr/>
              <p:nvPr>
                <p:custDataLst>
                  <p:tags r:id="rId6"/>
                </p:custDataLst>
              </p:nvPr>
            </p:nvSpPr>
            <p:spPr bwMode="auto">
              <a:xfrm>
                <a:off x="1860550" y="5727700"/>
                <a:ext cx="17462" cy="34925"/>
              </a:xfrm>
              <a:custGeom>
                <a:avLst/>
                <a:gdLst>
                  <a:gd name="T0" fmla="*/ 3 w 6"/>
                  <a:gd name="T1" fmla="*/ 13 h 13"/>
                  <a:gd name="T2" fmla="*/ 5 w 6"/>
                  <a:gd name="T3" fmla="*/ 12 h 13"/>
                  <a:gd name="T4" fmla="*/ 6 w 6"/>
                  <a:gd name="T5" fmla="*/ 10 h 13"/>
                  <a:gd name="T6" fmla="*/ 6 w 6"/>
                  <a:gd name="T7" fmla="*/ 3 h 13"/>
                  <a:gd name="T8" fmla="*/ 3 w 6"/>
                  <a:gd name="T9" fmla="*/ 0 h 13"/>
                  <a:gd name="T10" fmla="*/ 0 w 6"/>
                  <a:gd name="T11" fmla="*/ 2 h 13"/>
                  <a:gd name="T12" fmla="*/ 0 w 6"/>
                  <a:gd name="T13" fmla="*/ 3 h 13"/>
                  <a:gd name="T14" fmla="*/ 0 w 6"/>
                  <a:gd name="T15" fmla="*/ 10 h 13"/>
                  <a:gd name="T16" fmla="*/ 3 w 6"/>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3">
                    <a:moveTo>
                      <a:pt x="3" y="13"/>
                    </a:moveTo>
                    <a:cubicBezTo>
                      <a:pt x="3" y="13"/>
                      <a:pt x="4" y="12"/>
                      <a:pt x="5" y="12"/>
                    </a:cubicBezTo>
                    <a:cubicBezTo>
                      <a:pt x="5" y="11"/>
                      <a:pt x="6" y="11"/>
                      <a:pt x="6" y="10"/>
                    </a:cubicBezTo>
                    <a:cubicBezTo>
                      <a:pt x="6" y="3"/>
                      <a:pt x="6" y="3"/>
                      <a:pt x="6" y="3"/>
                    </a:cubicBezTo>
                    <a:cubicBezTo>
                      <a:pt x="6" y="2"/>
                      <a:pt x="4" y="0"/>
                      <a:pt x="3" y="0"/>
                    </a:cubicBezTo>
                    <a:cubicBezTo>
                      <a:pt x="1" y="0"/>
                      <a:pt x="0" y="1"/>
                      <a:pt x="0" y="2"/>
                    </a:cubicBezTo>
                    <a:cubicBezTo>
                      <a:pt x="0" y="3"/>
                      <a:pt x="0" y="3"/>
                      <a:pt x="0" y="3"/>
                    </a:cubicBezTo>
                    <a:cubicBezTo>
                      <a:pt x="0" y="10"/>
                      <a:pt x="0" y="10"/>
                      <a:pt x="0" y="10"/>
                    </a:cubicBezTo>
                    <a:cubicBezTo>
                      <a:pt x="0" y="11"/>
                      <a:pt x="1" y="13"/>
                      <a:pt x="3"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a:ea typeface="阿里巴巴普惠体 Medium"/>
                  <a:cs typeface="阿里巴巴普惠体 Medium"/>
                  <a:sym typeface="Arial"/>
                </a:endParaRPr>
              </a:p>
            </p:txBody>
          </p:sp>
          <p:sp>
            <p:nvSpPr>
              <p:cNvPr id="54" name="图形"/>
              <p:cNvSpPr/>
              <p:nvPr>
                <p:custDataLst>
                  <p:tags r:id="rId7"/>
                </p:custDataLst>
              </p:nvPr>
            </p:nvSpPr>
            <p:spPr bwMode="auto">
              <a:xfrm>
                <a:off x="1793875" y="5794375"/>
                <a:ext cx="131762" cy="152400"/>
              </a:xfrm>
              <a:custGeom>
                <a:avLst/>
                <a:gdLst>
                  <a:gd name="T0" fmla="*/ 25 w 49"/>
                  <a:gd name="T1" fmla="*/ 0 h 56"/>
                  <a:gd name="T2" fmla="*/ 0 w 49"/>
                  <a:gd name="T3" fmla="*/ 25 h 56"/>
                  <a:gd name="T4" fmla="*/ 12 w 49"/>
                  <a:gd name="T5" fmla="*/ 46 h 56"/>
                  <a:gd name="T6" fmla="*/ 12 w 49"/>
                  <a:gd name="T7" fmla="*/ 56 h 56"/>
                  <a:gd name="T8" fmla="*/ 37 w 49"/>
                  <a:gd name="T9" fmla="*/ 56 h 56"/>
                  <a:gd name="T10" fmla="*/ 37 w 49"/>
                  <a:gd name="T11" fmla="*/ 46 h 56"/>
                  <a:gd name="T12" fmla="*/ 49 w 49"/>
                  <a:gd name="T13" fmla="*/ 25 h 56"/>
                  <a:gd name="T14" fmla="*/ 25 w 49"/>
                  <a:gd name="T15" fmla="*/ 0 h 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56">
                    <a:moveTo>
                      <a:pt x="25" y="0"/>
                    </a:moveTo>
                    <a:cubicBezTo>
                      <a:pt x="11" y="0"/>
                      <a:pt x="0" y="11"/>
                      <a:pt x="0" y="25"/>
                    </a:cubicBezTo>
                    <a:cubicBezTo>
                      <a:pt x="0" y="34"/>
                      <a:pt x="5" y="42"/>
                      <a:pt x="12" y="46"/>
                    </a:cubicBezTo>
                    <a:cubicBezTo>
                      <a:pt x="12" y="56"/>
                      <a:pt x="12" y="56"/>
                      <a:pt x="12" y="56"/>
                    </a:cubicBezTo>
                    <a:cubicBezTo>
                      <a:pt x="37" y="56"/>
                      <a:pt x="37" y="56"/>
                      <a:pt x="37" y="56"/>
                    </a:cubicBezTo>
                    <a:cubicBezTo>
                      <a:pt x="37" y="46"/>
                      <a:pt x="37" y="46"/>
                      <a:pt x="37" y="46"/>
                    </a:cubicBezTo>
                    <a:cubicBezTo>
                      <a:pt x="44" y="42"/>
                      <a:pt x="49" y="34"/>
                      <a:pt x="49" y="25"/>
                    </a:cubicBezTo>
                    <a:cubicBezTo>
                      <a:pt x="49" y="11"/>
                      <a:pt x="38" y="0"/>
                      <a:pt x="25" y="0"/>
                    </a:cubicBezTo>
                    <a:close/>
                  </a:path>
                </a:pathLst>
              </a:custGeom>
              <a:gradFill>
                <a:gsLst>
                  <a:gs pos="0">
                    <a:schemeClr val="accent1"/>
                  </a:gs>
                  <a:gs pos="100000">
                    <a:schemeClr val="accent2"/>
                  </a:gs>
                </a:gsLst>
                <a:lin ang="2700000" scaled="0"/>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a:ea typeface="阿里巴巴普惠体 Medium"/>
                  <a:cs typeface="阿里巴巴普惠体 Medium"/>
                  <a:sym typeface="Arial"/>
                </a:endParaRPr>
              </a:p>
            </p:txBody>
          </p:sp>
          <p:sp>
            <p:nvSpPr>
              <p:cNvPr id="55" name="图形"/>
              <p:cNvSpPr/>
              <p:nvPr>
                <p:custDataLst>
                  <p:tags r:id="rId8"/>
                </p:custDataLst>
              </p:nvPr>
            </p:nvSpPr>
            <p:spPr bwMode="auto">
              <a:xfrm>
                <a:off x="1825625" y="5962650"/>
                <a:ext cx="68262" cy="34925"/>
              </a:xfrm>
              <a:custGeom>
                <a:avLst/>
                <a:gdLst>
                  <a:gd name="T0" fmla="*/ 0 w 25"/>
                  <a:gd name="T1" fmla="*/ 6 h 13"/>
                  <a:gd name="T2" fmla="*/ 7 w 25"/>
                  <a:gd name="T3" fmla="*/ 6 h 13"/>
                  <a:gd name="T4" fmla="*/ 6 w 25"/>
                  <a:gd name="T5" fmla="*/ 7 h 13"/>
                  <a:gd name="T6" fmla="*/ 13 w 25"/>
                  <a:gd name="T7" fmla="*/ 13 h 13"/>
                  <a:gd name="T8" fmla="*/ 19 w 25"/>
                  <a:gd name="T9" fmla="*/ 7 h 13"/>
                  <a:gd name="T10" fmla="*/ 19 w 25"/>
                  <a:gd name="T11" fmla="*/ 6 h 13"/>
                  <a:gd name="T12" fmla="*/ 25 w 25"/>
                  <a:gd name="T13" fmla="*/ 6 h 13"/>
                  <a:gd name="T14" fmla="*/ 25 w 25"/>
                  <a:gd name="T15" fmla="*/ 0 h 13"/>
                  <a:gd name="T16" fmla="*/ 0 w 25"/>
                  <a:gd name="T17" fmla="*/ 0 h 13"/>
                  <a:gd name="T18" fmla="*/ 0 w 25"/>
                  <a:gd name="T19"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 h="13">
                    <a:moveTo>
                      <a:pt x="0" y="6"/>
                    </a:moveTo>
                    <a:cubicBezTo>
                      <a:pt x="7" y="6"/>
                      <a:pt x="7" y="6"/>
                      <a:pt x="7" y="6"/>
                    </a:cubicBezTo>
                    <a:cubicBezTo>
                      <a:pt x="6" y="7"/>
                      <a:pt x="6" y="7"/>
                      <a:pt x="6" y="7"/>
                    </a:cubicBezTo>
                    <a:cubicBezTo>
                      <a:pt x="6" y="10"/>
                      <a:pt x="9" y="13"/>
                      <a:pt x="13" y="13"/>
                    </a:cubicBezTo>
                    <a:cubicBezTo>
                      <a:pt x="16" y="13"/>
                      <a:pt x="19" y="10"/>
                      <a:pt x="19" y="7"/>
                    </a:cubicBezTo>
                    <a:cubicBezTo>
                      <a:pt x="19" y="6"/>
                      <a:pt x="19" y="6"/>
                      <a:pt x="19" y="6"/>
                    </a:cubicBezTo>
                    <a:cubicBezTo>
                      <a:pt x="25" y="6"/>
                      <a:pt x="25" y="6"/>
                      <a:pt x="25" y="6"/>
                    </a:cubicBezTo>
                    <a:cubicBezTo>
                      <a:pt x="25" y="0"/>
                      <a:pt x="25" y="0"/>
                      <a:pt x="25" y="0"/>
                    </a:cubicBezTo>
                    <a:cubicBezTo>
                      <a:pt x="0" y="0"/>
                      <a:pt x="0" y="0"/>
                      <a:pt x="0" y="0"/>
                    </a:cubicBezTo>
                    <a:lnTo>
                      <a:pt x="0" y="6"/>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a:ea typeface="阿里巴巴普惠体 Medium"/>
                  <a:cs typeface="阿里巴巴普惠体 Medium"/>
                  <a:sym typeface="Arial"/>
                </a:endParaRPr>
              </a:p>
            </p:txBody>
          </p:sp>
        </p:grpSp>
      </p:grpSp>
    </p:spTree>
    <p:custDataLst>
      <p:tags r:id="rId1"/>
    </p:custDataLst>
  </p:cSld>
  <p:clrMapOvr>
    <a:masterClrMapping/>
  </p:clrMapOvr>
  <p:transition advTm="2000">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2" fill="hold" nodeType="afterEffect">
                                  <p:stCondLst>
                                    <p:cond delay="0"/>
                                  </p:stCondLst>
                                  <p:childTnLst>
                                    <p:set>
                                      <p:cBhvr>
                                        <p:cTn id="6" dur="500" fill="hold">
                                          <p:stCondLst>
                                            <p:cond delay="0"/>
                                          </p:stCondLst>
                                        </p:cTn>
                                        <p:tgtEl>
                                          <p:spTgt spid="3"/>
                                        </p:tgtEl>
                                        <p:attrNameLst>
                                          <p:attrName>style.visibility</p:attrName>
                                        </p:attrNameLst>
                                      </p:cBhvr>
                                      <p:to>
                                        <p:strVal val="visible"/>
                                      </p:to>
                                    </p:set>
                                    <p:animEffect transition="in" filter="wheel(2)">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图形"/>
          <p:cNvGrpSpPr/>
          <p:nvPr/>
        </p:nvGrpSpPr>
        <p:grpSpPr>
          <a:xfrm>
            <a:off x="1185546" y="1926590"/>
            <a:ext cx="9531985" cy="3526155"/>
            <a:chOff x="1867" y="3034"/>
            <a:chExt cx="15011" cy="5553"/>
          </a:xfrm>
        </p:grpSpPr>
        <p:sp>
          <p:nvSpPr>
            <p:cNvPr id="39" name="图形"/>
            <p:cNvSpPr/>
            <p:nvPr>
              <p:custDataLst>
                <p:tags r:id="rId2"/>
              </p:custDataLst>
            </p:nvPr>
          </p:nvSpPr>
          <p:spPr bwMode="auto">
            <a:xfrm rot="5400000">
              <a:off x="1712" y="4131"/>
              <a:ext cx="3292" cy="2978"/>
            </a:xfrm>
            <a:prstGeom prst="rect">
              <a:avLst/>
            </a:prstGeom>
            <a:solidFill>
              <a:schemeClr val="bg1">
                <a:lumMod val="95000"/>
              </a:schemeClr>
            </a:solidFill>
            <a:ln w="19050">
              <a:noFill/>
              <a:round/>
            </a:ln>
          </p:spPr>
          <p:txBody>
            <a:bodyPr vert="horz" wrap="none" lIns="91440" tIns="45720" rIns="91440" bIns="45720" numCol="1" rtlCol="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1" i="0" u="none" strike="noStrike" kern="1200" cap="none" spc="0" normalizeH="0" baseline="0" noProof="0" dirty="0">
                <a:ln>
                  <a:noFill/>
                </a:ln>
                <a:solidFill>
                  <a:srgbClr val="000000">
                    <a:lumMod val="75000"/>
                    <a:lumOff val="25000"/>
                  </a:srgbClr>
                </a:solidFill>
                <a:effectLst/>
                <a:uLnTx/>
                <a:uFillTx/>
                <a:latin typeface="Arial"/>
                <a:ea typeface="阿里巴巴普惠体 Medium"/>
                <a:cs typeface="阿里巴巴普惠体 Medium"/>
                <a:sym typeface="Arial"/>
              </a:endParaRPr>
            </a:p>
          </p:txBody>
        </p:sp>
        <p:sp>
          <p:nvSpPr>
            <p:cNvPr id="40" name="图形"/>
            <p:cNvSpPr/>
            <p:nvPr>
              <p:custDataLst>
                <p:tags r:id="rId3"/>
              </p:custDataLst>
            </p:nvPr>
          </p:nvSpPr>
          <p:spPr bwMode="auto">
            <a:xfrm>
              <a:off x="1872" y="3037"/>
              <a:ext cx="2973" cy="861"/>
            </a:xfrm>
            <a:prstGeom prst="rect">
              <a:avLst/>
            </a:prstGeom>
            <a:gradFill>
              <a:gsLst>
                <a:gs pos="0">
                  <a:schemeClr val="accent1"/>
                </a:gs>
                <a:gs pos="100000">
                  <a:schemeClr val="accent2"/>
                </a:gs>
              </a:gsLst>
              <a:lin ang="2700000" scaled="0"/>
            </a:gradFill>
            <a:ln w="19050">
              <a:noFill/>
              <a:round/>
            </a:ln>
            <a:effectLst/>
          </p:spPr>
          <p:txBody>
            <a:bodyPr vert="horz" wrap="none" lIns="91440" tIns="45720" rIns="91440" bIns="45720" numCol="1" rtlCol="0" anchor="ctr" anchorCtr="1" compatLnSpc="1">
              <a:norm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zh-CN" altLang="en-US">
                  <a:solidFill>
                    <a:schemeClr val="bg1"/>
                  </a:solidFill>
                  <a:latin typeface="Arial"/>
                  <a:ea typeface="阿里巴巴普惠体 Medium"/>
                  <a:cs typeface="阿里巴巴普惠体 Medium"/>
                  <a:sym typeface="Arial"/>
                </a:rPr>
                <a:t>预设标题文本</a:t>
              </a:r>
              <a:endParaRPr kumimoji="0" lang="zh-CN" altLang="en-US" i="0" u="none" strike="noStrike" kern="1200" cap="none" spc="0" normalizeH="0" noProof="0" dirty="0">
                <a:ln>
                  <a:noFill/>
                </a:ln>
                <a:solidFill>
                  <a:schemeClr val="bg1"/>
                </a:solidFill>
                <a:effectLst/>
                <a:uLnTx/>
                <a:uFillTx/>
                <a:latin typeface="Arial"/>
                <a:ea typeface="阿里巴巴普惠体 Medium"/>
                <a:cs typeface="阿里巴巴普惠体 Medium"/>
                <a:sym typeface="Arial"/>
              </a:endParaRPr>
            </a:p>
          </p:txBody>
        </p:sp>
        <p:sp>
          <p:nvSpPr>
            <p:cNvPr id="83" name="图形"/>
            <p:cNvSpPr/>
            <p:nvPr>
              <p:custDataLst>
                <p:tags r:id="rId4"/>
              </p:custDataLst>
            </p:nvPr>
          </p:nvSpPr>
          <p:spPr bwMode="auto">
            <a:xfrm>
              <a:off x="2820" y="6693"/>
              <a:ext cx="1075" cy="1075"/>
            </a:xfrm>
            <a:prstGeom prst="ellipse">
              <a:avLst/>
            </a:prstGeom>
            <a:gradFill>
              <a:gsLst>
                <a:gs pos="0">
                  <a:schemeClr val="accent1"/>
                </a:gs>
                <a:gs pos="100000">
                  <a:schemeClr val="accent2"/>
                </a:gs>
              </a:gsLst>
              <a:lin ang="2700000" scaled="0"/>
            </a:gradFill>
            <a:ln w="19050">
              <a:solidFill>
                <a:schemeClr val="bg1"/>
              </a:solidFill>
              <a:round/>
            </a:ln>
            <a:effectLst/>
          </p:spPr>
          <p:txBody>
            <a:bodyPr vert="horz" wrap="none" lIns="91440" tIns="45720" rIns="91440" bIns="45720" numCol="1" rtlCol="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1" i="0" u="none" strike="noStrike" kern="1200" cap="none" spc="0" normalizeH="0" baseline="0" noProof="0" dirty="0">
                <a:ln>
                  <a:noFill/>
                </a:ln>
                <a:solidFill>
                  <a:srgbClr val="FFFFFF"/>
                </a:solidFill>
                <a:effectLst/>
                <a:uLnTx/>
                <a:uFillTx/>
                <a:latin typeface="Arial"/>
                <a:ea typeface="阿里巴巴普惠体 Medium"/>
                <a:cs typeface="阿里巴巴普惠体 Medium"/>
                <a:sym typeface="Arial"/>
              </a:endParaRPr>
            </a:p>
          </p:txBody>
        </p:sp>
        <p:sp>
          <p:nvSpPr>
            <p:cNvPr id="84" name="图形"/>
            <p:cNvSpPr/>
            <p:nvPr>
              <p:custDataLst>
                <p:tags r:id="rId5"/>
              </p:custDataLst>
            </p:nvPr>
          </p:nvSpPr>
          <p:spPr bwMode="auto">
            <a:xfrm>
              <a:off x="3086" y="6945"/>
              <a:ext cx="545" cy="571"/>
            </a:xfrm>
            <a:custGeom>
              <a:avLst/>
              <a:gdLst>
                <a:gd name="connsiteX0" fmla="*/ 75115 w 321487"/>
                <a:gd name="connsiteY0" fmla="*/ 204009 h 336863"/>
                <a:gd name="connsiteX1" fmla="*/ 94628 w 321487"/>
                <a:gd name="connsiteY1" fmla="*/ 207993 h 336863"/>
                <a:gd name="connsiteX2" fmla="*/ 114472 w 321487"/>
                <a:gd name="connsiteY2" fmla="*/ 225257 h 336863"/>
                <a:gd name="connsiteX3" fmla="*/ 156805 w 321487"/>
                <a:gd name="connsiteY3" fmla="*/ 239866 h 336863"/>
                <a:gd name="connsiteX4" fmla="*/ 170035 w 321487"/>
                <a:gd name="connsiteY4" fmla="*/ 239866 h 336863"/>
                <a:gd name="connsiteX5" fmla="*/ 212368 w 321487"/>
                <a:gd name="connsiteY5" fmla="*/ 225257 h 336863"/>
                <a:gd name="connsiteX6" fmla="*/ 230889 w 321487"/>
                <a:gd name="connsiteY6" fmla="*/ 207993 h 336863"/>
                <a:gd name="connsiteX7" fmla="*/ 269254 w 321487"/>
                <a:gd name="connsiteY7" fmla="*/ 215961 h 336863"/>
                <a:gd name="connsiteX8" fmla="*/ 310264 w 321487"/>
                <a:gd name="connsiteY8" fmla="*/ 286346 h 336863"/>
                <a:gd name="connsiteX9" fmla="*/ 316879 w 321487"/>
                <a:gd name="connsiteY9" fmla="*/ 302282 h 336863"/>
                <a:gd name="connsiteX10" fmla="*/ 319524 w 321487"/>
                <a:gd name="connsiteY10" fmla="*/ 327514 h 336863"/>
                <a:gd name="connsiteX11" fmla="*/ 295712 w 321487"/>
                <a:gd name="connsiteY11" fmla="*/ 336810 h 336863"/>
                <a:gd name="connsiteX12" fmla="*/ 28482 w 321487"/>
                <a:gd name="connsiteY12" fmla="*/ 336810 h 336863"/>
                <a:gd name="connsiteX13" fmla="*/ 2024 w 321487"/>
                <a:gd name="connsiteY13" fmla="*/ 327514 h 336863"/>
                <a:gd name="connsiteX14" fmla="*/ 3347 w 321487"/>
                <a:gd name="connsiteY14" fmla="*/ 302282 h 336863"/>
                <a:gd name="connsiteX15" fmla="*/ 11284 w 321487"/>
                <a:gd name="connsiteY15" fmla="*/ 286346 h 336863"/>
                <a:gd name="connsiteX16" fmla="*/ 53618 w 321487"/>
                <a:gd name="connsiteY16" fmla="*/ 215961 h 336863"/>
                <a:gd name="connsiteX17" fmla="*/ 75115 w 321487"/>
                <a:gd name="connsiteY17" fmla="*/ 204009 h 336863"/>
                <a:gd name="connsiteX18" fmla="*/ 160774 w 321487"/>
                <a:gd name="connsiteY18" fmla="*/ 0 h 336863"/>
                <a:gd name="connsiteX19" fmla="*/ 245706 w 321487"/>
                <a:gd name="connsiteY19" fmla="*/ 100013 h 336863"/>
                <a:gd name="connsiteX20" fmla="*/ 160774 w 321487"/>
                <a:gd name="connsiteY20" fmla="*/ 200026 h 336863"/>
                <a:gd name="connsiteX21" fmla="*/ 75842 w 321487"/>
                <a:gd name="connsiteY21" fmla="*/ 100013 h 336863"/>
                <a:gd name="connsiteX22" fmla="*/ 160774 w 321487"/>
                <a:gd name="connsiteY22" fmla="*/ 0 h 336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1487" h="336863">
                  <a:moveTo>
                    <a:pt x="75115" y="204009"/>
                  </a:moveTo>
                  <a:cubicBezTo>
                    <a:pt x="82391" y="203345"/>
                    <a:pt x="89337" y="205337"/>
                    <a:pt x="94628" y="207993"/>
                  </a:cubicBezTo>
                  <a:cubicBezTo>
                    <a:pt x="101243" y="211977"/>
                    <a:pt x="109180" y="221273"/>
                    <a:pt x="114472" y="225257"/>
                  </a:cubicBezTo>
                  <a:cubicBezTo>
                    <a:pt x="121087" y="231897"/>
                    <a:pt x="134316" y="239866"/>
                    <a:pt x="156805" y="239866"/>
                  </a:cubicBezTo>
                  <a:cubicBezTo>
                    <a:pt x="170035" y="239866"/>
                    <a:pt x="170035" y="239866"/>
                    <a:pt x="170035" y="239866"/>
                  </a:cubicBezTo>
                  <a:cubicBezTo>
                    <a:pt x="191201" y="239866"/>
                    <a:pt x="204431" y="231897"/>
                    <a:pt x="212368" y="225257"/>
                  </a:cubicBezTo>
                  <a:cubicBezTo>
                    <a:pt x="217660" y="221273"/>
                    <a:pt x="224274" y="210649"/>
                    <a:pt x="230889" y="207993"/>
                  </a:cubicBezTo>
                  <a:cubicBezTo>
                    <a:pt x="241472" y="202681"/>
                    <a:pt x="256024" y="200025"/>
                    <a:pt x="269254" y="215961"/>
                  </a:cubicBezTo>
                  <a:cubicBezTo>
                    <a:pt x="291743" y="241194"/>
                    <a:pt x="310264" y="286346"/>
                    <a:pt x="310264" y="286346"/>
                  </a:cubicBezTo>
                  <a:cubicBezTo>
                    <a:pt x="316879" y="302282"/>
                    <a:pt x="316879" y="302282"/>
                    <a:pt x="316879" y="302282"/>
                  </a:cubicBezTo>
                  <a:cubicBezTo>
                    <a:pt x="320847" y="308922"/>
                    <a:pt x="323493" y="320874"/>
                    <a:pt x="319524" y="327514"/>
                  </a:cubicBezTo>
                  <a:cubicBezTo>
                    <a:pt x="311587" y="338138"/>
                    <a:pt x="295712" y="336810"/>
                    <a:pt x="295712" y="336810"/>
                  </a:cubicBezTo>
                  <a:lnTo>
                    <a:pt x="28482" y="336810"/>
                  </a:lnTo>
                  <a:cubicBezTo>
                    <a:pt x="28482" y="336810"/>
                    <a:pt x="9962" y="338138"/>
                    <a:pt x="2024" y="327514"/>
                  </a:cubicBezTo>
                  <a:cubicBezTo>
                    <a:pt x="-1945" y="320874"/>
                    <a:pt x="701" y="308922"/>
                    <a:pt x="3347" y="302282"/>
                  </a:cubicBezTo>
                  <a:cubicBezTo>
                    <a:pt x="11284" y="286346"/>
                    <a:pt x="11284" y="286346"/>
                    <a:pt x="11284" y="286346"/>
                  </a:cubicBezTo>
                  <a:cubicBezTo>
                    <a:pt x="11284" y="286346"/>
                    <a:pt x="31128" y="241194"/>
                    <a:pt x="53618" y="215961"/>
                  </a:cubicBezTo>
                  <a:cubicBezTo>
                    <a:pt x="60233" y="207993"/>
                    <a:pt x="67839" y="204673"/>
                    <a:pt x="75115" y="204009"/>
                  </a:cubicBezTo>
                  <a:close/>
                  <a:moveTo>
                    <a:pt x="160774" y="0"/>
                  </a:moveTo>
                  <a:cubicBezTo>
                    <a:pt x="207681" y="0"/>
                    <a:pt x="245706" y="44777"/>
                    <a:pt x="245706" y="100013"/>
                  </a:cubicBezTo>
                  <a:cubicBezTo>
                    <a:pt x="245706" y="155249"/>
                    <a:pt x="207681" y="200026"/>
                    <a:pt x="160774" y="200026"/>
                  </a:cubicBezTo>
                  <a:cubicBezTo>
                    <a:pt x="113867" y="200026"/>
                    <a:pt x="75842" y="155249"/>
                    <a:pt x="75842" y="100013"/>
                  </a:cubicBezTo>
                  <a:cubicBezTo>
                    <a:pt x="75842" y="44777"/>
                    <a:pt x="113867" y="0"/>
                    <a:pt x="160774" y="0"/>
                  </a:cubicBezTo>
                  <a:close/>
                </a:path>
              </a:pathLst>
            </a:custGeom>
            <a:solidFill>
              <a:schemeClr val="bg1"/>
            </a:solidFill>
            <a:ln w="19050">
              <a:noFill/>
              <a:round/>
            </a:ln>
            <a:effectLst/>
          </p:spPr>
          <p:txBody>
            <a:bodyPr vert="horz" wrap="none" lIns="91440" tIns="45720" rIns="91440" bIns="45720" numCol="1" rtlCol="0" anchor="ctr" anchorCtr="1" compatLnSpc="1"/>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marL="0" marR="0" lvl="0" indent="0" algn="ctr" defTabSz="913765" rtl="0" eaLnBrk="1" fontAlgn="auto" latinLnBrk="0" hangingPunct="1">
                <a:lnSpc>
                  <a:spcPct val="100000"/>
                </a:lnSpc>
                <a:spcBef>
                  <a:spcPts val="0"/>
                </a:spcBef>
                <a:spcAft>
                  <a:spcPts val="0"/>
                </a:spcAft>
                <a:buClrTx/>
                <a:buSzTx/>
                <a:buFontTx/>
                <a:buNone/>
                <a:defRPr/>
              </a:pPr>
              <a:endParaRPr kumimoji="0" lang="en-US" sz="1200" b="1" i="0" u="none" strike="noStrike" kern="1200" cap="none" spc="0" normalizeH="0" baseline="0" noProof="0" dirty="0">
                <a:ln>
                  <a:noFill/>
                </a:ln>
                <a:solidFill>
                  <a:srgbClr val="FFFFFF"/>
                </a:solidFill>
                <a:effectLst/>
                <a:uLnTx/>
                <a:uFillTx/>
                <a:latin typeface="Arial"/>
                <a:ea typeface="阿里巴巴普惠体 Medium"/>
                <a:cs typeface="阿里巴巴普惠体 Medium"/>
                <a:sym typeface="Arial"/>
              </a:endParaRPr>
            </a:p>
          </p:txBody>
        </p:sp>
        <p:sp>
          <p:nvSpPr>
            <p:cNvPr id="42" name="图形"/>
            <p:cNvSpPr/>
            <p:nvPr>
              <p:custDataLst>
                <p:tags r:id="rId6"/>
              </p:custDataLst>
            </p:nvPr>
          </p:nvSpPr>
          <p:spPr bwMode="auto">
            <a:xfrm>
              <a:off x="1867" y="4174"/>
              <a:ext cx="2904" cy="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a:lnSpc>
                  <a:spcPct val="150000"/>
                </a:lnSpc>
              </a:pPr>
              <a:r>
                <a:rPr lang="zh-CN" altLang="en-US" sz="1100">
                  <a:solidFill>
                    <a:schemeClr val="tx1"/>
                  </a:solidFill>
                  <a:latin typeface="Arial"/>
                  <a:ea typeface="阿里巴巴普惠体 Medium"/>
                  <a:cs typeface="阿里巴巴普惠体 Medium"/>
                  <a:sym typeface="Arial"/>
                </a:rPr>
                <a:t>在此处添加您的文本内容在此处添加您的文本内容此处添加文本</a:t>
              </a:r>
              <a:r>
                <a:rPr lang="zh-CN" altLang="en-US" sz="1100">
                  <a:latin typeface="Arial"/>
                  <a:ea typeface="阿里巴巴普惠体 Medium"/>
                  <a:cs typeface="阿里巴巴普惠体 Medium"/>
                  <a:sym typeface="Arial"/>
                </a:rPr>
                <a:t>在此处添加您的文本内容在此处添加您的文本内容</a:t>
              </a:r>
              <a:endParaRPr kumimoji="0" lang="zh-CN" altLang="en-US" sz="1100" b="0" i="0" u="none" strike="noStrike" kern="1200" cap="none" spc="0" normalizeH="0" baseline="0" noProof="0" dirty="0">
                <a:ln>
                  <a:noFill/>
                </a:ln>
                <a:solidFill>
                  <a:schemeClr val="tx1"/>
                </a:solidFill>
                <a:effectLst/>
                <a:uLnTx/>
                <a:uFillTx/>
                <a:latin typeface="Arial"/>
                <a:ea typeface="阿里巴巴普惠体 Medium"/>
                <a:cs typeface="阿里巴巴普惠体 Medium"/>
                <a:sym typeface="Arial"/>
              </a:endParaRPr>
            </a:p>
          </p:txBody>
        </p:sp>
        <p:sp>
          <p:nvSpPr>
            <p:cNvPr id="43" name="图形"/>
            <p:cNvSpPr/>
            <p:nvPr>
              <p:custDataLst>
                <p:tags r:id="rId7"/>
              </p:custDataLst>
            </p:nvPr>
          </p:nvSpPr>
          <p:spPr bwMode="auto">
            <a:xfrm rot="5400000">
              <a:off x="5722" y="4952"/>
              <a:ext cx="3292" cy="2977"/>
            </a:xfrm>
            <a:prstGeom prst="rect">
              <a:avLst/>
            </a:prstGeom>
            <a:solidFill>
              <a:schemeClr val="bg1">
                <a:lumMod val="95000"/>
              </a:schemeClr>
            </a:solidFill>
            <a:ln w="19050">
              <a:noFill/>
              <a:round/>
            </a:ln>
          </p:spPr>
          <p:txBody>
            <a:bodyPr vert="horz" wrap="none" lIns="91440" tIns="45720" rIns="91440" bIns="45720" numCol="1" rtlCol="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1" i="0" u="none" strike="noStrike" kern="1200" cap="none" spc="0" normalizeH="0" baseline="0" noProof="0" dirty="0">
                <a:ln>
                  <a:noFill/>
                </a:ln>
                <a:solidFill>
                  <a:srgbClr val="000000">
                    <a:lumMod val="75000"/>
                    <a:lumOff val="25000"/>
                  </a:srgbClr>
                </a:solidFill>
                <a:effectLst/>
                <a:uLnTx/>
                <a:uFillTx/>
                <a:latin typeface="Arial"/>
                <a:ea typeface="阿里巴巴普惠体 Medium"/>
                <a:cs typeface="阿里巴巴普惠体 Medium"/>
                <a:sym typeface="Arial"/>
              </a:endParaRPr>
            </a:p>
          </p:txBody>
        </p:sp>
        <p:sp>
          <p:nvSpPr>
            <p:cNvPr id="44" name="图形"/>
            <p:cNvSpPr/>
            <p:nvPr>
              <p:custDataLst>
                <p:tags r:id="rId8"/>
              </p:custDataLst>
            </p:nvPr>
          </p:nvSpPr>
          <p:spPr bwMode="auto">
            <a:xfrm>
              <a:off x="5882" y="3857"/>
              <a:ext cx="2972" cy="861"/>
            </a:xfrm>
            <a:prstGeom prst="rect">
              <a:avLst/>
            </a:prstGeom>
            <a:gradFill>
              <a:gsLst>
                <a:gs pos="0">
                  <a:schemeClr val="accent1"/>
                </a:gs>
                <a:gs pos="100000">
                  <a:schemeClr val="accent2"/>
                </a:gs>
              </a:gsLst>
              <a:lin ang="2700000" scaled="0"/>
            </a:gradFill>
            <a:ln w="19050">
              <a:noFill/>
              <a:round/>
            </a:ln>
            <a:effectLst/>
          </p:spPr>
          <p:txBody>
            <a:bodyPr vert="horz" wrap="none" lIns="91440" tIns="45720" rIns="91440" bIns="45720" numCol="1" rtlCol="0" anchor="ctr" anchorCtr="1" compatLnSpc="1">
              <a:norm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zh-CN" altLang="en-US">
                  <a:solidFill>
                    <a:schemeClr val="bg1"/>
                  </a:solidFill>
                  <a:latin typeface="Arial"/>
                  <a:ea typeface="阿里巴巴普惠体 Medium"/>
                  <a:cs typeface="阿里巴巴普惠体 Medium"/>
                  <a:sym typeface="Arial"/>
                </a:rPr>
                <a:t>预设标题文本</a:t>
              </a:r>
              <a:endParaRPr kumimoji="0" lang="zh-CN" altLang="en-US" sz="1800" i="0" u="none" strike="noStrike" kern="1200" cap="none" spc="0" normalizeH="0" baseline="0" noProof="0" dirty="0">
                <a:ln>
                  <a:noFill/>
                </a:ln>
                <a:solidFill>
                  <a:schemeClr val="bg1"/>
                </a:solidFill>
                <a:effectLst/>
                <a:uLnTx/>
                <a:uFillTx/>
                <a:latin typeface="Arial"/>
                <a:ea typeface="阿里巴巴普惠体 Medium"/>
                <a:cs typeface="阿里巴巴普惠体 Medium"/>
                <a:sym typeface="Arial"/>
              </a:endParaRPr>
            </a:p>
          </p:txBody>
        </p:sp>
        <p:sp>
          <p:nvSpPr>
            <p:cNvPr id="81" name="图形"/>
            <p:cNvSpPr/>
            <p:nvPr>
              <p:custDataLst>
                <p:tags r:id="rId9"/>
              </p:custDataLst>
            </p:nvPr>
          </p:nvSpPr>
          <p:spPr bwMode="auto">
            <a:xfrm>
              <a:off x="6831" y="7513"/>
              <a:ext cx="1075" cy="1075"/>
            </a:xfrm>
            <a:prstGeom prst="ellipse">
              <a:avLst/>
            </a:prstGeom>
            <a:gradFill>
              <a:gsLst>
                <a:gs pos="0">
                  <a:schemeClr val="accent1"/>
                </a:gs>
                <a:gs pos="100000">
                  <a:schemeClr val="accent2"/>
                </a:gs>
              </a:gsLst>
              <a:lin ang="2700000" scaled="0"/>
            </a:gradFill>
            <a:ln w="19050">
              <a:solidFill>
                <a:schemeClr val="bg1"/>
              </a:solidFill>
              <a:round/>
            </a:ln>
            <a:effectLst/>
          </p:spPr>
          <p:txBody>
            <a:bodyPr vert="horz" wrap="none" lIns="91440" tIns="45720" rIns="91440" bIns="45720" numCol="1" rtlCol="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1" i="0" u="none" strike="noStrike" kern="1200" cap="none" spc="0" normalizeH="0" baseline="0" noProof="0" dirty="0">
                <a:ln>
                  <a:noFill/>
                </a:ln>
                <a:solidFill>
                  <a:srgbClr val="000000">
                    <a:lumMod val="75000"/>
                    <a:lumOff val="25000"/>
                  </a:srgbClr>
                </a:solidFill>
                <a:effectLst/>
                <a:uLnTx/>
                <a:uFillTx/>
                <a:latin typeface="Arial"/>
                <a:ea typeface="阿里巴巴普惠体 Medium"/>
                <a:cs typeface="阿里巴巴普惠体 Medium"/>
                <a:sym typeface="Arial"/>
              </a:endParaRPr>
            </a:p>
          </p:txBody>
        </p:sp>
        <p:sp>
          <p:nvSpPr>
            <p:cNvPr id="82" name="图形"/>
            <p:cNvSpPr/>
            <p:nvPr>
              <p:custDataLst>
                <p:tags r:id="rId10"/>
              </p:custDataLst>
            </p:nvPr>
          </p:nvSpPr>
          <p:spPr bwMode="auto">
            <a:xfrm>
              <a:off x="7096" y="7765"/>
              <a:ext cx="544" cy="571"/>
            </a:xfrm>
            <a:custGeom>
              <a:avLst/>
              <a:gdLst>
                <a:gd name="connsiteX0" fmla="*/ 75115 w 321487"/>
                <a:gd name="connsiteY0" fmla="*/ 204009 h 336863"/>
                <a:gd name="connsiteX1" fmla="*/ 94628 w 321487"/>
                <a:gd name="connsiteY1" fmla="*/ 207993 h 336863"/>
                <a:gd name="connsiteX2" fmla="*/ 114472 w 321487"/>
                <a:gd name="connsiteY2" fmla="*/ 225257 h 336863"/>
                <a:gd name="connsiteX3" fmla="*/ 156805 w 321487"/>
                <a:gd name="connsiteY3" fmla="*/ 239866 h 336863"/>
                <a:gd name="connsiteX4" fmla="*/ 170035 w 321487"/>
                <a:gd name="connsiteY4" fmla="*/ 239866 h 336863"/>
                <a:gd name="connsiteX5" fmla="*/ 212368 w 321487"/>
                <a:gd name="connsiteY5" fmla="*/ 225257 h 336863"/>
                <a:gd name="connsiteX6" fmla="*/ 230889 w 321487"/>
                <a:gd name="connsiteY6" fmla="*/ 207993 h 336863"/>
                <a:gd name="connsiteX7" fmla="*/ 269254 w 321487"/>
                <a:gd name="connsiteY7" fmla="*/ 215961 h 336863"/>
                <a:gd name="connsiteX8" fmla="*/ 310264 w 321487"/>
                <a:gd name="connsiteY8" fmla="*/ 286346 h 336863"/>
                <a:gd name="connsiteX9" fmla="*/ 316879 w 321487"/>
                <a:gd name="connsiteY9" fmla="*/ 302282 h 336863"/>
                <a:gd name="connsiteX10" fmla="*/ 319524 w 321487"/>
                <a:gd name="connsiteY10" fmla="*/ 327514 h 336863"/>
                <a:gd name="connsiteX11" fmla="*/ 295712 w 321487"/>
                <a:gd name="connsiteY11" fmla="*/ 336810 h 336863"/>
                <a:gd name="connsiteX12" fmla="*/ 28482 w 321487"/>
                <a:gd name="connsiteY12" fmla="*/ 336810 h 336863"/>
                <a:gd name="connsiteX13" fmla="*/ 2024 w 321487"/>
                <a:gd name="connsiteY13" fmla="*/ 327514 h 336863"/>
                <a:gd name="connsiteX14" fmla="*/ 3347 w 321487"/>
                <a:gd name="connsiteY14" fmla="*/ 302282 h 336863"/>
                <a:gd name="connsiteX15" fmla="*/ 11284 w 321487"/>
                <a:gd name="connsiteY15" fmla="*/ 286346 h 336863"/>
                <a:gd name="connsiteX16" fmla="*/ 53618 w 321487"/>
                <a:gd name="connsiteY16" fmla="*/ 215961 h 336863"/>
                <a:gd name="connsiteX17" fmla="*/ 75115 w 321487"/>
                <a:gd name="connsiteY17" fmla="*/ 204009 h 336863"/>
                <a:gd name="connsiteX18" fmla="*/ 160774 w 321487"/>
                <a:gd name="connsiteY18" fmla="*/ 0 h 336863"/>
                <a:gd name="connsiteX19" fmla="*/ 245706 w 321487"/>
                <a:gd name="connsiteY19" fmla="*/ 100013 h 336863"/>
                <a:gd name="connsiteX20" fmla="*/ 160774 w 321487"/>
                <a:gd name="connsiteY20" fmla="*/ 200026 h 336863"/>
                <a:gd name="connsiteX21" fmla="*/ 75842 w 321487"/>
                <a:gd name="connsiteY21" fmla="*/ 100013 h 336863"/>
                <a:gd name="connsiteX22" fmla="*/ 160774 w 321487"/>
                <a:gd name="connsiteY22" fmla="*/ 0 h 336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1487" h="336863">
                  <a:moveTo>
                    <a:pt x="75115" y="204009"/>
                  </a:moveTo>
                  <a:cubicBezTo>
                    <a:pt x="82391" y="203345"/>
                    <a:pt x="89337" y="205337"/>
                    <a:pt x="94628" y="207993"/>
                  </a:cubicBezTo>
                  <a:cubicBezTo>
                    <a:pt x="101243" y="211977"/>
                    <a:pt x="109180" y="221273"/>
                    <a:pt x="114472" y="225257"/>
                  </a:cubicBezTo>
                  <a:cubicBezTo>
                    <a:pt x="121087" y="231897"/>
                    <a:pt x="134316" y="239866"/>
                    <a:pt x="156805" y="239866"/>
                  </a:cubicBezTo>
                  <a:cubicBezTo>
                    <a:pt x="170035" y="239866"/>
                    <a:pt x="170035" y="239866"/>
                    <a:pt x="170035" y="239866"/>
                  </a:cubicBezTo>
                  <a:cubicBezTo>
                    <a:pt x="191201" y="239866"/>
                    <a:pt x="204431" y="231897"/>
                    <a:pt x="212368" y="225257"/>
                  </a:cubicBezTo>
                  <a:cubicBezTo>
                    <a:pt x="217660" y="221273"/>
                    <a:pt x="224274" y="210649"/>
                    <a:pt x="230889" y="207993"/>
                  </a:cubicBezTo>
                  <a:cubicBezTo>
                    <a:pt x="241472" y="202681"/>
                    <a:pt x="256024" y="200025"/>
                    <a:pt x="269254" y="215961"/>
                  </a:cubicBezTo>
                  <a:cubicBezTo>
                    <a:pt x="291743" y="241194"/>
                    <a:pt x="310264" y="286346"/>
                    <a:pt x="310264" y="286346"/>
                  </a:cubicBezTo>
                  <a:cubicBezTo>
                    <a:pt x="316879" y="302282"/>
                    <a:pt x="316879" y="302282"/>
                    <a:pt x="316879" y="302282"/>
                  </a:cubicBezTo>
                  <a:cubicBezTo>
                    <a:pt x="320847" y="308922"/>
                    <a:pt x="323493" y="320874"/>
                    <a:pt x="319524" y="327514"/>
                  </a:cubicBezTo>
                  <a:cubicBezTo>
                    <a:pt x="311587" y="338138"/>
                    <a:pt x="295712" y="336810"/>
                    <a:pt x="295712" y="336810"/>
                  </a:cubicBezTo>
                  <a:lnTo>
                    <a:pt x="28482" y="336810"/>
                  </a:lnTo>
                  <a:cubicBezTo>
                    <a:pt x="28482" y="336810"/>
                    <a:pt x="9962" y="338138"/>
                    <a:pt x="2024" y="327514"/>
                  </a:cubicBezTo>
                  <a:cubicBezTo>
                    <a:pt x="-1945" y="320874"/>
                    <a:pt x="701" y="308922"/>
                    <a:pt x="3347" y="302282"/>
                  </a:cubicBezTo>
                  <a:cubicBezTo>
                    <a:pt x="11284" y="286346"/>
                    <a:pt x="11284" y="286346"/>
                    <a:pt x="11284" y="286346"/>
                  </a:cubicBezTo>
                  <a:cubicBezTo>
                    <a:pt x="11284" y="286346"/>
                    <a:pt x="31128" y="241194"/>
                    <a:pt x="53618" y="215961"/>
                  </a:cubicBezTo>
                  <a:cubicBezTo>
                    <a:pt x="60233" y="207993"/>
                    <a:pt x="67839" y="204673"/>
                    <a:pt x="75115" y="204009"/>
                  </a:cubicBezTo>
                  <a:close/>
                  <a:moveTo>
                    <a:pt x="160774" y="0"/>
                  </a:moveTo>
                  <a:cubicBezTo>
                    <a:pt x="207681" y="0"/>
                    <a:pt x="245706" y="44777"/>
                    <a:pt x="245706" y="100013"/>
                  </a:cubicBezTo>
                  <a:cubicBezTo>
                    <a:pt x="245706" y="155249"/>
                    <a:pt x="207681" y="200026"/>
                    <a:pt x="160774" y="200026"/>
                  </a:cubicBezTo>
                  <a:cubicBezTo>
                    <a:pt x="113867" y="200026"/>
                    <a:pt x="75842" y="155249"/>
                    <a:pt x="75842" y="100013"/>
                  </a:cubicBezTo>
                  <a:cubicBezTo>
                    <a:pt x="75842" y="44777"/>
                    <a:pt x="113867" y="0"/>
                    <a:pt x="160774" y="0"/>
                  </a:cubicBezTo>
                  <a:close/>
                </a:path>
              </a:pathLst>
            </a:custGeom>
            <a:solidFill>
              <a:schemeClr val="bg1"/>
            </a:solidFill>
            <a:ln w="19050">
              <a:noFill/>
              <a:round/>
            </a:ln>
            <a:effectLst/>
          </p:spPr>
          <p:txBody>
            <a:bodyPr vert="horz" wrap="none" lIns="91440" tIns="45720" rIns="91440" bIns="45720" numCol="1" rtlCol="0" anchor="ctr" anchorCtr="1" compatLnSpc="1"/>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marL="0" marR="0" lvl="0" indent="0" algn="ctr" defTabSz="913765" rtl="0" eaLnBrk="1" fontAlgn="auto" latinLnBrk="0" hangingPunct="1">
                <a:lnSpc>
                  <a:spcPct val="100000"/>
                </a:lnSpc>
                <a:spcBef>
                  <a:spcPts val="0"/>
                </a:spcBef>
                <a:spcAft>
                  <a:spcPts val="0"/>
                </a:spcAft>
                <a:buClrTx/>
                <a:buSzTx/>
                <a:buFontTx/>
                <a:buNone/>
                <a:defRPr/>
              </a:pPr>
              <a:endParaRPr kumimoji="0" lang="en-US" sz="1200" b="1" i="0" u="none" strike="noStrike" kern="1200" cap="none" spc="0" normalizeH="0" baseline="0" noProof="0" dirty="0">
                <a:ln>
                  <a:noFill/>
                </a:ln>
                <a:solidFill>
                  <a:srgbClr val="000000">
                    <a:lumMod val="75000"/>
                    <a:lumOff val="25000"/>
                  </a:srgbClr>
                </a:solidFill>
                <a:effectLst/>
                <a:uLnTx/>
                <a:uFillTx/>
                <a:latin typeface="Arial"/>
                <a:ea typeface="阿里巴巴普惠体 Medium"/>
                <a:cs typeface="阿里巴巴普惠体 Medium"/>
                <a:sym typeface="Arial"/>
              </a:endParaRPr>
            </a:p>
          </p:txBody>
        </p:sp>
        <p:sp>
          <p:nvSpPr>
            <p:cNvPr id="46" name="图形"/>
            <p:cNvSpPr/>
            <p:nvPr>
              <p:custDataLst>
                <p:tags r:id="rId11"/>
              </p:custDataLst>
            </p:nvPr>
          </p:nvSpPr>
          <p:spPr bwMode="auto">
            <a:xfrm>
              <a:off x="5956" y="4997"/>
              <a:ext cx="2804" cy="1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fontScale="92500" lnSpcReduction="10000"/>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a:lnSpc>
                  <a:spcPct val="150000"/>
                </a:lnSpc>
              </a:pPr>
              <a:r>
                <a:rPr lang="zh-CN" altLang="en-US" sz="1100">
                  <a:latin typeface="Arial"/>
                  <a:ea typeface="阿里巴巴普惠体 Medium"/>
                  <a:cs typeface="阿里巴巴普惠体 Medium"/>
                  <a:sym typeface="Arial"/>
                </a:rPr>
                <a:t>在此处添加您的文本内容在此处添加您的文本内容此处添加文本在此处添加您的文本内容在此处添加您的文本内容</a:t>
              </a:r>
              <a:endParaRPr kumimoji="0" lang="zh-CN" altLang="en-US" sz="1100" b="0" i="0" u="none" strike="noStrike" kern="1200" cap="none" spc="0" normalizeH="0" baseline="0" noProof="0" dirty="0">
                <a:ln>
                  <a:noFill/>
                </a:ln>
                <a:solidFill>
                  <a:schemeClr val="tx1">
                    <a:lumMod val="85000"/>
                    <a:lumOff val="15000"/>
                  </a:schemeClr>
                </a:solidFill>
                <a:effectLst/>
                <a:uLnTx/>
                <a:uFillTx/>
                <a:latin typeface="Arial"/>
                <a:ea typeface="阿里巴巴普惠体 Medium"/>
                <a:cs typeface="阿里巴巴普惠体 Medium"/>
                <a:sym typeface="Arial"/>
              </a:endParaRPr>
            </a:p>
          </p:txBody>
        </p:sp>
        <p:sp>
          <p:nvSpPr>
            <p:cNvPr id="47" name="图形"/>
            <p:cNvSpPr/>
            <p:nvPr>
              <p:custDataLst>
                <p:tags r:id="rId12"/>
              </p:custDataLst>
            </p:nvPr>
          </p:nvSpPr>
          <p:spPr bwMode="auto">
            <a:xfrm rot="5400000">
              <a:off x="9732" y="4129"/>
              <a:ext cx="3292" cy="2977"/>
            </a:xfrm>
            <a:prstGeom prst="rect">
              <a:avLst/>
            </a:prstGeom>
            <a:solidFill>
              <a:schemeClr val="bg1">
                <a:lumMod val="95000"/>
              </a:schemeClr>
            </a:solidFill>
            <a:ln w="19050">
              <a:noFill/>
              <a:round/>
            </a:ln>
          </p:spPr>
          <p:txBody>
            <a:bodyPr vert="horz" wrap="none" lIns="91440" tIns="45720" rIns="91440" bIns="45720" numCol="1" rtlCol="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1" i="0" u="none" strike="noStrike" kern="1200" cap="none" spc="0" normalizeH="0" baseline="0" noProof="0" dirty="0">
                <a:ln>
                  <a:noFill/>
                </a:ln>
                <a:solidFill>
                  <a:srgbClr val="000000">
                    <a:lumMod val="75000"/>
                    <a:lumOff val="25000"/>
                  </a:srgbClr>
                </a:solidFill>
                <a:effectLst/>
                <a:uLnTx/>
                <a:uFillTx/>
                <a:latin typeface="Arial"/>
                <a:ea typeface="阿里巴巴普惠体 Medium"/>
                <a:cs typeface="阿里巴巴普惠体 Medium"/>
                <a:sym typeface="Arial"/>
              </a:endParaRPr>
            </a:p>
          </p:txBody>
        </p:sp>
        <p:sp>
          <p:nvSpPr>
            <p:cNvPr id="48" name="图形"/>
            <p:cNvSpPr/>
            <p:nvPr>
              <p:custDataLst>
                <p:tags r:id="rId13"/>
              </p:custDataLst>
            </p:nvPr>
          </p:nvSpPr>
          <p:spPr bwMode="auto">
            <a:xfrm>
              <a:off x="9892" y="3034"/>
              <a:ext cx="2972" cy="861"/>
            </a:xfrm>
            <a:prstGeom prst="rect">
              <a:avLst/>
            </a:prstGeom>
            <a:gradFill>
              <a:gsLst>
                <a:gs pos="0">
                  <a:schemeClr val="accent1"/>
                </a:gs>
                <a:gs pos="100000">
                  <a:schemeClr val="accent2"/>
                </a:gs>
              </a:gsLst>
              <a:lin ang="2700000" scaled="0"/>
            </a:gradFill>
            <a:ln w="19050">
              <a:noFill/>
              <a:round/>
            </a:ln>
            <a:effectLst/>
          </p:spPr>
          <p:txBody>
            <a:bodyPr vert="horz" wrap="none" lIns="91440" tIns="45720" rIns="91440" bIns="45720" numCol="1" rtlCol="0" anchor="ctr" anchorCtr="1" compatLnSpc="1">
              <a:norm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zh-CN" altLang="en-US">
                  <a:solidFill>
                    <a:schemeClr val="bg1"/>
                  </a:solidFill>
                  <a:latin typeface="Arial"/>
                  <a:ea typeface="阿里巴巴普惠体 Medium"/>
                  <a:cs typeface="阿里巴巴普惠体 Medium"/>
                  <a:sym typeface="Arial"/>
                </a:rPr>
                <a:t>预设标题文本</a:t>
              </a:r>
              <a:endParaRPr kumimoji="0" lang="zh-CN" altLang="en-US" sz="1800" i="0" u="none" strike="noStrike" kern="1200" cap="none" spc="0" normalizeH="0" baseline="0" noProof="0" dirty="0">
                <a:ln>
                  <a:noFill/>
                </a:ln>
                <a:solidFill>
                  <a:schemeClr val="bg1"/>
                </a:solidFill>
                <a:effectLst/>
                <a:uLnTx/>
                <a:uFillTx/>
                <a:latin typeface="Arial"/>
                <a:ea typeface="阿里巴巴普惠体 Medium"/>
                <a:cs typeface="阿里巴巴普惠体 Medium"/>
                <a:sym typeface="Arial"/>
              </a:endParaRPr>
            </a:p>
          </p:txBody>
        </p:sp>
        <p:sp>
          <p:nvSpPr>
            <p:cNvPr id="79" name="图形"/>
            <p:cNvSpPr/>
            <p:nvPr>
              <p:custDataLst>
                <p:tags r:id="rId14"/>
              </p:custDataLst>
            </p:nvPr>
          </p:nvSpPr>
          <p:spPr bwMode="auto">
            <a:xfrm>
              <a:off x="10841" y="6690"/>
              <a:ext cx="1075" cy="1075"/>
            </a:xfrm>
            <a:prstGeom prst="ellipse">
              <a:avLst/>
            </a:prstGeom>
            <a:gradFill>
              <a:gsLst>
                <a:gs pos="0">
                  <a:schemeClr val="accent1"/>
                </a:gs>
                <a:gs pos="100000">
                  <a:schemeClr val="accent2"/>
                </a:gs>
              </a:gsLst>
              <a:lin ang="2700000" scaled="0"/>
            </a:gradFill>
            <a:ln w="19050">
              <a:solidFill>
                <a:schemeClr val="bg1"/>
              </a:solidFill>
              <a:round/>
            </a:ln>
            <a:effectLst/>
          </p:spPr>
          <p:txBody>
            <a:bodyPr vert="horz" wrap="none" lIns="91440" tIns="45720" rIns="91440" bIns="45720" numCol="1" rtlCol="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1" i="0" u="none" strike="noStrike" kern="1200" cap="none" spc="0" normalizeH="0" baseline="0" noProof="0" dirty="0">
                <a:ln>
                  <a:noFill/>
                </a:ln>
                <a:solidFill>
                  <a:srgbClr val="000000">
                    <a:lumMod val="75000"/>
                    <a:lumOff val="25000"/>
                  </a:srgbClr>
                </a:solidFill>
                <a:effectLst/>
                <a:uLnTx/>
                <a:uFillTx/>
                <a:latin typeface="Arial"/>
                <a:ea typeface="阿里巴巴普惠体 Medium"/>
                <a:cs typeface="阿里巴巴普惠体 Medium"/>
                <a:sym typeface="Arial"/>
              </a:endParaRPr>
            </a:p>
          </p:txBody>
        </p:sp>
        <p:sp>
          <p:nvSpPr>
            <p:cNvPr id="80" name="图形"/>
            <p:cNvSpPr/>
            <p:nvPr>
              <p:custDataLst>
                <p:tags r:id="rId15"/>
              </p:custDataLst>
            </p:nvPr>
          </p:nvSpPr>
          <p:spPr bwMode="auto">
            <a:xfrm>
              <a:off x="11106" y="6942"/>
              <a:ext cx="544" cy="571"/>
            </a:xfrm>
            <a:custGeom>
              <a:avLst/>
              <a:gdLst>
                <a:gd name="connsiteX0" fmla="*/ 75115 w 321487"/>
                <a:gd name="connsiteY0" fmla="*/ 204009 h 336863"/>
                <a:gd name="connsiteX1" fmla="*/ 94628 w 321487"/>
                <a:gd name="connsiteY1" fmla="*/ 207993 h 336863"/>
                <a:gd name="connsiteX2" fmla="*/ 114472 w 321487"/>
                <a:gd name="connsiteY2" fmla="*/ 225257 h 336863"/>
                <a:gd name="connsiteX3" fmla="*/ 156805 w 321487"/>
                <a:gd name="connsiteY3" fmla="*/ 239866 h 336863"/>
                <a:gd name="connsiteX4" fmla="*/ 170035 w 321487"/>
                <a:gd name="connsiteY4" fmla="*/ 239866 h 336863"/>
                <a:gd name="connsiteX5" fmla="*/ 212368 w 321487"/>
                <a:gd name="connsiteY5" fmla="*/ 225257 h 336863"/>
                <a:gd name="connsiteX6" fmla="*/ 230889 w 321487"/>
                <a:gd name="connsiteY6" fmla="*/ 207993 h 336863"/>
                <a:gd name="connsiteX7" fmla="*/ 269254 w 321487"/>
                <a:gd name="connsiteY7" fmla="*/ 215961 h 336863"/>
                <a:gd name="connsiteX8" fmla="*/ 310264 w 321487"/>
                <a:gd name="connsiteY8" fmla="*/ 286346 h 336863"/>
                <a:gd name="connsiteX9" fmla="*/ 316879 w 321487"/>
                <a:gd name="connsiteY9" fmla="*/ 302282 h 336863"/>
                <a:gd name="connsiteX10" fmla="*/ 319524 w 321487"/>
                <a:gd name="connsiteY10" fmla="*/ 327514 h 336863"/>
                <a:gd name="connsiteX11" fmla="*/ 295712 w 321487"/>
                <a:gd name="connsiteY11" fmla="*/ 336810 h 336863"/>
                <a:gd name="connsiteX12" fmla="*/ 28482 w 321487"/>
                <a:gd name="connsiteY12" fmla="*/ 336810 h 336863"/>
                <a:gd name="connsiteX13" fmla="*/ 2024 w 321487"/>
                <a:gd name="connsiteY13" fmla="*/ 327514 h 336863"/>
                <a:gd name="connsiteX14" fmla="*/ 3347 w 321487"/>
                <a:gd name="connsiteY14" fmla="*/ 302282 h 336863"/>
                <a:gd name="connsiteX15" fmla="*/ 11284 w 321487"/>
                <a:gd name="connsiteY15" fmla="*/ 286346 h 336863"/>
                <a:gd name="connsiteX16" fmla="*/ 53618 w 321487"/>
                <a:gd name="connsiteY16" fmla="*/ 215961 h 336863"/>
                <a:gd name="connsiteX17" fmla="*/ 75115 w 321487"/>
                <a:gd name="connsiteY17" fmla="*/ 204009 h 336863"/>
                <a:gd name="connsiteX18" fmla="*/ 160774 w 321487"/>
                <a:gd name="connsiteY18" fmla="*/ 0 h 336863"/>
                <a:gd name="connsiteX19" fmla="*/ 245706 w 321487"/>
                <a:gd name="connsiteY19" fmla="*/ 100013 h 336863"/>
                <a:gd name="connsiteX20" fmla="*/ 160774 w 321487"/>
                <a:gd name="connsiteY20" fmla="*/ 200026 h 336863"/>
                <a:gd name="connsiteX21" fmla="*/ 75842 w 321487"/>
                <a:gd name="connsiteY21" fmla="*/ 100013 h 336863"/>
                <a:gd name="connsiteX22" fmla="*/ 160774 w 321487"/>
                <a:gd name="connsiteY22" fmla="*/ 0 h 336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1487" h="336863">
                  <a:moveTo>
                    <a:pt x="75115" y="204009"/>
                  </a:moveTo>
                  <a:cubicBezTo>
                    <a:pt x="82391" y="203345"/>
                    <a:pt x="89337" y="205337"/>
                    <a:pt x="94628" y="207993"/>
                  </a:cubicBezTo>
                  <a:cubicBezTo>
                    <a:pt x="101243" y="211977"/>
                    <a:pt x="109180" y="221273"/>
                    <a:pt x="114472" y="225257"/>
                  </a:cubicBezTo>
                  <a:cubicBezTo>
                    <a:pt x="121087" y="231897"/>
                    <a:pt x="134316" y="239866"/>
                    <a:pt x="156805" y="239866"/>
                  </a:cubicBezTo>
                  <a:cubicBezTo>
                    <a:pt x="170035" y="239866"/>
                    <a:pt x="170035" y="239866"/>
                    <a:pt x="170035" y="239866"/>
                  </a:cubicBezTo>
                  <a:cubicBezTo>
                    <a:pt x="191201" y="239866"/>
                    <a:pt x="204431" y="231897"/>
                    <a:pt x="212368" y="225257"/>
                  </a:cubicBezTo>
                  <a:cubicBezTo>
                    <a:pt x="217660" y="221273"/>
                    <a:pt x="224274" y="210649"/>
                    <a:pt x="230889" y="207993"/>
                  </a:cubicBezTo>
                  <a:cubicBezTo>
                    <a:pt x="241472" y="202681"/>
                    <a:pt x="256024" y="200025"/>
                    <a:pt x="269254" y="215961"/>
                  </a:cubicBezTo>
                  <a:cubicBezTo>
                    <a:pt x="291743" y="241194"/>
                    <a:pt x="310264" y="286346"/>
                    <a:pt x="310264" y="286346"/>
                  </a:cubicBezTo>
                  <a:cubicBezTo>
                    <a:pt x="316879" y="302282"/>
                    <a:pt x="316879" y="302282"/>
                    <a:pt x="316879" y="302282"/>
                  </a:cubicBezTo>
                  <a:cubicBezTo>
                    <a:pt x="320847" y="308922"/>
                    <a:pt x="323493" y="320874"/>
                    <a:pt x="319524" y="327514"/>
                  </a:cubicBezTo>
                  <a:cubicBezTo>
                    <a:pt x="311587" y="338138"/>
                    <a:pt x="295712" y="336810"/>
                    <a:pt x="295712" y="336810"/>
                  </a:cubicBezTo>
                  <a:lnTo>
                    <a:pt x="28482" y="336810"/>
                  </a:lnTo>
                  <a:cubicBezTo>
                    <a:pt x="28482" y="336810"/>
                    <a:pt x="9962" y="338138"/>
                    <a:pt x="2024" y="327514"/>
                  </a:cubicBezTo>
                  <a:cubicBezTo>
                    <a:pt x="-1945" y="320874"/>
                    <a:pt x="701" y="308922"/>
                    <a:pt x="3347" y="302282"/>
                  </a:cubicBezTo>
                  <a:cubicBezTo>
                    <a:pt x="11284" y="286346"/>
                    <a:pt x="11284" y="286346"/>
                    <a:pt x="11284" y="286346"/>
                  </a:cubicBezTo>
                  <a:cubicBezTo>
                    <a:pt x="11284" y="286346"/>
                    <a:pt x="31128" y="241194"/>
                    <a:pt x="53618" y="215961"/>
                  </a:cubicBezTo>
                  <a:cubicBezTo>
                    <a:pt x="60233" y="207993"/>
                    <a:pt x="67839" y="204673"/>
                    <a:pt x="75115" y="204009"/>
                  </a:cubicBezTo>
                  <a:close/>
                  <a:moveTo>
                    <a:pt x="160774" y="0"/>
                  </a:moveTo>
                  <a:cubicBezTo>
                    <a:pt x="207681" y="0"/>
                    <a:pt x="245706" y="44777"/>
                    <a:pt x="245706" y="100013"/>
                  </a:cubicBezTo>
                  <a:cubicBezTo>
                    <a:pt x="245706" y="155249"/>
                    <a:pt x="207681" y="200026"/>
                    <a:pt x="160774" y="200026"/>
                  </a:cubicBezTo>
                  <a:cubicBezTo>
                    <a:pt x="113867" y="200026"/>
                    <a:pt x="75842" y="155249"/>
                    <a:pt x="75842" y="100013"/>
                  </a:cubicBezTo>
                  <a:cubicBezTo>
                    <a:pt x="75842" y="44777"/>
                    <a:pt x="113867" y="0"/>
                    <a:pt x="160774" y="0"/>
                  </a:cubicBezTo>
                  <a:close/>
                </a:path>
              </a:pathLst>
            </a:custGeom>
            <a:solidFill>
              <a:schemeClr val="bg1"/>
            </a:solidFill>
            <a:ln w="19050">
              <a:noFill/>
              <a:round/>
            </a:ln>
            <a:effectLst/>
          </p:spPr>
          <p:txBody>
            <a:bodyPr vert="horz" wrap="none" lIns="91440" tIns="45720" rIns="91440" bIns="45720" numCol="1" rtlCol="0" anchor="ctr" anchorCtr="1" compatLnSpc="1"/>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marL="0" marR="0" lvl="0" indent="0" algn="ctr" defTabSz="913765" rtl="0" eaLnBrk="1" fontAlgn="auto" latinLnBrk="0" hangingPunct="1">
                <a:lnSpc>
                  <a:spcPct val="100000"/>
                </a:lnSpc>
                <a:spcBef>
                  <a:spcPts val="0"/>
                </a:spcBef>
                <a:spcAft>
                  <a:spcPts val="0"/>
                </a:spcAft>
                <a:buClrTx/>
                <a:buSzTx/>
                <a:buFontTx/>
                <a:buNone/>
                <a:defRPr/>
              </a:pPr>
              <a:endParaRPr kumimoji="0" lang="en-US" sz="1200" b="1" i="0" u="none" strike="noStrike" kern="1200" cap="none" spc="0" normalizeH="0" baseline="0" noProof="0" dirty="0">
                <a:ln>
                  <a:noFill/>
                </a:ln>
                <a:solidFill>
                  <a:srgbClr val="000000">
                    <a:lumMod val="75000"/>
                    <a:lumOff val="25000"/>
                  </a:srgbClr>
                </a:solidFill>
                <a:effectLst/>
                <a:uLnTx/>
                <a:uFillTx/>
                <a:latin typeface="Arial"/>
                <a:ea typeface="阿里巴巴普惠体 Medium"/>
                <a:cs typeface="阿里巴巴普惠体 Medium"/>
                <a:sym typeface="Arial"/>
              </a:endParaRPr>
            </a:p>
          </p:txBody>
        </p:sp>
        <p:sp>
          <p:nvSpPr>
            <p:cNvPr id="50" name="图形"/>
            <p:cNvSpPr/>
            <p:nvPr>
              <p:custDataLst>
                <p:tags r:id="rId16"/>
              </p:custDataLst>
            </p:nvPr>
          </p:nvSpPr>
          <p:spPr bwMode="auto">
            <a:xfrm>
              <a:off x="9966" y="4174"/>
              <a:ext cx="2807" cy="1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fontScale="92500" lnSpcReduction="10000"/>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a:lnSpc>
                  <a:spcPct val="150000"/>
                </a:lnSpc>
              </a:pPr>
              <a:r>
                <a:rPr lang="zh-CN" altLang="en-US" sz="1100">
                  <a:latin typeface="Arial"/>
                  <a:ea typeface="阿里巴巴普惠体 Medium"/>
                  <a:cs typeface="阿里巴巴普惠体 Medium"/>
                  <a:sym typeface="Arial"/>
                </a:rPr>
                <a:t>在此处添加您的文本内容在此处添加您的文本内容此处添加文本在此处添加您的文本内容在此处添加您的文本内容</a:t>
              </a:r>
              <a:endParaRPr kumimoji="0" lang="zh-CN" altLang="en-US" sz="1100" b="0" i="0" u="none" strike="noStrike" kern="1200" cap="none" spc="0" normalizeH="0" baseline="0" noProof="0" dirty="0">
                <a:ln>
                  <a:noFill/>
                </a:ln>
                <a:solidFill>
                  <a:schemeClr val="tx1">
                    <a:lumMod val="85000"/>
                    <a:lumOff val="15000"/>
                  </a:schemeClr>
                </a:solidFill>
                <a:effectLst/>
                <a:uLnTx/>
                <a:uFillTx/>
                <a:latin typeface="Arial"/>
                <a:ea typeface="阿里巴巴普惠体 Medium"/>
                <a:cs typeface="阿里巴巴普惠体 Medium"/>
                <a:sym typeface="Arial"/>
              </a:endParaRPr>
            </a:p>
          </p:txBody>
        </p:sp>
        <p:sp>
          <p:nvSpPr>
            <p:cNvPr id="51" name="图形"/>
            <p:cNvSpPr/>
            <p:nvPr>
              <p:custDataLst>
                <p:tags r:id="rId17"/>
              </p:custDataLst>
            </p:nvPr>
          </p:nvSpPr>
          <p:spPr bwMode="auto">
            <a:xfrm rot="5400000">
              <a:off x="13743" y="4951"/>
              <a:ext cx="3292" cy="2978"/>
            </a:xfrm>
            <a:prstGeom prst="rect">
              <a:avLst/>
            </a:prstGeom>
            <a:solidFill>
              <a:schemeClr val="bg1">
                <a:lumMod val="95000"/>
              </a:schemeClr>
            </a:solidFill>
            <a:ln w="19050">
              <a:noFill/>
              <a:round/>
            </a:ln>
          </p:spPr>
          <p:txBody>
            <a:bodyPr vert="horz" wrap="none" lIns="91440" tIns="45720" rIns="91440" bIns="45720" numCol="1" rtlCol="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1" i="0" u="none" strike="noStrike" kern="1200" cap="none" spc="0" normalizeH="0" baseline="0" noProof="0" dirty="0">
                <a:ln>
                  <a:noFill/>
                </a:ln>
                <a:solidFill>
                  <a:srgbClr val="000000">
                    <a:lumMod val="75000"/>
                    <a:lumOff val="25000"/>
                  </a:srgbClr>
                </a:solidFill>
                <a:effectLst/>
                <a:uLnTx/>
                <a:uFillTx/>
                <a:latin typeface="Arial"/>
                <a:ea typeface="阿里巴巴普惠体 Medium"/>
                <a:cs typeface="阿里巴巴普惠体 Medium"/>
                <a:sym typeface="Arial"/>
              </a:endParaRPr>
            </a:p>
          </p:txBody>
        </p:sp>
        <p:sp>
          <p:nvSpPr>
            <p:cNvPr id="52" name="图形"/>
            <p:cNvSpPr/>
            <p:nvPr>
              <p:custDataLst>
                <p:tags r:id="rId18"/>
              </p:custDataLst>
            </p:nvPr>
          </p:nvSpPr>
          <p:spPr bwMode="auto">
            <a:xfrm>
              <a:off x="13902" y="3857"/>
              <a:ext cx="2973" cy="861"/>
            </a:xfrm>
            <a:prstGeom prst="rect">
              <a:avLst/>
            </a:prstGeom>
            <a:gradFill>
              <a:gsLst>
                <a:gs pos="0">
                  <a:schemeClr val="accent1"/>
                </a:gs>
                <a:gs pos="100000">
                  <a:schemeClr val="accent2"/>
                </a:gs>
              </a:gsLst>
              <a:lin ang="2700000" scaled="0"/>
            </a:gradFill>
            <a:ln w="19050">
              <a:noFill/>
              <a:round/>
            </a:ln>
            <a:effectLst/>
          </p:spPr>
          <p:txBody>
            <a:bodyPr vert="horz" wrap="none" lIns="91440" tIns="45720" rIns="91440" bIns="45720" numCol="1" rtlCol="0" anchor="ctr" anchorCtr="1" compatLnSpc="1">
              <a:norm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zh-CN" altLang="en-US">
                  <a:solidFill>
                    <a:schemeClr val="bg1"/>
                  </a:solidFill>
                  <a:latin typeface="Arial"/>
                  <a:ea typeface="阿里巴巴普惠体 Medium"/>
                  <a:cs typeface="阿里巴巴普惠体 Medium"/>
                  <a:sym typeface="Arial"/>
                </a:rPr>
                <a:t>预设标题文本</a:t>
              </a:r>
              <a:endParaRPr kumimoji="0" lang="zh-CN" altLang="en-US" sz="1800" i="0" u="none" strike="noStrike" kern="1200" cap="none" spc="0" normalizeH="0" baseline="0" noProof="0" dirty="0">
                <a:ln>
                  <a:noFill/>
                </a:ln>
                <a:solidFill>
                  <a:schemeClr val="bg1"/>
                </a:solidFill>
                <a:effectLst/>
                <a:uLnTx/>
                <a:uFillTx/>
                <a:latin typeface="Arial"/>
                <a:ea typeface="阿里巴巴普惠体 Medium"/>
                <a:cs typeface="阿里巴巴普惠体 Medium"/>
                <a:sym typeface="Arial"/>
              </a:endParaRPr>
            </a:p>
          </p:txBody>
        </p:sp>
        <p:sp>
          <p:nvSpPr>
            <p:cNvPr id="77" name="图形"/>
            <p:cNvSpPr/>
            <p:nvPr>
              <p:custDataLst>
                <p:tags r:id="rId19"/>
              </p:custDataLst>
            </p:nvPr>
          </p:nvSpPr>
          <p:spPr bwMode="auto">
            <a:xfrm>
              <a:off x="14851" y="7513"/>
              <a:ext cx="1075" cy="1075"/>
            </a:xfrm>
            <a:prstGeom prst="ellipse">
              <a:avLst/>
            </a:prstGeom>
            <a:gradFill>
              <a:gsLst>
                <a:gs pos="0">
                  <a:schemeClr val="accent1"/>
                </a:gs>
                <a:gs pos="100000">
                  <a:schemeClr val="accent2"/>
                </a:gs>
              </a:gsLst>
              <a:lin ang="2700000" scaled="0"/>
            </a:gradFill>
            <a:ln w="19050">
              <a:solidFill>
                <a:schemeClr val="bg1"/>
              </a:solidFill>
              <a:round/>
            </a:ln>
            <a:effectLst/>
          </p:spPr>
          <p:txBody>
            <a:bodyPr vert="horz" wrap="none" lIns="91440" tIns="45720" rIns="91440" bIns="45720" numCol="1" rtlCol="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1" i="0" u="none" strike="noStrike" kern="1200" cap="none" spc="0" normalizeH="0" baseline="0" noProof="0" dirty="0">
                <a:ln>
                  <a:noFill/>
                </a:ln>
                <a:solidFill>
                  <a:srgbClr val="000000">
                    <a:lumMod val="75000"/>
                    <a:lumOff val="25000"/>
                  </a:srgbClr>
                </a:solidFill>
                <a:effectLst/>
                <a:uLnTx/>
                <a:uFillTx/>
                <a:latin typeface="Arial"/>
                <a:ea typeface="阿里巴巴普惠体 Medium"/>
                <a:cs typeface="阿里巴巴普惠体 Medium"/>
                <a:sym typeface="Arial"/>
              </a:endParaRPr>
            </a:p>
          </p:txBody>
        </p:sp>
        <p:sp>
          <p:nvSpPr>
            <p:cNvPr id="78" name="图形"/>
            <p:cNvSpPr/>
            <p:nvPr>
              <p:custDataLst>
                <p:tags r:id="rId20"/>
              </p:custDataLst>
            </p:nvPr>
          </p:nvSpPr>
          <p:spPr bwMode="auto">
            <a:xfrm>
              <a:off x="15116" y="7765"/>
              <a:ext cx="545" cy="571"/>
            </a:xfrm>
            <a:custGeom>
              <a:avLst/>
              <a:gdLst>
                <a:gd name="connsiteX0" fmla="*/ 75115 w 321487"/>
                <a:gd name="connsiteY0" fmla="*/ 204009 h 336863"/>
                <a:gd name="connsiteX1" fmla="*/ 94628 w 321487"/>
                <a:gd name="connsiteY1" fmla="*/ 207993 h 336863"/>
                <a:gd name="connsiteX2" fmla="*/ 114472 w 321487"/>
                <a:gd name="connsiteY2" fmla="*/ 225257 h 336863"/>
                <a:gd name="connsiteX3" fmla="*/ 156805 w 321487"/>
                <a:gd name="connsiteY3" fmla="*/ 239866 h 336863"/>
                <a:gd name="connsiteX4" fmla="*/ 170035 w 321487"/>
                <a:gd name="connsiteY4" fmla="*/ 239866 h 336863"/>
                <a:gd name="connsiteX5" fmla="*/ 212368 w 321487"/>
                <a:gd name="connsiteY5" fmla="*/ 225257 h 336863"/>
                <a:gd name="connsiteX6" fmla="*/ 230889 w 321487"/>
                <a:gd name="connsiteY6" fmla="*/ 207993 h 336863"/>
                <a:gd name="connsiteX7" fmla="*/ 269254 w 321487"/>
                <a:gd name="connsiteY7" fmla="*/ 215961 h 336863"/>
                <a:gd name="connsiteX8" fmla="*/ 310264 w 321487"/>
                <a:gd name="connsiteY8" fmla="*/ 286346 h 336863"/>
                <a:gd name="connsiteX9" fmla="*/ 316879 w 321487"/>
                <a:gd name="connsiteY9" fmla="*/ 302282 h 336863"/>
                <a:gd name="connsiteX10" fmla="*/ 319524 w 321487"/>
                <a:gd name="connsiteY10" fmla="*/ 327514 h 336863"/>
                <a:gd name="connsiteX11" fmla="*/ 295712 w 321487"/>
                <a:gd name="connsiteY11" fmla="*/ 336810 h 336863"/>
                <a:gd name="connsiteX12" fmla="*/ 28482 w 321487"/>
                <a:gd name="connsiteY12" fmla="*/ 336810 h 336863"/>
                <a:gd name="connsiteX13" fmla="*/ 2024 w 321487"/>
                <a:gd name="connsiteY13" fmla="*/ 327514 h 336863"/>
                <a:gd name="connsiteX14" fmla="*/ 3347 w 321487"/>
                <a:gd name="connsiteY14" fmla="*/ 302282 h 336863"/>
                <a:gd name="connsiteX15" fmla="*/ 11284 w 321487"/>
                <a:gd name="connsiteY15" fmla="*/ 286346 h 336863"/>
                <a:gd name="connsiteX16" fmla="*/ 53618 w 321487"/>
                <a:gd name="connsiteY16" fmla="*/ 215961 h 336863"/>
                <a:gd name="connsiteX17" fmla="*/ 75115 w 321487"/>
                <a:gd name="connsiteY17" fmla="*/ 204009 h 336863"/>
                <a:gd name="connsiteX18" fmla="*/ 160774 w 321487"/>
                <a:gd name="connsiteY18" fmla="*/ 0 h 336863"/>
                <a:gd name="connsiteX19" fmla="*/ 245706 w 321487"/>
                <a:gd name="connsiteY19" fmla="*/ 100013 h 336863"/>
                <a:gd name="connsiteX20" fmla="*/ 160774 w 321487"/>
                <a:gd name="connsiteY20" fmla="*/ 200026 h 336863"/>
                <a:gd name="connsiteX21" fmla="*/ 75842 w 321487"/>
                <a:gd name="connsiteY21" fmla="*/ 100013 h 336863"/>
                <a:gd name="connsiteX22" fmla="*/ 160774 w 321487"/>
                <a:gd name="connsiteY22" fmla="*/ 0 h 336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1487" h="336863">
                  <a:moveTo>
                    <a:pt x="75115" y="204009"/>
                  </a:moveTo>
                  <a:cubicBezTo>
                    <a:pt x="82391" y="203345"/>
                    <a:pt x="89337" y="205337"/>
                    <a:pt x="94628" y="207993"/>
                  </a:cubicBezTo>
                  <a:cubicBezTo>
                    <a:pt x="101243" y="211977"/>
                    <a:pt x="109180" y="221273"/>
                    <a:pt x="114472" y="225257"/>
                  </a:cubicBezTo>
                  <a:cubicBezTo>
                    <a:pt x="121087" y="231897"/>
                    <a:pt x="134316" y="239866"/>
                    <a:pt x="156805" y="239866"/>
                  </a:cubicBezTo>
                  <a:cubicBezTo>
                    <a:pt x="170035" y="239866"/>
                    <a:pt x="170035" y="239866"/>
                    <a:pt x="170035" y="239866"/>
                  </a:cubicBezTo>
                  <a:cubicBezTo>
                    <a:pt x="191201" y="239866"/>
                    <a:pt x="204431" y="231897"/>
                    <a:pt x="212368" y="225257"/>
                  </a:cubicBezTo>
                  <a:cubicBezTo>
                    <a:pt x="217660" y="221273"/>
                    <a:pt x="224274" y="210649"/>
                    <a:pt x="230889" y="207993"/>
                  </a:cubicBezTo>
                  <a:cubicBezTo>
                    <a:pt x="241472" y="202681"/>
                    <a:pt x="256024" y="200025"/>
                    <a:pt x="269254" y="215961"/>
                  </a:cubicBezTo>
                  <a:cubicBezTo>
                    <a:pt x="291743" y="241194"/>
                    <a:pt x="310264" y="286346"/>
                    <a:pt x="310264" y="286346"/>
                  </a:cubicBezTo>
                  <a:cubicBezTo>
                    <a:pt x="316879" y="302282"/>
                    <a:pt x="316879" y="302282"/>
                    <a:pt x="316879" y="302282"/>
                  </a:cubicBezTo>
                  <a:cubicBezTo>
                    <a:pt x="320847" y="308922"/>
                    <a:pt x="323493" y="320874"/>
                    <a:pt x="319524" y="327514"/>
                  </a:cubicBezTo>
                  <a:cubicBezTo>
                    <a:pt x="311587" y="338138"/>
                    <a:pt x="295712" y="336810"/>
                    <a:pt x="295712" y="336810"/>
                  </a:cubicBezTo>
                  <a:lnTo>
                    <a:pt x="28482" y="336810"/>
                  </a:lnTo>
                  <a:cubicBezTo>
                    <a:pt x="28482" y="336810"/>
                    <a:pt x="9962" y="338138"/>
                    <a:pt x="2024" y="327514"/>
                  </a:cubicBezTo>
                  <a:cubicBezTo>
                    <a:pt x="-1945" y="320874"/>
                    <a:pt x="701" y="308922"/>
                    <a:pt x="3347" y="302282"/>
                  </a:cubicBezTo>
                  <a:cubicBezTo>
                    <a:pt x="11284" y="286346"/>
                    <a:pt x="11284" y="286346"/>
                    <a:pt x="11284" y="286346"/>
                  </a:cubicBezTo>
                  <a:cubicBezTo>
                    <a:pt x="11284" y="286346"/>
                    <a:pt x="31128" y="241194"/>
                    <a:pt x="53618" y="215961"/>
                  </a:cubicBezTo>
                  <a:cubicBezTo>
                    <a:pt x="60233" y="207993"/>
                    <a:pt x="67839" y="204673"/>
                    <a:pt x="75115" y="204009"/>
                  </a:cubicBezTo>
                  <a:close/>
                  <a:moveTo>
                    <a:pt x="160774" y="0"/>
                  </a:moveTo>
                  <a:cubicBezTo>
                    <a:pt x="207681" y="0"/>
                    <a:pt x="245706" y="44777"/>
                    <a:pt x="245706" y="100013"/>
                  </a:cubicBezTo>
                  <a:cubicBezTo>
                    <a:pt x="245706" y="155249"/>
                    <a:pt x="207681" y="200026"/>
                    <a:pt x="160774" y="200026"/>
                  </a:cubicBezTo>
                  <a:cubicBezTo>
                    <a:pt x="113867" y="200026"/>
                    <a:pt x="75842" y="155249"/>
                    <a:pt x="75842" y="100013"/>
                  </a:cubicBezTo>
                  <a:cubicBezTo>
                    <a:pt x="75842" y="44777"/>
                    <a:pt x="113867" y="0"/>
                    <a:pt x="160774" y="0"/>
                  </a:cubicBezTo>
                  <a:close/>
                </a:path>
              </a:pathLst>
            </a:custGeom>
            <a:solidFill>
              <a:schemeClr val="bg1"/>
            </a:solidFill>
            <a:ln w="19050">
              <a:noFill/>
              <a:round/>
            </a:ln>
            <a:effectLst/>
          </p:spPr>
          <p:txBody>
            <a:bodyPr vert="horz" wrap="none" lIns="91440" tIns="45720" rIns="91440" bIns="45720" numCol="1" rtlCol="0" anchor="ctr" anchorCtr="1" compatLnSpc="1"/>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marL="0" marR="0" lvl="0" indent="0" algn="ctr" defTabSz="913765" rtl="0" eaLnBrk="1" fontAlgn="auto" latinLnBrk="0" hangingPunct="1">
                <a:lnSpc>
                  <a:spcPct val="100000"/>
                </a:lnSpc>
                <a:spcBef>
                  <a:spcPts val="0"/>
                </a:spcBef>
                <a:spcAft>
                  <a:spcPts val="0"/>
                </a:spcAft>
                <a:buClrTx/>
                <a:buSzTx/>
                <a:buFontTx/>
                <a:buNone/>
                <a:defRPr/>
              </a:pPr>
              <a:endParaRPr kumimoji="0" lang="en-US" sz="1200" b="1" i="0" u="none" strike="noStrike" kern="1200" cap="none" spc="0" normalizeH="0" baseline="0" noProof="0" dirty="0">
                <a:ln>
                  <a:noFill/>
                </a:ln>
                <a:solidFill>
                  <a:srgbClr val="000000">
                    <a:lumMod val="75000"/>
                    <a:lumOff val="25000"/>
                  </a:srgbClr>
                </a:solidFill>
                <a:effectLst/>
                <a:uLnTx/>
                <a:uFillTx/>
                <a:latin typeface="Arial"/>
                <a:ea typeface="阿里巴巴普惠体 Medium"/>
                <a:cs typeface="阿里巴巴普惠体 Medium"/>
                <a:sym typeface="Arial"/>
              </a:endParaRPr>
            </a:p>
          </p:txBody>
        </p:sp>
        <p:sp>
          <p:nvSpPr>
            <p:cNvPr id="54" name="图形"/>
            <p:cNvSpPr/>
            <p:nvPr>
              <p:custDataLst>
                <p:tags r:id="rId21"/>
              </p:custDataLst>
            </p:nvPr>
          </p:nvSpPr>
          <p:spPr bwMode="auto">
            <a:xfrm>
              <a:off x="13976" y="4997"/>
              <a:ext cx="2809" cy="1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fontScale="92500" lnSpcReduction="10000"/>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a:lnSpc>
                  <a:spcPct val="150000"/>
                </a:lnSpc>
              </a:pPr>
              <a:r>
                <a:rPr lang="zh-CN" altLang="en-US" sz="1100">
                  <a:latin typeface="Arial"/>
                  <a:ea typeface="阿里巴巴普惠体 Medium"/>
                  <a:cs typeface="阿里巴巴普惠体 Medium"/>
                  <a:sym typeface="Arial"/>
                </a:rPr>
                <a:t>在此处添加您的文本内容在此处添加您的文本内容此处添加文本在此处添加您的文本内容在此处添加您的文本内容</a:t>
              </a:r>
              <a:endParaRPr kumimoji="0" lang="zh-CN" altLang="en-US" sz="1100" b="0" i="0" u="none" strike="noStrike" kern="1200" cap="none" spc="0" normalizeH="0" baseline="0" noProof="0" dirty="0">
                <a:ln>
                  <a:noFill/>
                </a:ln>
                <a:solidFill>
                  <a:schemeClr val="tx1">
                    <a:lumMod val="85000"/>
                    <a:lumOff val="15000"/>
                  </a:schemeClr>
                </a:solidFill>
                <a:effectLst/>
                <a:uLnTx/>
                <a:uFillTx/>
                <a:latin typeface="Arial"/>
                <a:ea typeface="阿里巴巴普惠体 Medium"/>
                <a:cs typeface="阿里巴巴普惠体 Medium"/>
                <a:sym typeface="Arial"/>
              </a:endParaRPr>
            </a:p>
          </p:txBody>
        </p:sp>
      </p:grpSp>
    </p:spTree>
    <p:custDataLst>
      <p:tags r:id="rId1"/>
    </p:custDataLst>
  </p:cSld>
  <p:clrMapOvr>
    <a:masterClrMapping/>
  </p:clrMapOvr>
  <p:transition advTm="2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500" fill="hold">
                                          <p:stCondLst>
                                            <p:cond delay="0"/>
                                          </p:stCondLst>
                                        </p:cTn>
                                        <p:tgtEl>
                                          <p:spTgt spid="7"/>
                                        </p:tgtEl>
                                        <p:attrNameLst>
                                          <p:attrName>style.visibility</p:attrName>
                                        </p:attrNameLst>
                                      </p:cBhvr>
                                      <p:to>
                                        <p:strVal val="visible"/>
                                      </p:to>
                                    </p:set>
                                    <p:animEffect transition="in" filter="wedg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图形"/>
          <p:cNvGrpSpPr/>
          <p:nvPr/>
        </p:nvGrpSpPr>
        <p:grpSpPr>
          <a:xfrm>
            <a:off x="1109345" y="1518286"/>
            <a:ext cx="9834880" cy="4027805"/>
            <a:chOff x="1856" y="2581"/>
            <a:chExt cx="15488" cy="6343"/>
          </a:xfrm>
        </p:grpSpPr>
        <p:sp>
          <p:nvSpPr>
            <p:cNvPr id="55" name="图形"/>
            <p:cNvSpPr/>
            <p:nvPr>
              <p:custDataLst>
                <p:tags r:id="rId2"/>
              </p:custDataLst>
            </p:nvPr>
          </p:nvSpPr>
          <p:spPr>
            <a:xfrm>
              <a:off x="2007" y="4465"/>
              <a:ext cx="1010" cy="1009"/>
            </a:xfrm>
            <a:prstGeom prst="ellipse">
              <a:avLst/>
            </a:prstGeom>
            <a:gradFill>
              <a:gsLst>
                <a:gs pos="0">
                  <a:schemeClr val="accent1"/>
                </a:gs>
                <a:gs pos="100000">
                  <a:schemeClr val="accent2"/>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chemeClr val="tx1"/>
                </a:solidFill>
                <a:latin typeface="Arial"/>
                <a:ea typeface="阿里巴巴普惠体 Medium"/>
                <a:cs typeface="阿里巴巴普惠体 Medium"/>
                <a:sym typeface="Arial"/>
              </a:endParaRPr>
            </a:p>
          </p:txBody>
        </p:sp>
        <p:sp>
          <p:nvSpPr>
            <p:cNvPr id="56" name="图形"/>
            <p:cNvSpPr/>
            <p:nvPr>
              <p:custDataLst>
                <p:tags r:id="rId3"/>
              </p:custDataLst>
            </p:nvPr>
          </p:nvSpPr>
          <p:spPr>
            <a:xfrm>
              <a:off x="2219" y="4552"/>
              <a:ext cx="530" cy="776"/>
            </a:xfrm>
            <a:prstGeom prst="rect">
              <a:avLst/>
            </a:prstGeom>
          </p:spPr>
          <p:txBody>
            <a:bodyPr wrap="square">
              <a:spAutoFit/>
            </a:bodyPr>
            <a:lstStyle/>
            <a:p>
              <a:pPr algn="ctr">
                <a:lnSpc>
                  <a:spcPct val="130000"/>
                </a:lnSpc>
              </a:pPr>
              <a:r>
                <a:rPr lang="en-US" altLang="zh-CN" sz="2000" b="1" dirty="0">
                  <a:solidFill>
                    <a:schemeClr val="bg1"/>
                  </a:solidFill>
                  <a:latin typeface="Arial"/>
                  <a:ea typeface="阿里巴巴普惠体 Medium"/>
                  <a:cs typeface="阿里巴巴普惠体 Medium"/>
                  <a:sym typeface="Arial"/>
                </a:rPr>
                <a:t>1</a:t>
              </a:r>
            </a:p>
          </p:txBody>
        </p:sp>
        <p:sp>
          <p:nvSpPr>
            <p:cNvPr id="59" name="图形"/>
            <p:cNvSpPr/>
            <p:nvPr>
              <p:custDataLst>
                <p:tags r:id="rId4"/>
              </p:custDataLst>
            </p:nvPr>
          </p:nvSpPr>
          <p:spPr>
            <a:xfrm>
              <a:off x="2007" y="6065"/>
              <a:ext cx="1010" cy="1009"/>
            </a:xfrm>
            <a:prstGeom prst="ellipse">
              <a:avLst/>
            </a:prstGeom>
            <a:gradFill>
              <a:gsLst>
                <a:gs pos="0">
                  <a:schemeClr val="accent1"/>
                </a:gs>
                <a:gs pos="100000">
                  <a:schemeClr val="accent2"/>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chemeClr val="tx1"/>
                </a:solidFill>
                <a:latin typeface="Arial"/>
                <a:ea typeface="阿里巴巴普惠体 Medium"/>
                <a:cs typeface="阿里巴巴普惠体 Medium"/>
                <a:sym typeface="Arial"/>
              </a:endParaRPr>
            </a:p>
          </p:txBody>
        </p:sp>
        <p:sp>
          <p:nvSpPr>
            <p:cNvPr id="60" name="图形"/>
            <p:cNvSpPr/>
            <p:nvPr>
              <p:custDataLst>
                <p:tags r:id="rId5"/>
              </p:custDataLst>
            </p:nvPr>
          </p:nvSpPr>
          <p:spPr>
            <a:xfrm>
              <a:off x="2219" y="6136"/>
              <a:ext cx="530" cy="776"/>
            </a:xfrm>
            <a:prstGeom prst="rect">
              <a:avLst/>
            </a:prstGeom>
          </p:spPr>
          <p:txBody>
            <a:bodyPr wrap="square">
              <a:spAutoFit/>
            </a:bodyPr>
            <a:lstStyle/>
            <a:p>
              <a:pPr algn="ctr">
                <a:lnSpc>
                  <a:spcPct val="130000"/>
                </a:lnSpc>
              </a:pPr>
              <a:r>
                <a:rPr lang="en-US" altLang="zh-CN" sz="2000" b="1" dirty="0">
                  <a:solidFill>
                    <a:schemeClr val="bg1"/>
                  </a:solidFill>
                  <a:latin typeface="Arial"/>
                  <a:ea typeface="阿里巴巴普惠体 Medium"/>
                  <a:cs typeface="阿里巴巴普惠体 Medium"/>
                  <a:sym typeface="Arial"/>
                </a:rPr>
                <a:t>2</a:t>
              </a:r>
            </a:p>
          </p:txBody>
        </p:sp>
        <p:sp>
          <p:nvSpPr>
            <p:cNvPr id="63" name="图形"/>
            <p:cNvSpPr/>
            <p:nvPr>
              <p:custDataLst>
                <p:tags r:id="rId6"/>
              </p:custDataLst>
            </p:nvPr>
          </p:nvSpPr>
          <p:spPr>
            <a:xfrm>
              <a:off x="2007" y="7608"/>
              <a:ext cx="1010" cy="1010"/>
            </a:xfrm>
            <a:prstGeom prst="ellipse">
              <a:avLst/>
            </a:prstGeom>
            <a:gradFill>
              <a:gsLst>
                <a:gs pos="0">
                  <a:schemeClr val="accent1"/>
                </a:gs>
                <a:gs pos="100000">
                  <a:schemeClr val="accent2"/>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chemeClr val="tx1"/>
                </a:solidFill>
                <a:latin typeface="Arial"/>
                <a:ea typeface="阿里巴巴普惠体 Medium"/>
                <a:cs typeface="阿里巴巴普惠体 Medium"/>
                <a:sym typeface="Arial"/>
              </a:endParaRPr>
            </a:p>
          </p:txBody>
        </p:sp>
        <p:sp>
          <p:nvSpPr>
            <p:cNvPr id="64" name="图形"/>
            <p:cNvSpPr/>
            <p:nvPr>
              <p:custDataLst>
                <p:tags r:id="rId7"/>
              </p:custDataLst>
            </p:nvPr>
          </p:nvSpPr>
          <p:spPr>
            <a:xfrm>
              <a:off x="2217" y="7694"/>
              <a:ext cx="532" cy="776"/>
            </a:xfrm>
            <a:prstGeom prst="rect">
              <a:avLst/>
            </a:prstGeom>
          </p:spPr>
          <p:txBody>
            <a:bodyPr wrap="square">
              <a:spAutoFit/>
            </a:bodyPr>
            <a:lstStyle/>
            <a:p>
              <a:pPr algn="ctr">
                <a:lnSpc>
                  <a:spcPct val="130000"/>
                </a:lnSpc>
              </a:pPr>
              <a:r>
                <a:rPr lang="en-US" altLang="zh-CN" sz="2000" b="1" dirty="0">
                  <a:solidFill>
                    <a:schemeClr val="bg1"/>
                  </a:solidFill>
                  <a:latin typeface="Arial"/>
                  <a:ea typeface="阿里巴巴普惠体 Medium"/>
                  <a:cs typeface="阿里巴巴普惠体 Medium"/>
                  <a:sym typeface="Arial"/>
                </a:rPr>
                <a:t>3</a:t>
              </a:r>
            </a:p>
          </p:txBody>
        </p:sp>
        <p:grpSp>
          <p:nvGrpSpPr>
            <p:cNvPr id="57" name="组合 56"/>
            <p:cNvGrpSpPr/>
            <p:nvPr/>
          </p:nvGrpSpPr>
          <p:grpSpPr>
            <a:xfrm>
              <a:off x="15974" y="4377"/>
              <a:ext cx="1010" cy="4319"/>
              <a:chOff x="15936" y="3907"/>
              <a:chExt cx="1010" cy="4319"/>
            </a:xfrm>
          </p:grpSpPr>
          <p:sp>
            <p:nvSpPr>
              <p:cNvPr id="67" name="图形"/>
              <p:cNvSpPr/>
              <p:nvPr>
                <p:custDataLst>
                  <p:tags r:id="rId22"/>
                </p:custDataLst>
              </p:nvPr>
            </p:nvSpPr>
            <p:spPr>
              <a:xfrm>
                <a:off x="15936" y="3907"/>
                <a:ext cx="1010" cy="1010"/>
              </a:xfrm>
              <a:prstGeom prst="ellipse">
                <a:avLst/>
              </a:prstGeom>
              <a:gradFill>
                <a:gsLst>
                  <a:gs pos="0">
                    <a:schemeClr val="accent1"/>
                  </a:gs>
                  <a:gs pos="100000">
                    <a:schemeClr val="accent2"/>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chemeClr val="tx1"/>
                  </a:solidFill>
                  <a:latin typeface="Arial"/>
                  <a:ea typeface="阿里巴巴普惠体 Medium"/>
                  <a:cs typeface="阿里巴巴普惠体 Medium"/>
                  <a:sym typeface="Arial"/>
                </a:endParaRPr>
              </a:p>
            </p:txBody>
          </p:sp>
          <p:sp>
            <p:nvSpPr>
              <p:cNvPr id="68" name="图形"/>
              <p:cNvSpPr/>
              <p:nvPr>
                <p:custDataLst>
                  <p:tags r:id="rId23"/>
                </p:custDataLst>
              </p:nvPr>
            </p:nvSpPr>
            <p:spPr>
              <a:xfrm>
                <a:off x="16148" y="3995"/>
                <a:ext cx="532" cy="776"/>
              </a:xfrm>
              <a:prstGeom prst="rect">
                <a:avLst/>
              </a:prstGeom>
            </p:spPr>
            <p:txBody>
              <a:bodyPr wrap="square">
                <a:spAutoFit/>
              </a:bodyPr>
              <a:lstStyle/>
              <a:p>
                <a:pPr algn="ctr">
                  <a:lnSpc>
                    <a:spcPct val="130000"/>
                  </a:lnSpc>
                </a:pPr>
                <a:r>
                  <a:rPr lang="en-US" altLang="zh-CN" sz="2000" b="1" dirty="0">
                    <a:solidFill>
                      <a:schemeClr val="bg1"/>
                    </a:solidFill>
                    <a:latin typeface="Arial"/>
                    <a:ea typeface="阿里巴巴普惠体 Medium"/>
                    <a:cs typeface="阿里巴巴普惠体 Medium"/>
                    <a:sym typeface="Arial"/>
                  </a:rPr>
                  <a:t>4</a:t>
                </a:r>
              </a:p>
            </p:txBody>
          </p:sp>
          <p:sp>
            <p:nvSpPr>
              <p:cNvPr id="40" name="图形"/>
              <p:cNvSpPr/>
              <p:nvPr>
                <p:custDataLst>
                  <p:tags r:id="rId24"/>
                </p:custDataLst>
              </p:nvPr>
            </p:nvSpPr>
            <p:spPr>
              <a:xfrm>
                <a:off x="15936" y="5508"/>
                <a:ext cx="1010" cy="1010"/>
              </a:xfrm>
              <a:prstGeom prst="ellipse">
                <a:avLst/>
              </a:prstGeom>
              <a:gradFill>
                <a:gsLst>
                  <a:gs pos="0">
                    <a:schemeClr val="accent1"/>
                  </a:gs>
                  <a:gs pos="100000">
                    <a:schemeClr val="accent2"/>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chemeClr val="tx1"/>
                  </a:solidFill>
                  <a:latin typeface="Arial"/>
                  <a:ea typeface="阿里巴巴普惠体 Medium"/>
                  <a:cs typeface="阿里巴巴普惠体 Medium"/>
                  <a:sym typeface="Arial"/>
                </a:endParaRPr>
              </a:p>
            </p:txBody>
          </p:sp>
          <p:sp>
            <p:nvSpPr>
              <p:cNvPr id="41" name="图形"/>
              <p:cNvSpPr/>
              <p:nvPr>
                <p:custDataLst>
                  <p:tags r:id="rId25"/>
                </p:custDataLst>
              </p:nvPr>
            </p:nvSpPr>
            <p:spPr>
              <a:xfrm>
                <a:off x="16148" y="5565"/>
                <a:ext cx="530" cy="776"/>
              </a:xfrm>
              <a:prstGeom prst="rect">
                <a:avLst/>
              </a:prstGeom>
            </p:spPr>
            <p:txBody>
              <a:bodyPr wrap="square">
                <a:spAutoFit/>
              </a:bodyPr>
              <a:lstStyle/>
              <a:p>
                <a:pPr algn="ctr">
                  <a:lnSpc>
                    <a:spcPct val="130000"/>
                  </a:lnSpc>
                </a:pPr>
                <a:r>
                  <a:rPr lang="en-US" altLang="zh-CN" sz="2000" b="1" dirty="0">
                    <a:solidFill>
                      <a:schemeClr val="bg1"/>
                    </a:solidFill>
                    <a:latin typeface="Arial"/>
                    <a:ea typeface="阿里巴巴普惠体 Medium"/>
                    <a:cs typeface="阿里巴巴普惠体 Medium"/>
                    <a:sym typeface="Arial"/>
                  </a:rPr>
                  <a:t>5</a:t>
                </a:r>
              </a:p>
            </p:txBody>
          </p:sp>
          <p:sp>
            <p:nvSpPr>
              <p:cNvPr id="75" name="图形"/>
              <p:cNvSpPr/>
              <p:nvPr>
                <p:custDataLst>
                  <p:tags r:id="rId26"/>
                </p:custDataLst>
              </p:nvPr>
            </p:nvSpPr>
            <p:spPr>
              <a:xfrm>
                <a:off x="15936" y="7216"/>
                <a:ext cx="1010" cy="1010"/>
              </a:xfrm>
              <a:prstGeom prst="ellipse">
                <a:avLst/>
              </a:prstGeom>
              <a:gradFill>
                <a:gsLst>
                  <a:gs pos="0">
                    <a:schemeClr val="accent1"/>
                  </a:gs>
                  <a:gs pos="100000">
                    <a:schemeClr val="accent2"/>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chemeClr val="tx1"/>
                  </a:solidFill>
                  <a:latin typeface="Arial"/>
                  <a:ea typeface="阿里巴巴普惠体 Medium"/>
                  <a:cs typeface="阿里巴巴普惠体 Medium"/>
                  <a:sym typeface="Arial"/>
                </a:endParaRPr>
              </a:p>
            </p:txBody>
          </p:sp>
          <p:sp>
            <p:nvSpPr>
              <p:cNvPr id="76" name="图形"/>
              <p:cNvSpPr/>
              <p:nvPr>
                <p:custDataLst>
                  <p:tags r:id="rId27"/>
                </p:custDataLst>
              </p:nvPr>
            </p:nvSpPr>
            <p:spPr>
              <a:xfrm>
                <a:off x="16148" y="7303"/>
                <a:ext cx="530" cy="776"/>
              </a:xfrm>
              <a:prstGeom prst="rect">
                <a:avLst/>
              </a:prstGeom>
            </p:spPr>
            <p:txBody>
              <a:bodyPr wrap="square">
                <a:spAutoFit/>
              </a:bodyPr>
              <a:lstStyle/>
              <a:p>
                <a:pPr algn="ctr">
                  <a:lnSpc>
                    <a:spcPct val="130000"/>
                  </a:lnSpc>
                </a:pPr>
                <a:r>
                  <a:rPr lang="en-US" altLang="zh-CN" sz="2000" b="1" dirty="0">
                    <a:solidFill>
                      <a:schemeClr val="bg1"/>
                    </a:solidFill>
                    <a:latin typeface="Arial"/>
                    <a:ea typeface="阿里巴巴普惠体 Medium"/>
                    <a:cs typeface="阿里巴巴普惠体 Medium"/>
                    <a:sym typeface="Arial"/>
                  </a:rPr>
                  <a:t>6</a:t>
                </a:r>
              </a:p>
            </p:txBody>
          </p:sp>
        </p:grpSp>
        <p:sp>
          <p:nvSpPr>
            <p:cNvPr id="42" name="图形"/>
            <p:cNvSpPr txBox="1"/>
            <p:nvPr>
              <p:custDataLst>
                <p:tags r:id="rId8"/>
              </p:custDataLst>
            </p:nvPr>
          </p:nvSpPr>
          <p:spPr>
            <a:xfrm>
              <a:off x="3405" y="4348"/>
              <a:ext cx="2947" cy="669"/>
            </a:xfrm>
            <a:prstGeom prst="rect">
              <a:avLst/>
            </a:prstGeom>
            <a:noFill/>
          </p:spPr>
          <p:txBody>
            <a:bodyPr wrap="square" rtlCol="0">
              <a:spAutoFit/>
            </a:bodyPr>
            <a:lstStyle/>
            <a:p>
              <a:pPr algn="l" fontAlgn="auto">
                <a:lnSpc>
                  <a:spcPct val="120000"/>
                </a:lnSpc>
                <a:spcBef>
                  <a:spcPts val="0"/>
                </a:spcBef>
                <a:spcAft>
                  <a:spcPts val="0"/>
                </a:spcAft>
              </a:pPr>
              <a:r>
                <a:rPr lang="zh-CN" altLang="en-US">
                  <a:solidFill>
                    <a:schemeClr val="tx1">
                      <a:lumMod val="75000"/>
                      <a:lumOff val="25000"/>
                    </a:schemeClr>
                  </a:solidFill>
                  <a:latin typeface="Arial"/>
                  <a:ea typeface="阿里巴巴普惠体 Medium"/>
                  <a:cs typeface="阿里巴巴普惠体 Medium"/>
                  <a:sym typeface="Arial"/>
                </a:rPr>
                <a:t>预设标题文本</a:t>
              </a:r>
            </a:p>
          </p:txBody>
        </p:sp>
        <p:sp>
          <p:nvSpPr>
            <p:cNvPr id="43" name="图形"/>
            <p:cNvSpPr txBox="1"/>
            <p:nvPr>
              <p:custDataLst>
                <p:tags r:id="rId9"/>
              </p:custDataLst>
            </p:nvPr>
          </p:nvSpPr>
          <p:spPr>
            <a:xfrm>
              <a:off x="3405" y="5933"/>
              <a:ext cx="2947" cy="669"/>
            </a:xfrm>
            <a:prstGeom prst="rect">
              <a:avLst/>
            </a:prstGeom>
            <a:noFill/>
          </p:spPr>
          <p:txBody>
            <a:bodyPr wrap="square" rtlCol="0">
              <a:spAutoFit/>
            </a:bodyPr>
            <a:lstStyle/>
            <a:p>
              <a:pPr algn="l" fontAlgn="auto">
                <a:lnSpc>
                  <a:spcPct val="120000"/>
                </a:lnSpc>
                <a:spcBef>
                  <a:spcPts val="0"/>
                </a:spcBef>
                <a:spcAft>
                  <a:spcPts val="0"/>
                </a:spcAft>
              </a:pPr>
              <a:r>
                <a:rPr lang="zh-CN" altLang="en-US">
                  <a:solidFill>
                    <a:schemeClr val="tx1">
                      <a:lumMod val="75000"/>
                      <a:lumOff val="25000"/>
                    </a:schemeClr>
                  </a:solidFill>
                  <a:latin typeface="Arial"/>
                  <a:ea typeface="阿里巴巴普惠体 Medium"/>
                  <a:cs typeface="阿里巴巴普惠体 Medium"/>
                  <a:sym typeface="Arial"/>
                </a:rPr>
                <a:t>预设标题文本</a:t>
              </a:r>
            </a:p>
          </p:txBody>
        </p:sp>
        <p:sp>
          <p:nvSpPr>
            <p:cNvPr id="44" name="图形"/>
            <p:cNvSpPr txBox="1"/>
            <p:nvPr>
              <p:custDataLst>
                <p:tags r:id="rId10"/>
              </p:custDataLst>
            </p:nvPr>
          </p:nvSpPr>
          <p:spPr>
            <a:xfrm>
              <a:off x="3405" y="7518"/>
              <a:ext cx="2947" cy="669"/>
            </a:xfrm>
            <a:prstGeom prst="rect">
              <a:avLst/>
            </a:prstGeom>
            <a:noFill/>
          </p:spPr>
          <p:txBody>
            <a:bodyPr wrap="square" rtlCol="0">
              <a:spAutoFit/>
            </a:bodyPr>
            <a:lstStyle/>
            <a:p>
              <a:pPr algn="l" fontAlgn="auto">
                <a:lnSpc>
                  <a:spcPct val="120000"/>
                </a:lnSpc>
                <a:spcBef>
                  <a:spcPts val="0"/>
                </a:spcBef>
                <a:spcAft>
                  <a:spcPts val="0"/>
                </a:spcAft>
              </a:pPr>
              <a:r>
                <a:rPr lang="zh-CN" altLang="en-US">
                  <a:solidFill>
                    <a:schemeClr val="tx1">
                      <a:lumMod val="75000"/>
                      <a:lumOff val="25000"/>
                    </a:schemeClr>
                  </a:solidFill>
                  <a:latin typeface="Arial"/>
                  <a:ea typeface="阿里巴巴普惠体 Medium"/>
                  <a:cs typeface="阿里巴巴普惠体 Medium"/>
                  <a:sym typeface="Arial"/>
                </a:rPr>
                <a:t>预设标题文本</a:t>
              </a:r>
            </a:p>
          </p:txBody>
        </p:sp>
        <p:sp>
          <p:nvSpPr>
            <p:cNvPr id="45" name="图形"/>
            <p:cNvSpPr txBox="1"/>
            <p:nvPr>
              <p:custDataLst>
                <p:tags r:id="rId11"/>
              </p:custDataLst>
            </p:nvPr>
          </p:nvSpPr>
          <p:spPr>
            <a:xfrm>
              <a:off x="12846" y="4348"/>
              <a:ext cx="2947" cy="669"/>
            </a:xfrm>
            <a:prstGeom prst="rect">
              <a:avLst/>
            </a:prstGeom>
            <a:noFill/>
          </p:spPr>
          <p:txBody>
            <a:bodyPr wrap="square" rtlCol="0">
              <a:spAutoFit/>
            </a:bodyPr>
            <a:lstStyle/>
            <a:p>
              <a:pPr algn="r" fontAlgn="auto">
                <a:lnSpc>
                  <a:spcPct val="120000"/>
                </a:lnSpc>
                <a:spcBef>
                  <a:spcPts val="0"/>
                </a:spcBef>
                <a:spcAft>
                  <a:spcPts val="0"/>
                </a:spcAft>
              </a:pPr>
              <a:r>
                <a:rPr lang="zh-CN" altLang="en-US">
                  <a:solidFill>
                    <a:schemeClr val="tx1">
                      <a:lumMod val="75000"/>
                      <a:lumOff val="25000"/>
                    </a:schemeClr>
                  </a:solidFill>
                  <a:latin typeface="Arial"/>
                  <a:ea typeface="阿里巴巴普惠体 Medium"/>
                  <a:cs typeface="阿里巴巴普惠体 Medium"/>
                  <a:sym typeface="Arial"/>
                </a:rPr>
                <a:t>预设标题文本</a:t>
              </a:r>
            </a:p>
          </p:txBody>
        </p:sp>
        <p:sp>
          <p:nvSpPr>
            <p:cNvPr id="46" name="图形"/>
            <p:cNvSpPr txBox="1"/>
            <p:nvPr>
              <p:custDataLst>
                <p:tags r:id="rId12"/>
              </p:custDataLst>
            </p:nvPr>
          </p:nvSpPr>
          <p:spPr>
            <a:xfrm>
              <a:off x="12846" y="5933"/>
              <a:ext cx="2947" cy="669"/>
            </a:xfrm>
            <a:prstGeom prst="rect">
              <a:avLst/>
            </a:prstGeom>
            <a:noFill/>
          </p:spPr>
          <p:txBody>
            <a:bodyPr wrap="square" rtlCol="0">
              <a:spAutoFit/>
            </a:bodyPr>
            <a:lstStyle/>
            <a:p>
              <a:pPr algn="r" fontAlgn="auto">
                <a:lnSpc>
                  <a:spcPct val="120000"/>
                </a:lnSpc>
                <a:spcBef>
                  <a:spcPts val="0"/>
                </a:spcBef>
                <a:spcAft>
                  <a:spcPts val="0"/>
                </a:spcAft>
              </a:pPr>
              <a:r>
                <a:rPr lang="zh-CN" altLang="en-US">
                  <a:solidFill>
                    <a:schemeClr val="tx1">
                      <a:lumMod val="75000"/>
                      <a:lumOff val="25000"/>
                    </a:schemeClr>
                  </a:solidFill>
                  <a:latin typeface="Arial"/>
                  <a:ea typeface="阿里巴巴普惠体 Medium"/>
                  <a:cs typeface="阿里巴巴普惠体 Medium"/>
                  <a:sym typeface="Arial"/>
                </a:rPr>
                <a:t>预设标题文本</a:t>
              </a:r>
            </a:p>
          </p:txBody>
        </p:sp>
        <p:sp>
          <p:nvSpPr>
            <p:cNvPr id="47" name="图形"/>
            <p:cNvSpPr txBox="1"/>
            <p:nvPr>
              <p:custDataLst>
                <p:tags r:id="rId13"/>
              </p:custDataLst>
            </p:nvPr>
          </p:nvSpPr>
          <p:spPr>
            <a:xfrm>
              <a:off x="12846" y="7518"/>
              <a:ext cx="2947" cy="669"/>
            </a:xfrm>
            <a:prstGeom prst="rect">
              <a:avLst/>
            </a:prstGeom>
            <a:noFill/>
          </p:spPr>
          <p:txBody>
            <a:bodyPr wrap="square" rtlCol="0">
              <a:spAutoFit/>
            </a:bodyPr>
            <a:lstStyle/>
            <a:p>
              <a:pPr algn="r" fontAlgn="auto">
                <a:lnSpc>
                  <a:spcPct val="120000"/>
                </a:lnSpc>
                <a:spcBef>
                  <a:spcPts val="0"/>
                </a:spcBef>
                <a:spcAft>
                  <a:spcPts val="0"/>
                </a:spcAft>
              </a:pPr>
              <a:r>
                <a:rPr lang="zh-CN" altLang="en-US">
                  <a:solidFill>
                    <a:schemeClr val="tx1">
                      <a:lumMod val="75000"/>
                      <a:lumOff val="25000"/>
                    </a:schemeClr>
                  </a:solidFill>
                  <a:latin typeface="Arial"/>
                  <a:ea typeface="阿里巴巴普惠体 Medium"/>
                  <a:cs typeface="阿里巴巴普惠体 Medium"/>
                  <a:sym typeface="Arial"/>
                </a:rPr>
                <a:t>预设标题文本</a:t>
              </a:r>
            </a:p>
          </p:txBody>
        </p:sp>
        <p:sp>
          <p:nvSpPr>
            <p:cNvPr id="48" name="图形"/>
            <p:cNvSpPr txBox="1"/>
            <p:nvPr>
              <p:custDataLst>
                <p:tags r:id="rId14"/>
              </p:custDataLst>
            </p:nvPr>
          </p:nvSpPr>
          <p:spPr>
            <a:xfrm>
              <a:off x="3405" y="4851"/>
              <a:ext cx="3651" cy="872"/>
            </a:xfrm>
            <a:prstGeom prst="rect">
              <a:avLst/>
            </a:prstGeom>
            <a:noFill/>
          </p:spPr>
          <p:txBody>
            <a:bodyPr wrap="square" rtlCol="0">
              <a:spAutoFit/>
            </a:bodyPr>
            <a:lstStyle/>
            <a:p>
              <a:pPr algn="l">
                <a:lnSpc>
                  <a:spcPct val="150000"/>
                </a:lnSpc>
              </a:pPr>
              <a:r>
                <a:rPr lang="zh-CN" altLang="en-US" sz="1000">
                  <a:solidFill>
                    <a:schemeClr val="tx1">
                      <a:lumMod val="75000"/>
                      <a:lumOff val="25000"/>
                    </a:schemeClr>
                  </a:solidFill>
                  <a:latin typeface="Arial"/>
                  <a:ea typeface="阿里巴巴普惠体 Medium"/>
                  <a:cs typeface="阿里巴巴普惠体 Medium"/>
                  <a:sym typeface="Arial"/>
                </a:rPr>
                <a:t>在此处添加您的文本内容在此处添加您的文本内容此处添加您的文本内容</a:t>
              </a:r>
              <a:endParaRPr lang="en-US" altLang="zh-CN" sz="1000">
                <a:solidFill>
                  <a:schemeClr val="tx1">
                    <a:lumMod val="85000"/>
                    <a:lumOff val="15000"/>
                  </a:schemeClr>
                </a:solidFill>
                <a:latin typeface="Arial"/>
                <a:ea typeface="阿里巴巴普惠体 Medium"/>
                <a:cs typeface="阿里巴巴普惠体 Medium"/>
                <a:sym typeface="Arial"/>
              </a:endParaRPr>
            </a:p>
          </p:txBody>
        </p:sp>
        <p:sp>
          <p:nvSpPr>
            <p:cNvPr id="49" name="图形"/>
            <p:cNvSpPr txBox="1"/>
            <p:nvPr>
              <p:custDataLst>
                <p:tags r:id="rId15"/>
              </p:custDataLst>
            </p:nvPr>
          </p:nvSpPr>
          <p:spPr>
            <a:xfrm>
              <a:off x="3405" y="6451"/>
              <a:ext cx="3666" cy="872"/>
            </a:xfrm>
            <a:prstGeom prst="rect">
              <a:avLst/>
            </a:prstGeom>
            <a:noFill/>
          </p:spPr>
          <p:txBody>
            <a:bodyPr wrap="square" rtlCol="0">
              <a:spAutoFit/>
            </a:bodyPr>
            <a:lstStyle/>
            <a:p>
              <a:pPr algn="l">
                <a:lnSpc>
                  <a:spcPct val="150000"/>
                </a:lnSpc>
              </a:pPr>
              <a:r>
                <a:rPr lang="zh-CN" altLang="en-US" sz="1000">
                  <a:solidFill>
                    <a:schemeClr val="tx1">
                      <a:lumMod val="75000"/>
                      <a:lumOff val="25000"/>
                    </a:schemeClr>
                  </a:solidFill>
                  <a:latin typeface="Arial"/>
                  <a:ea typeface="阿里巴巴普惠体 Medium"/>
                  <a:cs typeface="阿里巴巴普惠体 Medium"/>
                  <a:sym typeface="Arial"/>
                </a:rPr>
                <a:t>在此处添加您的文本内容在此处添加您的文本内容此处添加您的文本内容</a:t>
              </a:r>
              <a:endParaRPr lang="en-US" altLang="zh-CN" sz="1000">
                <a:solidFill>
                  <a:schemeClr val="tx1">
                    <a:lumMod val="85000"/>
                    <a:lumOff val="15000"/>
                  </a:schemeClr>
                </a:solidFill>
                <a:latin typeface="Arial"/>
                <a:ea typeface="阿里巴巴普惠体 Medium"/>
                <a:cs typeface="阿里巴巴普惠体 Medium"/>
                <a:sym typeface="Arial"/>
              </a:endParaRPr>
            </a:p>
          </p:txBody>
        </p:sp>
        <p:sp>
          <p:nvSpPr>
            <p:cNvPr id="50" name="图形"/>
            <p:cNvSpPr txBox="1"/>
            <p:nvPr>
              <p:custDataLst>
                <p:tags r:id="rId16"/>
              </p:custDataLst>
            </p:nvPr>
          </p:nvSpPr>
          <p:spPr>
            <a:xfrm>
              <a:off x="3405" y="8052"/>
              <a:ext cx="3666" cy="872"/>
            </a:xfrm>
            <a:prstGeom prst="rect">
              <a:avLst/>
            </a:prstGeom>
            <a:noFill/>
          </p:spPr>
          <p:txBody>
            <a:bodyPr wrap="square" rtlCol="0">
              <a:spAutoFit/>
            </a:bodyPr>
            <a:lstStyle/>
            <a:p>
              <a:pPr algn="l">
                <a:lnSpc>
                  <a:spcPct val="150000"/>
                </a:lnSpc>
              </a:pPr>
              <a:r>
                <a:rPr lang="zh-CN" altLang="en-US" sz="1000">
                  <a:solidFill>
                    <a:schemeClr val="tx1">
                      <a:lumMod val="75000"/>
                      <a:lumOff val="25000"/>
                    </a:schemeClr>
                  </a:solidFill>
                  <a:latin typeface="Arial"/>
                  <a:ea typeface="阿里巴巴普惠体 Medium"/>
                  <a:cs typeface="阿里巴巴普惠体 Medium"/>
                  <a:sym typeface="Arial"/>
                </a:rPr>
                <a:t>在此处添加您的文本内容在此处添加您的文本内容此处添加您的文本内容</a:t>
              </a:r>
              <a:endParaRPr lang="en-US" altLang="zh-CN" sz="1000">
                <a:solidFill>
                  <a:schemeClr val="tx1">
                    <a:lumMod val="85000"/>
                    <a:lumOff val="15000"/>
                  </a:schemeClr>
                </a:solidFill>
                <a:latin typeface="Arial"/>
                <a:ea typeface="阿里巴巴普惠体 Medium"/>
                <a:cs typeface="阿里巴巴普惠体 Medium"/>
                <a:sym typeface="Arial"/>
              </a:endParaRPr>
            </a:p>
          </p:txBody>
        </p:sp>
        <p:sp>
          <p:nvSpPr>
            <p:cNvPr id="51" name="图形"/>
            <p:cNvSpPr txBox="1"/>
            <p:nvPr>
              <p:custDataLst>
                <p:tags r:id="rId17"/>
              </p:custDataLst>
            </p:nvPr>
          </p:nvSpPr>
          <p:spPr>
            <a:xfrm>
              <a:off x="12195" y="4851"/>
              <a:ext cx="3598" cy="872"/>
            </a:xfrm>
            <a:prstGeom prst="rect">
              <a:avLst/>
            </a:prstGeom>
            <a:noFill/>
          </p:spPr>
          <p:txBody>
            <a:bodyPr wrap="square" rtlCol="0">
              <a:spAutoFit/>
            </a:bodyPr>
            <a:lstStyle/>
            <a:p>
              <a:pPr algn="r">
                <a:lnSpc>
                  <a:spcPct val="150000"/>
                </a:lnSpc>
              </a:pPr>
              <a:r>
                <a:rPr lang="zh-CN" altLang="en-US" sz="1000">
                  <a:solidFill>
                    <a:schemeClr val="tx1">
                      <a:lumMod val="75000"/>
                      <a:lumOff val="25000"/>
                    </a:schemeClr>
                  </a:solidFill>
                  <a:latin typeface="Arial"/>
                  <a:ea typeface="阿里巴巴普惠体 Medium"/>
                  <a:cs typeface="阿里巴巴普惠体 Medium"/>
                  <a:sym typeface="Arial"/>
                </a:rPr>
                <a:t>在此处添加您的文本内容在此处添加您的文本内容此处添加您的文本内容</a:t>
              </a:r>
              <a:endParaRPr lang="en-US" altLang="zh-CN" sz="1000">
                <a:solidFill>
                  <a:schemeClr val="tx1">
                    <a:lumMod val="85000"/>
                    <a:lumOff val="15000"/>
                  </a:schemeClr>
                </a:solidFill>
                <a:latin typeface="Arial"/>
                <a:ea typeface="阿里巴巴普惠体 Medium"/>
                <a:cs typeface="阿里巴巴普惠体 Medium"/>
                <a:sym typeface="Arial"/>
              </a:endParaRPr>
            </a:p>
          </p:txBody>
        </p:sp>
        <p:sp>
          <p:nvSpPr>
            <p:cNvPr id="52" name="图形"/>
            <p:cNvSpPr txBox="1"/>
            <p:nvPr>
              <p:custDataLst>
                <p:tags r:id="rId18"/>
              </p:custDataLst>
            </p:nvPr>
          </p:nvSpPr>
          <p:spPr>
            <a:xfrm>
              <a:off x="12195" y="6451"/>
              <a:ext cx="3598" cy="872"/>
            </a:xfrm>
            <a:prstGeom prst="rect">
              <a:avLst/>
            </a:prstGeom>
            <a:noFill/>
          </p:spPr>
          <p:txBody>
            <a:bodyPr wrap="square" rtlCol="0">
              <a:spAutoFit/>
            </a:bodyPr>
            <a:lstStyle/>
            <a:p>
              <a:pPr algn="r">
                <a:lnSpc>
                  <a:spcPct val="150000"/>
                </a:lnSpc>
              </a:pPr>
              <a:r>
                <a:rPr lang="zh-CN" altLang="en-US" sz="1000">
                  <a:solidFill>
                    <a:schemeClr val="tx1">
                      <a:lumMod val="75000"/>
                      <a:lumOff val="25000"/>
                    </a:schemeClr>
                  </a:solidFill>
                  <a:latin typeface="Arial"/>
                  <a:ea typeface="阿里巴巴普惠体 Medium"/>
                  <a:cs typeface="阿里巴巴普惠体 Medium"/>
                  <a:sym typeface="Arial"/>
                </a:rPr>
                <a:t>在此处添加您的文本内容在此处添加您的文本内容此处添加您的文本内容</a:t>
              </a:r>
              <a:endParaRPr lang="en-US" altLang="zh-CN" sz="1000">
                <a:solidFill>
                  <a:schemeClr val="tx1">
                    <a:lumMod val="85000"/>
                    <a:lumOff val="15000"/>
                  </a:schemeClr>
                </a:solidFill>
                <a:latin typeface="Arial"/>
                <a:ea typeface="阿里巴巴普惠体 Medium"/>
                <a:cs typeface="阿里巴巴普惠体 Medium"/>
                <a:sym typeface="Arial"/>
              </a:endParaRPr>
            </a:p>
          </p:txBody>
        </p:sp>
        <p:sp>
          <p:nvSpPr>
            <p:cNvPr id="53" name="图形"/>
            <p:cNvSpPr txBox="1"/>
            <p:nvPr>
              <p:custDataLst>
                <p:tags r:id="rId19"/>
              </p:custDataLst>
            </p:nvPr>
          </p:nvSpPr>
          <p:spPr>
            <a:xfrm>
              <a:off x="12195" y="8052"/>
              <a:ext cx="3598" cy="872"/>
            </a:xfrm>
            <a:prstGeom prst="rect">
              <a:avLst/>
            </a:prstGeom>
            <a:noFill/>
          </p:spPr>
          <p:txBody>
            <a:bodyPr wrap="square" rtlCol="0">
              <a:spAutoFit/>
            </a:bodyPr>
            <a:lstStyle/>
            <a:p>
              <a:pPr algn="r">
                <a:lnSpc>
                  <a:spcPct val="150000"/>
                </a:lnSpc>
              </a:pPr>
              <a:r>
                <a:rPr lang="zh-CN" altLang="en-US" sz="1000">
                  <a:solidFill>
                    <a:schemeClr val="tx1">
                      <a:lumMod val="75000"/>
                      <a:lumOff val="25000"/>
                    </a:schemeClr>
                  </a:solidFill>
                  <a:latin typeface="Arial"/>
                  <a:ea typeface="阿里巴巴普惠体 Medium"/>
                  <a:cs typeface="阿里巴巴普惠体 Medium"/>
                  <a:sym typeface="Arial"/>
                </a:rPr>
                <a:t>在此处添加您的文本内容在此处添加您的文本内容此处添加您的文本内容</a:t>
              </a:r>
              <a:endParaRPr lang="en-US" altLang="zh-CN" sz="1000">
                <a:solidFill>
                  <a:schemeClr val="tx1">
                    <a:lumMod val="85000"/>
                    <a:lumOff val="15000"/>
                  </a:schemeClr>
                </a:solidFill>
                <a:latin typeface="Arial"/>
                <a:ea typeface="阿里巴巴普惠体 Medium"/>
                <a:cs typeface="阿里巴巴普惠体 Medium"/>
                <a:sym typeface="Arial"/>
              </a:endParaRPr>
            </a:p>
          </p:txBody>
        </p:sp>
        <p:pic>
          <p:nvPicPr>
            <p:cNvPr id="58" name="图形" descr="E:/006包图网/素材/045扁平商务/ai2_35895-removebg-preview.pngai2_35895-removebg-preview"/>
            <p:cNvPicPr>
              <a:picLocks noChangeAspect="1"/>
            </p:cNvPicPr>
            <p:nvPr>
              <p:custDataLst>
                <p:tags r:id="rId20"/>
              </p:custDataLst>
            </p:nvPr>
          </p:nvPicPr>
          <p:blipFill>
            <a:blip r:embed="rId29"/>
            <a:srcRect t="13972" b="18896"/>
            <a:stretch>
              <a:fillRect/>
            </a:stretch>
          </p:blipFill>
          <p:spPr>
            <a:xfrm>
              <a:off x="7008" y="3742"/>
              <a:ext cx="5144" cy="5181"/>
            </a:xfrm>
            <a:prstGeom prst="rect">
              <a:avLst/>
            </a:prstGeom>
          </p:spPr>
        </p:pic>
        <p:sp>
          <p:nvSpPr>
            <p:cNvPr id="61" name="图形"/>
            <p:cNvSpPr txBox="1"/>
            <p:nvPr>
              <p:custDataLst>
                <p:tags r:id="rId21"/>
              </p:custDataLst>
            </p:nvPr>
          </p:nvSpPr>
          <p:spPr>
            <a:xfrm>
              <a:off x="1856" y="2581"/>
              <a:ext cx="15488" cy="1163"/>
            </a:xfrm>
            <a:prstGeom prst="rect">
              <a:avLst/>
            </a:prstGeom>
            <a:noFill/>
          </p:spPr>
          <p:txBody>
            <a:bodyPr wrap="square" rtlCol="0">
              <a:spAutoFit/>
            </a:bodyPr>
            <a:lstStyle/>
            <a:p>
              <a:pPr algn="l" defTabSz="914400">
                <a:lnSpc>
                  <a:spcPct val="150000"/>
                </a:lnSpc>
                <a:defRPr/>
              </a:pPr>
              <a:r>
                <a:rPr lang="zh-CN" altLang="en-US" sz="1400">
                  <a:solidFill>
                    <a:schemeClr val="tx1">
                      <a:lumMod val="75000"/>
                      <a:lumOff val="25000"/>
                    </a:schemeClr>
                  </a:solidFill>
                  <a:latin typeface="Arial"/>
                  <a:ea typeface="阿里巴巴普惠体 Medium"/>
                  <a:cs typeface="阿里巴巴普惠体 Medium"/>
                  <a:sym typeface="Arial"/>
                </a:rPr>
                <a:t>在此处添加您的文本内容在此处添加您的文本内容在此处添加您的文本内容在此处添加您的文本内容在此处添加您的文本内容在此处添加您的文本内容在此处添加您的文本内容在此处添加您的文本内容在此处添加您的文本内容</a:t>
              </a:r>
              <a:endParaRPr lang="zh-CN" altLang="en-US" sz="1400" kern="0" dirty="0">
                <a:solidFill>
                  <a:schemeClr val="tx1">
                    <a:lumMod val="75000"/>
                    <a:lumOff val="25000"/>
                  </a:schemeClr>
                </a:solidFill>
                <a:latin typeface="Arial"/>
                <a:ea typeface="阿里巴巴普惠体 Medium"/>
                <a:cs typeface="阿里巴巴普惠体 Medium"/>
                <a:sym typeface="Arial"/>
              </a:endParaRPr>
            </a:p>
          </p:txBody>
        </p:sp>
      </p:grpSp>
    </p:spTree>
    <p:custDataLst>
      <p:tags r:id="rId1"/>
    </p:custDataLst>
  </p:cSld>
  <p:clrMapOvr>
    <a:masterClrMapping/>
  </p:clrMapOvr>
  <p:transition advTm="2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500" fill="hold">
                                          <p:stCondLst>
                                            <p:cond delay="0"/>
                                          </p:stCondLst>
                                        </p:cTn>
                                        <p:tgtEl>
                                          <p:spTgt spid="62"/>
                                        </p:tgtEl>
                                        <p:attrNameLst>
                                          <p:attrName>style.visibility</p:attrName>
                                        </p:attrNameLst>
                                      </p:cBhvr>
                                      <p:to>
                                        <p:strVal val="visible"/>
                                      </p:to>
                                    </p:set>
                                    <p:animEffect transition="in" filter="wedge">
                                      <p:cBhvr>
                                        <p:cTn id="7"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图形"/>
          <p:cNvSpPr/>
          <p:nvPr>
            <p:custDataLst>
              <p:tags r:id="rId2"/>
            </p:custDataLst>
          </p:nvPr>
        </p:nvSpPr>
        <p:spPr>
          <a:xfrm>
            <a:off x="0" y="635"/>
            <a:ext cx="12192000" cy="6857365"/>
          </a:xfrm>
          <a:prstGeom prst="rect">
            <a:avLst/>
          </a:prstGeom>
          <a:gradFill>
            <a:gsLst>
              <a:gs pos="22000">
                <a:schemeClr val="bg1">
                  <a:alpha val="0"/>
                </a:schemeClr>
              </a:gs>
              <a:gs pos="0">
                <a:srgbClr val="BEEDEE"/>
              </a:gs>
              <a:gs pos="100000">
                <a:srgbClr val="BEEDEE"/>
              </a:gs>
              <a:gs pos="72000">
                <a:schemeClr val="bg1">
                  <a:alpha val="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Arial"/>
              <a:ea typeface="阿里巴巴普惠体 Medium"/>
              <a:cs typeface="阿里巴巴普惠体 Medium"/>
              <a:sym typeface="Arial"/>
            </a:endParaRPr>
          </a:p>
        </p:txBody>
      </p:sp>
      <p:sp>
        <p:nvSpPr>
          <p:cNvPr id="7" name="图形"/>
          <p:cNvSpPr/>
          <p:nvPr>
            <p:custDataLst>
              <p:tags r:id="rId3"/>
            </p:custDataLst>
          </p:nvPr>
        </p:nvSpPr>
        <p:spPr>
          <a:xfrm flipH="1">
            <a:off x="6130291" y="0"/>
            <a:ext cx="6134100" cy="5805170"/>
          </a:xfrm>
          <a:custGeom>
            <a:avLst/>
            <a:gdLst>
              <a:gd name="connsiteX0" fmla="*/ 0 w 6172200"/>
              <a:gd name="connsiteY0" fmla="*/ 0 h 5841093"/>
              <a:gd name="connsiteX1" fmla="*/ 5415540 w 6172200"/>
              <a:gd name="connsiteY1" fmla="*/ 0 h 5841093"/>
              <a:gd name="connsiteX2" fmla="*/ 5552419 w 6172200"/>
              <a:gd name="connsiteY2" fmla="*/ 183046 h 5841093"/>
              <a:gd name="connsiteX3" fmla="*/ 6172200 w 6172200"/>
              <a:gd name="connsiteY3" fmla="*/ 2212068 h 5841093"/>
              <a:gd name="connsiteX4" fmla="*/ 2543175 w 6172200"/>
              <a:gd name="connsiteY4" fmla="*/ 5841093 h 5841093"/>
              <a:gd name="connsiteX5" fmla="*/ 234778 w 6172200"/>
              <a:gd name="connsiteY5" fmla="*/ 5012400 h 5841093"/>
              <a:gd name="connsiteX6" fmla="*/ 0 w 6172200"/>
              <a:gd name="connsiteY6" fmla="*/ 4799019 h 5841093"/>
              <a:gd name="connsiteX7" fmla="*/ 0 w 6172200"/>
              <a:gd name="connsiteY7" fmla="*/ 0 h 5841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72200" h="5841093">
                <a:moveTo>
                  <a:pt x="0" y="0"/>
                </a:moveTo>
                <a:lnTo>
                  <a:pt x="5415540" y="0"/>
                </a:lnTo>
                <a:lnTo>
                  <a:pt x="5552419" y="183046"/>
                </a:lnTo>
                <a:cubicBezTo>
                  <a:pt x="5943717" y="762242"/>
                  <a:pt x="6172200" y="1460472"/>
                  <a:pt x="6172200" y="2212068"/>
                </a:cubicBezTo>
                <a:cubicBezTo>
                  <a:pt x="6172200" y="4216323"/>
                  <a:pt x="4547430" y="5841093"/>
                  <a:pt x="2543175" y="5841093"/>
                </a:cubicBezTo>
                <a:cubicBezTo>
                  <a:pt x="1666314" y="5841093"/>
                  <a:pt x="862088" y="5530102"/>
                  <a:pt x="234778" y="5012400"/>
                </a:cubicBezTo>
                <a:lnTo>
                  <a:pt x="0" y="4799019"/>
                </a:lnTo>
                <a:lnTo>
                  <a:pt x="0" y="0"/>
                </a:lnTo>
                <a:close/>
              </a:path>
            </a:pathLst>
          </a:custGeom>
          <a:solidFill>
            <a:srgbClr val="8BD4D9">
              <a:alpha val="2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latin typeface="Arial"/>
              <a:ea typeface="阿里巴巴普惠体 Medium"/>
              <a:cs typeface="阿里巴巴普惠体 Medium"/>
              <a:sym typeface="Arial"/>
            </a:endParaRPr>
          </a:p>
        </p:txBody>
      </p:sp>
      <p:sp>
        <p:nvSpPr>
          <p:cNvPr id="11" name="图形"/>
          <p:cNvSpPr/>
          <p:nvPr>
            <p:custDataLst>
              <p:tags r:id="rId4"/>
            </p:custDataLst>
          </p:nvPr>
        </p:nvSpPr>
        <p:spPr>
          <a:xfrm rot="10800000" flipV="1">
            <a:off x="6279235" y="0"/>
            <a:ext cx="5985155" cy="6874957"/>
          </a:xfrm>
          <a:prstGeom prst="triangle">
            <a:avLst>
              <a:gd name="adj" fmla="val 0"/>
            </a:avLst>
          </a:prstGeom>
          <a:solidFill>
            <a:schemeClr val="lt1"/>
          </a:solidFill>
          <a:ln>
            <a:noFill/>
          </a:ln>
          <a:effectLst>
            <a:outerShdw blurRad="965200" dist="38100" dir="10800000" algn="r" rotWithShape="0">
              <a:prstClr val="black">
                <a:alpha val="13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latin typeface="Arial"/>
              <a:ea typeface="阿里巴巴普惠体 Medium"/>
              <a:cs typeface="阿里巴巴普惠体 Medium"/>
              <a:sym typeface="Arial"/>
            </a:endParaRPr>
          </a:p>
        </p:txBody>
      </p:sp>
      <p:sp>
        <p:nvSpPr>
          <p:cNvPr id="20" name="图形"/>
          <p:cNvSpPr/>
          <p:nvPr>
            <p:custDataLst>
              <p:tags r:id="rId5"/>
            </p:custDataLst>
          </p:nvPr>
        </p:nvSpPr>
        <p:spPr>
          <a:xfrm rot="9120000">
            <a:off x="7892415" y="-2447290"/>
            <a:ext cx="7507605" cy="7507605"/>
          </a:xfrm>
          <a:prstGeom prst="ellipse">
            <a:avLst/>
          </a:prstGeom>
          <a:gradFill>
            <a:gsLst>
              <a:gs pos="0">
                <a:srgbClr val="BEEDEE">
                  <a:alpha val="0"/>
                </a:srgbClr>
              </a:gs>
              <a:gs pos="100000">
                <a:srgbClr val="8BD4D9"/>
              </a:gs>
            </a:gsLst>
            <a:lin ang="2700000" scaled="0"/>
          </a:gradFill>
          <a:ln>
            <a:noFill/>
          </a:ln>
          <a:effectLst>
            <a:softEdge rad="279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Arial"/>
              <a:ea typeface="阿里巴巴普惠体 Medium"/>
              <a:cs typeface="阿里巴巴普惠体 Medium"/>
              <a:sym typeface="Arial"/>
            </a:endParaRPr>
          </a:p>
        </p:txBody>
      </p:sp>
      <p:sp>
        <p:nvSpPr>
          <p:cNvPr id="21" name="图形"/>
          <p:cNvSpPr/>
          <p:nvPr>
            <p:custDataLst>
              <p:tags r:id="rId6"/>
            </p:custDataLst>
          </p:nvPr>
        </p:nvSpPr>
        <p:spPr>
          <a:xfrm rot="16200000">
            <a:off x="-935356" y="-1140461"/>
            <a:ext cx="2081530" cy="2081531"/>
          </a:xfrm>
          <a:prstGeom prst="ellipse">
            <a:avLst/>
          </a:prstGeom>
          <a:gradFill>
            <a:gsLst>
              <a:gs pos="0">
                <a:srgbClr val="BEEDEE"/>
              </a:gs>
              <a:gs pos="100000">
                <a:srgbClr val="8BD4D9"/>
              </a:gs>
            </a:gsLst>
            <a:lin ang="2700000" scaled="0"/>
          </a:gradFill>
          <a:ln>
            <a:noFill/>
          </a:ln>
          <a:effectLst>
            <a:softEdge rad="279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Arial"/>
              <a:ea typeface="阿里巴巴普惠体 Medium"/>
              <a:cs typeface="阿里巴巴普惠体 Medium"/>
              <a:sym typeface="Arial"/>
            </a:endParaRPr>
          </a:p>
        </p:txBody>
      </p:sp>
      <p:sp>
        <p:nvSpPr>
          <p:cNvPr id="24" name="图形"/>
          <p:cNvSpPr/>
          <p:nvPr>
            <p:custDataLst>
              <p:tags r:id="rId7"/>
            </p:custDataLst>
          </p:nvPr>
        </p:nvSpPr>
        <p:spPr>
          <a:xfrm rot="16200000">
            <a:off x="11141076" y="5447666"/>
            <a:ext cx="935990" cy="935991"/>
          </a:xfrm>
          <a:prstGeom prst="ellipse">
            <a:avLst/>
          </a:prstGeom>
          <a:gradFill>
            <a:gsLst>
              <a:gs pos="0">
                <a:srgbClr val="FEE8AD">
                  <a:alpha val="100000"/>
                </a:srgbClr>
              </a:gs>
              <a:gs pos="100000">
                <a:srgbClr val="FDAA21"/>
              </a:gs>
            </a:gsLst>
            <a:lin ang="2700000" scaled="0"/>
          </a:gradFill>
          <a:ln>
            <a:noFill/>
          </a:ln>
          <a:effectLst>
            <a:softEdge rad="279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Arial"/>
              <a:ea typeface="阿里巴巴普惠体 Medium"/>
              <a:cs typeface="阿里巴巴普惠体 Medium"/>
              <a:sym typeface="Arial"/>
            </a:endParaRPr>
          </a:p>
        </p:txBody>
      </p:sp>
      <p:pic>
        <p:nvPicPr>
          <p:cNvPr id="26" name="图形" descr="E:/006包图网/素材/045扁平商务/ai2_35916-removebg-preview.pngai2_35916-removebg-preview"/>
          <p:cNvPicPr>
            <a:picLocks noChangeAspect="1"/>
          </p:cNvPicPr>
          <p:nvPr>
            <p:custDataLst>
              <p:tags r:id="rId8"/>
            </p:custDataLst>
          </p:nvPr>
        </p:nvPicPr>
        <p:blipFill>
          <a:blip r:embed="rId31"/>
          <a:srcRect t="16670" b="16670"/>
          <a:stretch>
            <a:fillRect/>
          </a:stretch>
        </p:blipFill>
        <p:spPr>
          <a:xfrm>
            <a:off x="6470650" y="661670"/>
            <a:ext cx="5721351" cy="5721350"/>
          </a:xfrm>
          <a:prstGeom prst="rect">
            <a:avLst/>
          </a:prstGeom>
        </p:spPr>
      </p:pic>
      <p:sp>
        <p:nvSpPr>
          <p:cNvPr id="104" name="图形"/>
          <p:cNvSpPr txBox="1"/>
          <p:nvPr>
            <p:custDataLst>
              <p:tags r:id="rId9"/>
            </p:custDataLst>
          </p:nvPr>
        </p:nvSpPr>
        <p:spPr>
          <a:xfrm>
            <a:off x="757554" y="3507742"/>
            <a:ext cx="6648451" cy="832485"/>
          </a:xfrm>
          <a:prstGeom prst="rect">
            <a:avLst/>
          </a:prstGeom>
          <a:noFill/>
        </p:spPr>
        <p:txBody>
          <a:bodyPr wrap="square" rtlCol="0" anchor="t">
            <a:noAutofit/>
          </a:bodyPr>
          <a:lstStyle/>
          <a:p>
            <a:pPr algn="l">
              <a:lnSpc>
                <a:spcPct val="170000"/>
              </a:lnSpc>
              <a:spcBef>
                <a:spcPts val="0"/>
              </a:spcBef>
              <a:spcAft>
                <a:spcPts val="0"/>
              </a:spcAft>
            </a:pPr>
            <a:r>
              <a:rPr lang="zh-CN" altLang="en-US" sz="1350" dirty="0">
                <a:solidFill>
                  <a:schemeClr val="tx1">
                    <a:lumMod val="85000"/>
                    <a:lumOff val="15000"/>
                  </a:schemeClr>
                </a:solidFill>
                <a:latin typeface="Arial"/>
                <a:ea typeface="阿里巴巴普惠体 Medium"/>
                <a:cs typeface="阿里巴巴普惠体 Medium"/>
                <a:sym typeface="Arial"/>
              </a:rPr>
              <a:t>Add your text content</a:t>
            </a:r>
            <a:r>
              <a:rPr lang="en-US" altLang="zh-CN" sz="1350" dirty="0">
                <a:solidFill>
                  <a:schemeClr val="tx1">
                    <a:lumMod val="85000"/>
                    <a:lumOff val="15000"/>
                  </a:schemeClr>
                </a:solidFill>
                <a:latin typeface="Arial"/>
                <a:ea typeface="阿里巴巴普惠体 Medium"/>
                <a:cs typeface="阿里巴巴普惠体 Medium"/>
                <a:sym typeface="Arial"/>
              </a:rPr>
              <a:t>.</a:t>
            </a:r>
            <a:r>
              <a:rPr lang="zh-CN" altLang="en-US" sz="1350" dirty="0">
                <a:solidFill>
                  <a:schemeClr val="tx1">
                    <a:lumMod val="85000"/>
                    <a:lumOff val="15000"/>
                  </a:schemeClr>
                </a:solidFill>
                <a:latin typeface="Arial"/>
                <a:ea typeface="阿里巴巴普惠体 Medium"/>
                <a:cs typeface="阿里巴巴普惠体 Medium"/>
                <a:sym typeface="Arial"/>
              </a:rPr>
              <a:t>Add your text content</a:t>
            </a:r>
            <a:r>
              <a:rPr lang="en-US" altLang="zh-CN" sz="1350" dirty="0">
                <a:solidFill>
                  <a:schemeClr val="tx1">
                    <a:lumMod val="85000"/>
                    <a:lumOff val="15000"/>
                  </a:schemeClr>
                </a:solidFill>
                <a:latin typeface="Arial"/>
                <a:ea typeface="阿里巴巴普惠体 Medium"/>
                <a:cs typeface="阿里巴巴普惠体 Medium"/>
                <a:sym typeface="Arial"/>
              </a:rPr>
              <a:t>.</a:t>
            </a:r>
            <a:r>
              <a:rPr lang="zh-CN" altLang="en-US" sz="1350" dirty="0">
                <a:solidFill>
                  <a:schemeClr val="tx1">
                    <a:lumMod val="85000"/>
                    <a:lumOff val="15000"/>
                  </a:schemeClr>
                </a:solidFill>
                <a:latin typeface="Arial"/>
                <a:ea typeface="阿里巴巴普惠体 Medium"/>
                <a:cs typeface="阿里巴巴普惠体 Medium"/>
                <a:sym typeface="Arial"/>
              </a:rPr>
              <a:t>Add your text content</a:t>
            </a:r>
            <a:r>
              <a:rPr lang="en-US" altLang="zh-CN" sz="1350" dirty="0">
                <a:solidFill>
                  <a:schemeClr val="tx1">
                    <a:lumMod val="85000"/>
                    <a:lumOff val="15000"/>
                  </a:schemeClr>
                </a:solidFill>
                <a:latin typeface="Arial"/>
                <a:ea typeface="阿里巴巴普惠体 Medium"/>
                <a:cs typeface="阿里巴巴普惠体 Medium"/>
                <a:sym typeface="Arial"/>
              </a:rPr>
              <a:t>.</a:t>
            </a:r>
            <a:r>
              <a:rPr lang="zh-CN" altLang="en-US" sz="1350" dirty="0">
                <a:solidFill>
                  <a:schemeClr val="tx1">
                    <a:lumMod val="85000"/>
                    <a:lumOff val="15000"/>
                  </a:schemeClr>
                </a:solidFill>
                <a:latin typeface="Arial"/>
                <a:ea typeface="阿里巴巴普惠体 Medium"/>
                <a:cs typeface="阿里巴巴普惠体 Medium"/>
                <a:sym typeface="Arial"/>
              </a:rPr>
              <a:t>Add your text content</a:t>
            </a:r>
            <a:r>
              <a:rPr lang="en-US" altLang="zh-CN" sz="1350" dirty="0">
                <a:solidFill>
                  <a:schemeClr val="tx1">
                    <a:lumMod val="85000"/>
                    <a:lumOff val="15000"/>
                  </a:schemeClr>
                </a:solidFill>
                <a:latin typeface="Arial"/>
                <a:ea typeface="阿里巴巴普惠体 Medium"/>
                <a:cs typeface="阿里巴巴普惠体 Medium"/>
                <a:sym typeface="Arial"/>
              </a:rPr>
              <a:t> here.</a:t>
            </a:r>
            <a:r>
              <a:rPr lang="zh-CN" altLang="en-US" sz="1350" dirty="0">
                <a:solidFill>
                  <a:schemeClr val="tx1">
                    <a:lumMod val="85000"/>
                    <a:lumOff val="15000"/>
                  </a:schemeClr>
                </a:solidFill>
                <a:latin typeface="Arial"/>
                <a:ea typeface="阿里巴巴普惠体 Medium"/>
                <a:cs typeface="阿里巴巴普惠体 Medium"/>
                <a:sym typeface="Arial"/>
              </a:rPr>
              <a:t>Add your content</a:t>
            </a:r>
            <a:r>
              <a:rPr lang="en-US" altLang="zh-CN" sz="1350" dirty="0">
                <a:solidFill>
                  <a:schemeClr val="tx1">
                    <a:lumMod val="85000"/>
                    <a:lumOff val="15000"/>
                  </a:schemeClr>
                </a:solidFill>
                <a:latin typeface="Arial"/>
                <a:ea typeface="阿里巴巴普惠体 Medium"/>
                <a:cs typeface="阿里巴巴普惠体 Medium"/>
                <a:sym typeface="Arial"/>
              </a:rPr>
              <a:t>.</a:t>
            </a:r>
            <a:r>
              <a:rPr lang="zh-CN" altLang="en-US" sz="1350" dirty="0">
                <a:solidFill>
                  <a:schemeClr val="tx1">
                    <a:lumMod val="85000"/>
                    <a:lumOff val="15000"/>
                  </a:schemeClr>
                </a:solidFill>
                <a:latin typeface="Arial"/>
                <a:ea typeface="阿里巴巴普惠体 Medium"/>
                <a:cs typeface="阿里巴巴普惠体 Medium"/>
                <a:sym typeface="Arial"/>
              </a:rPr>
              <a:t>Add your content</a:t>
            </a:r>
            <a:r>
              <a:rPr lang="en-US" altLang="zh-CN" sz="1350" dirty="0">
                <a:solidFill>
                  <a:schemeClr val="tx1">
                    <a:lumMod val="85000"/>
                    <a:lumOff val="15000"/>
                  </a:schemeClr>
                </a:solidFill>
                <a:latin typeface="Arial"/>
                <a:ea typeface="阿里巴巴普惠体 Medium"/>
                <a:cs typeface="阿里巴巴普惠体 Medium"/>
                <a:sym typeface="Arial"/>
              </a:rPr>
              <a:t>.</a:t>
            </a:r>
          </a:p>
        </p:txBody>
      </p:sp>
      <p:grpSp>
        <p:nvGrpSpPr>
          <p:cNvPr id="18" name="图形"/>
          <p:cNvGrpSpPr/>
          <p:nvPr/>
        </p:nvGrpSpPr>
        <p:grpSpPr>
          <a:xfrm>
            <a:off x="756920" y="2384427"/>
            <a:ext cx="5364480" cy="1076960"/>
            <a:chOff x="1519" y="3501"/>
            <a:chExt cx="8448" cy="1696"/>
          </a:xfrm>
        </p:grpSpPr>
        <p:sp>
          <p:nvSpPr>
            <p:cNvPr id="23" name="图形"/>
            <p:cNvSpPr/>
            <p:nvPr>
              <p:custDataLst>
                <p:tags r:id="rId26"/>
              </p:custDataLst>
            </p:nvPr>
          </p:nvSpPr>
          <p:spPr>
            <a:xfrm>
              <a:off x="1519" y="3687"/>
              <a:ext cx="1427" cy="1427"/>
            </a:xfrm>
            <a:prstGeom prst="ellipse">
              <a:avLst/>
            </a:prstGeom>
            <a:gradFill>
              <a:gsLst>
                <a:gs pos="0">
                  <a:srgbClr val="65C7CD"/>
                </a:gs>
                <a:gs pos="100000">
                  <a:srgbClr val="8CD5D9"/>
                </a:gs>
              </a:gsLst>
              <a:lin ang="13500000" scaled="0"/>
            </a:gradFill>
            <a:ln w="2222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Heavy" pitchFamily="18" charset="-122"/>
                <a:ea typeface="思源宋体 CN Heavy" pitchFamily="18" charset="-122"/>
                <a:cs typeface="阿里巴巴普惠体 Medium"/>
                <a:sym typeface="Arial"/>
              </a:endParaRPr>
            </a:p>
          </p:txBody>
        </p:sp>
        <p:sp>
          <p:nvSpPr>
            <p:cNvPr id="33" name="图形"/>
            <p:cNvSpPr/>
            <p:nvPr>
              <p:custDataLst>
                <p:tags r:id="rId27"/>
              </p:custDataLst>
            </p:nvPr>
          </p:nvSpPr>
          <p:spPr>
            <a:xfrm>
              <a:off x="3014" y="3689"/>
              <a:ext cx="1427" cy="1427"/>
            </a:xfrm>
            <a:prstGeom prst="ellipse">
              <a:avLst/>
            </a:prstGeom>
            <a:gradFill>
              <a:gsLst>
                <a:gs pos="0">
                  <a:srgbClr val="65C7CD"/>
                </a:gs>
                <a:gs pos="100000">
                  <a:srgbClr val="8CD5D9"/>
                </a:gs>
              </a:gsLst>
              <a:lin ang="13500000" scaled="0"/>
            </a:gradFill>
            <a:ln w="2222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Heavy" pitchFamily="18" charset="-122"/>
                <a:ea typeface="思源宋体 CN Heavy" pitchFamily="18" charset="-122"/>
                <a:cs typeface="阿里巴巴普惠体 Medium"/>
                <a:sym typeface="Arial"/>
              </a:endParaRPr>
            </a:p>
          </p:txBody>
        </p:sp>
        <p:sp>
          <p:nvSpPr>
            <p:cNvPr id="2" name="图形"/>
            <p:cNvSpPr txBox="1"/>
            <p:nvPr>
              <p:custDataLst>
                <p:tags r:id="rId28"/>
              </p:custDataLst>
            </p:nvPr>
          </p:nvSpPr>
          <p:spPr>
            <a:xfrm>
              <a:off x="1619" y="3756"/>
              <a:ext cx="2716" cy="1309"/>
            </a:xfrm>
            <a:prstGeom prst="rect">
              <a:avLst/>
            </a:prstGeom>
            <a:noFill/>
          </p:spPr>
          <p:txBody>
            <a:bodyPr wrap="square" rtlCol="0">
              <a:spAutoFit/>
            </a:bodyPr>
            <a:lstStyle/>
            <a:p>
              <a:pPr algn="dist"/>
              <a:r>
                <a:rPr lang="zh-CN" altLang="en-US" sz="4800" b="1" dirty="0">
                  <a:solidFill>
                    <a:schemeClr val="bg1"/>
                  </a:solidFill>
                  <a:effectLst>
                    <a:outerShdw blurRad="469900" sx="102000" sy="102000" algn="ctr" rotWithShape="0">
                      <a:prstClr val="black">
                        <a:alpha val="13000"/>
                      </a:prstClr>
                    </a:outerShdw>
                  </a:effectLst>
                  <a:latin typeface="思源宋体 CN Heavy" pitchFamily="18" charset="-122"/>
                  <a:ea typeface="思源宋体 CN Heavy" pitchFamily="18" charset="-122"/>
                  <a:cs typeface="阿里巴巴普惠体 Medium"/>
                  <a:sym typeface="Arial"/>
                </a:rPr>
                <a:t>谢谢</a:t>
              </a:r>
            </a:p>
          </p:txBody>
        </p:sp>
        <p:sp>
          <p:nvSpPr>
            <p:cNvPr id="3" name="图形"/>
            <p:cNvSpPr txBox="1"/>
            <p:nvPr>
              <p:custDataLst>
                <p:tags r:id="rId29"/>
              </p:custDataLst>
            </p:nvPr>
          </p:nvSpPr>
          <p:spPr>
            <a:xfrm>
              <a:off x="4446" y="3501"/>
              <a:ext cx="5521" cy="1696"/>
            </a:xfrm>
            <a:prstGeom prst="rect">
              <a:avLst/>
            </a:prstGeom>
            <a:noFill/>
          </p:spPr>
          <p:txBody>
            <a:bodyPr wrap="square">
              <a:spAutoFit/>
            </a:bodyPr>
            <a:lstStyle/>
            <a:p>
              <a:r>
                <a:rPr lang="zh-CN" altLang="en-US" sz="6400" b="1" dirty="0">
                  <a:solidFill>
                    <a:schemeClr val="tx1">
                      <a:lumMod val="85000"/>
                      <a:lumOff val="15000"/>
                    </a:schemeClr>
                  </a:solidFill>
                  <a:latin typeface="思源宋体 CN Heavy" pitchFamily="18" charset="-122"/>
                  <a:ea typeface="思源宋体 CN Heavy" pitchFamily="18" charset="-122"/>
                  <a:cs typeface="阿里巴巴普惠体 Medium"/>
                  <a:sym typeface="Arial"/>
                </a:rPr>
                <a:t>观赏聆听</a:t>
              </a:r>
            </a:p>
          </p:txBody>
        </p:sp>
      </p:grpSp>
      <p:sp>
        <p:nvSpPr>
          <p:cNvPr id="5" name="图形"/>
          <p:cNvSpPr txBox="1"/>
          <p:nvPr>
            <p:custDataLst>
              <p:tags r:id="rId10"/>
            </p:custDataLst>
          </p:nvPr>
        </p:nvSpPr>
        <p:spPr>
          <a:xfrm>
            <a:off x="726440" y="1113792"/>
            <a:ext cx="3099435" cy="1323439"/>
          </a:xfrm>
          <a:prstGeom prst="rect">
            <a:avLst/>
          </a:prstGeom>
          <a:noFill/>
          <a:ln w="63500">
            <a:noFill/>
          </a:ln>
        </p:spPr>
        <p:txBody>
          <a:bodyPr wrap="square" rtlCol="0">
            <a:spAutoFit/>
          </a:bodyPr>
          <a:lstStyle/>
          <a:p>
            <a:r>
              <a:rPr lang="en-US" altLang="zh-CN" sz="8000" dirty="0" smtClean="0">
                <a:ln w="38100">
                  <a:solidFill>
                    <a:srgbClr val="65C7CD"/>
                  </a:solidFill>
                </a:ln>
                <a:noFill/>
                <a:latin typeface="阿里巴巴普惠体 Heavy" pitchFamily="18" charset="-122"/>
                <a:ea typeface="阿里巴巴普惠体 Heavy" pitchFamily="18" charset="-122"/>
                <a:cs typeface="阿里巴巴普惠体 Heavy" pitchFamily="18" charset="-122"/>
                <a:sym typeface="Arial"/>
              </a:rPr>
              <a:t>20xx</a:t>
            </a:r>
            <a:endParaRPr lang="en-US" altLang="zh-CN" sz="8000" dirty="0">
              <a:ln w="38100">
                <a:solidFill>
                  <a:srgbClr val="65C7CD"/>
                </a:solidFill>
              </a:ln>
              <a:noFill/>
              <a:latin typeface="阿里巴巴普惠体 Heavy" pitchFamily="18" charset="-122"/>
              <a:ea typeface="阿里巴巴普惠体 Heavy" pitchFamily="18" charset="-122"/>
              <a:cs typeface="阿里巴巴普惠体 Heavy" pitchFamily="18" charset="-122"/>
              <a:sym typeface="Arial"/>
            </a:endParaRPr>
          </a:p>
        </p:txBody>
      </p:sp>
      <p:grpSp>
        <p:nvGrpSpPr>
          <p:cNvPr id="6" name="图形"/>
          <p:cNvGrpSpPr/>
          <p:nvPr/>
        </p:nvGrpSpPr>
        <p:grpSpPr>
          <a:xfrm>
            <a:off x="3681729" y="1722121"/>
            <a:ext cx="1695451" cy="420370"/>
            <a:chOff x="5840" y="2954"/>
            <a:chExt cx="2670" cy="662"/>
          </a:xfrm>
        </p:grpSpPr>
        <p:sp>
          <p:nvSpPr>
            <p:cNvPr id="8" name="图形"/>
            <p:cNvSpPr/>
            <p:nvPr>
              <p:custDataLst>
                <p:tags r:id="rId24"/>
              </p:custDataLst>
            </p:nvPr>
          </p:nvSpPr>
          <p:spPr>
            <a:xfrm rot="10800000">
              <a:off x="5840" y="2970"/>
              <a:ext cx="2670" cy="646"/>
            </a:xfrm>
            <a:prstGeom prst="roundRect">
              <a:avLst>
                <a:gd name="adj" fmla="val 50000"/>
              </a:avLst>
            </a:prstGeom>
            <a:gradFill>
              <a:gsLst>
                <a:gs pos="25000">
                  <a:srgbClr val="65C7CD"/>
                </a:gs>
                <a:gs pos="100000">
                  <a:srgbClr val="8CD5D9"/>
                </a:gs>
              </a:gsLst>
              <a:lin ang="13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5D4B49"/>
                </a:solidFill>
                <a:effectLst/>
                <a:uLnTx/>
                <a:uFillTx/>
                <a:latin typeface="Arial"/>
                <a:ea typeface="阿里巴巴普惠体 Medium"/>
                <a:cs typeface="阿里巴巴普惠体 Medium"/>
                <a:sym typeface="Arial"/>
              </a:endParaRPr>
            </a:p>
          </p:txBody>
        </p:sp>
        <p:sp>
          <p:nvSpPr>
            <p:cNvPr id="9" name="图形"/>
            <p:cNvSpPr txBox="1"/>
            <p:nvPr>
              <p:custDataLst>
                <p:tags r:id="rId25"/>
              </p:custDataLst>
            </p:nvPr>
          </p:nvSpPr>
          <p:spPr>
            <a:xfrm>
              <a:off x="6067" y="2954"/>
              <a:ext cx="2253" cy="630"/>
            </a:xfrm>
            <a:prstGeom prst="rect">
              <a:avLst/>
            </a:prstGeom>
            <a:noFill/>
          </p:spPr>
          <p:txBody>
            <a:bodyPr wrap="square" rtlCol="0">
              <a:spAutoFit/>
            </a:bodyPr>
            <a:lstStyle/>
            <a:p>
              <a:pPr algn="dist"/>
              <a:r>
                <a:rPr lang="zh-CN" altLang="en-US" sz="2000" dirty="0">
                  <a:solidFill>
                    <a:schemeClr val="bg1"/>
                  </a:solidFill>
                  <a:effectLst>
                    <a:outerShdw blurRad="673100" sx="102000" sy="102000" algn="ctr" rotWithShape="0">
                      <a:prstClr val="black">
                        <a:alpha val="12000"/>
                      </a:prstClr>
                    </a:outerShdw>
                  </a:effectLst>
                  <a:latin typeface="Arial"/>
                  <a:ea typeface="阿里巴巴普惠体 Medium"/>
                  <a:cs typeface="阿里巴巴普惠体 Medium"/>
                  <a:sym typeface="Arial"/>
                </a:rPr>
                <a:t>医生护士</a:t>
              </a:r>
            </a:p>
          </p:txBody>
        </p:sp>
      </p:grpSp>
      <p:grpSp>
        <p:nvGrpSpPr>
          <p:cNvPr id="10" name="图形"/>
          <p:cNvGrpSpPr/>
          <p:nvPr/>
        </p:nvGrpSpPr>
        <p:grpSpPr>
          <a:xfrm>
            <a:off x="835024" y="4770122"/>
            <a:ext cx="4117311" cy="459105"/>
            <a:chOff x="4873" y="7707"/>
            <a:chExt cx="5328" cy="594"/>
          </a:xfrm>
        </p:grpSpPr>
        <p:sp>
          <p:nvSpPr>
            <p:cNvPr id="22" name="图形"/>
            <p:cNvSpPr/>
            <p:nvPr>
              <p:custDataLst>
                <p:tags r:id="rId11"/>
              </p:custDataLst>
            </p:nvPr>
          </p:nvSpPr>
          <p:spPr>
            <a:xfrm>
              <a:off x="5122" y="7707"/>
              <a:ext cx="2104" cy="594"/>
            </a:xfrm>
            <a:prstGeom prst="roundRect">
              <a:avLst>
                <a:gd name="adj" fmla="val 50000"/>
              </a:avLst>
            </a:prstGeom>
            <a:solidFill>
              <a:srgbClr val="8CD5D9">
                <a:alpha val="17000"/>
              </a:srgbClr>
            </a:solidFill>
            <a:ln w="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dirty="0">
                <a:ln>
                  <a:noFill/>
                </a:ln>
                <a:solidFill>
                  <a:srgbClr val="FDCFB8"/>
                </a:solidFill>
                <a:effectLst/>
                <a:uLnTx/>
                <a:uFillTx/>
                <a:latin typeface="思源宋体 CN Heavy" pitchFamily="18" charset="-122"/>
                <a:ea typeface="思源宋体 CN Heavy" pitchFamily="18" charset="-122"/>
                <a:cs typeface="阿里巴巴普惠体 Medium"/>
                <a:sym typeface="Arial"/>
              </a:endParaRPr>
            </a:p>
          </p:txBody>
        </p:sp>
        <p:sp>
          <p:nvSpPr>
            <p:cNvPr id="25" name="图形"/>
            <p:cNvSpPr/>
            <p:nvPr>
              <p:custDataLst>
                <p:tags r:id="rId12"/>
              </p:custDataLst>
            </p:nvPr>
          </p:nvSpPr>
          <p:spPr>
            <a:xfrm>
              <a:off x="7687" y="7707"/>
              <a:ext cx="2514" cy="594"/>
            </a:xfrm>
            <a:prstGeom prst="roundRect">
              <a:avLst>
                <a:gd name="adj" fmla="val 50000"/>
              </a:avLst>
            </a:prstGeom>
            <a:solidFill>
              <a:srgbClr val="8CD5D9">
                <a:alpha val="17000"/>
              </a:srgbClr>
            </a:solidFill>
            <a:ln w="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dirty="0">
                <a:ln>
                  <a:noFill/>
                </a:ln>
                <a:solidFill>
                  <a:srgbClr val="FDCFB8"/>
                </a:solidFill>
                <a:effectLst/>
                <a:uLnTx/>
                <a:uFillTx/>
                <a:latin typeface="思源宋体 CN Heavy" pitchFamily="18" charset="-122"/>
                <a:ea typeface="思源宋体 CN Heavy" pitchFamily="18" charset="-122"/>
                <a:cs typeface="阿里巴巴普惠体 Medium"/>
                <a:sym typeface="Arial"/>
              </a:endParaRPr>
            </a:p>
          </p:txBody>
        </p:sp>
        <p:sp>
          <p:nvSpPr>
            <p:cNvPr id="30" name="图形"/>
            <p:cNvSpPr txBox="1"/>
            <p:nvPr>
              <p:custDataLst>
                <p:tags r:id="rId13"/>
              </p:custDataLst>
            </p:nvPr>
          </p:nvSpPr>
          <p:spPr>
            <a:xfrm>
              <a:off x="5699" y="7759"/>
              <a:ext cx="1739" cy="438"/>
            </a:xfrm>
            <a:prstGeom prst="rect">
              <a:avLst/>
            </a:prstGeom>
            <a:noFill/>
          </p:spPr>
          <p:txBody>
            <a:bodyPr wrap="square" rtlCol="0">
              <a:spAutoFit/>
            </a:bodyPr>
            <a:lstStyle/>
            <a:p>
              <a:pPr algn="l"/>
              <a:r>
                <a:rPr lang="en-US" altLang="zh-CN" sz="1600" b="1" dirty="0" smtClean="0">
                  <a:solidFill>
                    <a:schemeClr val="tx1">
                      <a:lumMod val="95000"/>
                      <a:lumOff val="5000"/>
                    </a:schemeClr>
                  </a:solidFill>
                  <a:latin typeface="思源宋体 CN Heavy" pitchFamily="18" charset="-122"/>
                  <a:ea typeface="思源宋体 CN Heavy" pitchFamily="18" charset="-122"/>
                  <a:cs typeface="阿里巴巴普惠体 Medium"/>
                  <a:sym typeface="Arial"/>
                </a:rPr>
                <a:t>BY</a:t>
              </a:r>
              <a:r>
                <a:rPr lang="zh-CN" altLang="en-US" sz="1600" b="1" dirty="0">
                  <a:solidFill>
                    <a:schemeClr val="tx1">
                      <a:lumMod val="95000"/>
                      <a:lumOff val="5000"/>
                    </a:schemeClr>
                  </a:solidFill>
                  <a:latin typeface="思源宋体 CN Heavy" pitchFamily="18" charset="-122"/>
                  <a:ea typeface="思源宋体 CN Heavy" pitchFamily="18" charset="-122"/>
                  <a:cs typeface="阿里巴巴普惠体 Medium"/>
                  <a:sym typeface="Arial"/>
                </a:rPr>
                <a:t>优品</a:t>
              </a:r>
              <a:r>
                <a:rPr lang="en-US" altLang="zh-CN" sz="1600" b="1" dirty="0" smtClean="0">
                  <a:solidFill>
                    <a:schemeClr val="tx1">
                      <a:lumMod val="95000"/>
                      <a:lumOff val="5000"/>
                    </a:schemeClr>
                  </a:solidFill>
                  <a:latin typeface="思源宋体 CN Heavy" pitchFamily="18" charset="-122"/>
                  <a:ea typeface="思源宋体 CN Heavy" pitchFamily="18" charset="-122"/>
                  <a:cs typeface="阿里巴巴普惠体 Medium"/>
                  <a:sym typeface="Arial"/>
                </a:rPr>
                <a:t>PPT</a:t>
              </a:r>
              <a:endParaRPr lang="zh-CN" altLang="en-US" sz="1600" b="1" dirty="0">
                <a:solidFill>
                  <a:schemeClr val="tx1">
                    <a:lumMod val="95000"/>
                    <a:lumOff val="5000"/>
                  </a:schemeClr>
                </a:solidFill>
                <a:latin typeface="思源宋体 CN Heavy" pitchFamily="18" charset="-122"/>
                <a:ea typeface="思源宋体 CN Heavy" pitchFamily="18" charset="-122"/>
                <a:cs typeface="阿里巴巴普惠体 Medium"/>
                <a:sym typeface="Arial"/>
              </a:endParaRPr>
            </a:p>
          </p:txBody>
        </p:sp>
        <p:sp>
          <p:nvSpPr>
            <p:cNvPr id="31" name="图形"/>
            <p:cNvSpPr txBox="1"/>
            <p:nvPr>
              <p:custDataLst>
                <p:tags r:id="rId14"/>
              </p:custDataLst>
            </p:nvPr>
          </p:nvSpPr>
          <p:spPr>
            <a:xfrm>
              <a:off x="8262" y="7783"/>
              <a:ext cx="1824" cy="438"/>
            </a:xfrm>
            <a:prstGeom prst="rect">
              <a:avLst/>
            </a:prstGeom>
            <a:noFill/>
          </p:spPr>
          <p:txBody>
            <a:bodyPr wrap="square" rtlCol="0">
              <a:spAutoFit/>
            </a:bodyPr>
            <a:lstStyle/>
            <a:p>
              <a:pPr algn="dist"/>
              <a:r>
                <a:rPr lang="zh-CN" altLang="en-US" sz="1600" b="1" dirty="0">
                  <a:solidFill>
                    <a:schemeClr val="tx1">
                      <a:lumMod val="95000"/>
                      <a:lumOff val="5000"/>
                    </a:schemeClr>
                  </a:solidFill>
                  <a:latin typeface="思源宋体 CN Heavy" pitchFamily="18" charset="-122"/>
                  <a:ea typeface="思源宋体 CN Heavy" pitchFamily="18" charset="-122"/>
                  <a:cs typeface="阿里巴巴普惠体 Medium"/>
                  <a:sym typeface="Arial"/>
                </a:rPr>
                <a:t>医生工作报告</a:t>
              </a:r>
            </a:p>
          </p:txBody>
        </p:sp>
        <p:sp>
          <p:nvSpPr>
            <p:cNvPr id="34" name="图形"/>
            <p:cNvSpPr/>
            <p:nvPr>
              <p:custDataLst>
                <p:tags r:id="rId15"/>
              </p:custDataLst>
            </p:nvPr>
          </p:nvSpPr>
          <p:spPr>
            <a:xfrm>
              <a:off x="4873" y="7707"/>
              <a:ext cx="824" cy="594"/>
            </a:xfrm>
            <a:prstGeom prst="roundRect">
              <a:avLst>
                <a:gd name="adj" fmla="val 50000"/>
              </a:avLst>
            </a:prstGeom>
            <a:gradFill>
              <a:gsLst>
                <a:gs pos="0">
                  <a:srgbClr val="8CD5D9"/>
                </a:gs>
                <a:gs pos="85000">
                  <a:srgbClr val="65C7CD"/>
                </a:gs>
              </a:gsLst>
              <a:lin ang="13500000" scaled="0"/>
            </a:gradFill>
            <a:ln w="0" cap="flat" cmpd="sng" algn="ctr">
              <a:noFill/>
              <a:prstDash val="solid"/>
              <a:miter lim="800000"/>
            </a:ln>
            <a:effectLst>
              <a:outerShdw blurRad="3556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dirty="0">
                <a:ln>
                  <a:noFill/>
                </a:ln>
                <a:solidFill>
                  <a:srgbClr val="FFFFFF"/>
                </a:solidFill>
                <a:effectLst/>
                <a:uLnTx/>
                <a:uFillTx/>
                <a:latin typeface="思源宋体 CN Heavy" pitchFamily="18" charset="-122"/>
                <a:ea typeface="思源宋体 CN Heavy" pitchFamily="18" charset="-122"/>
                <a:cs typeface="阿里巴巴普惠体 Medium"/>
                <a:sym typeface="Arial"/>
              </a:endParaRPr>
            </a:p>
          </p:txBody>
        </p:sp>
        <p:sp>
          <p:nvSpPr>
            <p:cNvPr id="38" name="图形"/>
            <p:cNvSpPr/>
            <p:nvPr>
              <p:custDataLst>
                <p:tags r:id="rId16"/>
              </p:custDataLst>
            </p:nvPr>
          </p:nvSpPr>
          <p:spPr>
            <a:xfrm>
              <a:off x="7438" y="7707"/>
              <a:ext cx="824" cy="594"/>
            </a:xfrm>
            <a:prstGeom prst="roundRect">
              <a:avLst>
                <a:gd name="adj" fmla="val 50000"/>
              </a:avLst>
            </a:prstGeom>
            <a:gradFill>
              <a:gsLst>
                <a:gs pos="0">
                  <a:srgbClr val="8CD5D9"/>
                </a:gs>
                <a:gs pos="85000">
                  <a:srgbClr val="65C7CD"/>
                </a:gs>
              </a:gsLst>
              <a:lin ang="13500000" scaled="0"/>
            </a:gradFill>
            <a:ln w="0" cap="flat" cmpd="sng" algn="ctr">
              <a:noFill/>
              <a:prstDash val="solid"/>
              <a:miter lim="800000"/>
            </a:ln>
            <a:effectLst>
              <a:outerShdw blurRad="3556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dirty="0">
                <a:ln>
                  <a:noFill/>
                </a:ln>
                <a:solidFill>
                  <a:srgbClr val="FFFFFF"/>
                </a:solidFill>
                <a:effectLst/>
                <a:uLnTx/>
                <a:uFillTx/>
                <a:latin typeface="思源宋体 CN Heavy" pitchFamily="18" charset="-122"/>
                <a:ea typeface="思源宋体 CN Heavy" pitchFamily="18" charset="-122"/>
                <a:cs typeface="阿里巴巴普惠体 Medium"/>
                <a:sym typeface="Arial"/>
              </a:endParaRPr>
            </a:p>
          </p:txBody>
        </p:sp>
        <p:grpSp>
          <p:nvGrpSpPr>
            <p:cNvPr id="39" name="图形"/>
            <p:cNvGrpSpPr/>
            <p:nvPr/>
          </p:nvGrpSpPr>
          <p:grpSpPr>
            <a:xfrm>
              <a:off x="7659" y="7874"/>
              <a:ext cx="384" cy="255"/>
              <a:chOff x="2751138" y="4071938"/>
              <a:chExt cx="1558925" cy="1158875"/>
            </a:xfrm>
            <a:solidFill>
              <a:schemeClr val="bg1"/>
            </a:solidFill>
          </p:grpSpPr>
          <p:sp>
            <p:nvSpPr>
              <p:cNvPr id="40" name="图形"/>
              <p:cNvSpPr/>
              <p:nvPr>
                <p:custDataLst>
                  <p:tags r:id="rId18"/>
                </p:custDataLst>
              </p:nvPr>
            </p:nvSpPr>
            <p:spPr bwMode="auto">
              <a:xfrm>
                <a:off x="3770313" y="4562475"/>
                <a:ext cx="539750" cy="477838"/>
              </a:xfrm>
              <a:custGeom>
                <a:avLst/>
                <a:gdLst>
                  <a:gd name="T0" fmla="*/ 255 w 340"/>
                  <a:gd name="T1" fmla="*/ 0 h 301"/>
                  <a:gd name="T2" fmla="*/ 136 w 340"/>
                  <a:gd name="T3" fmla="*/ 99 h 301"/>
                  <a:gd name="T4" fmla="*/ 28 w 340"/>
                  <a:gd name="T5" fmla="*/ 8 h 301"/>
                  <a:gd name="T6" fmla="*/ 28 w 340"/>
                  <a:gd name="T7" fmla="*/ 8 h 301"/>
                  <a:gd name="T8" fmla="*/ 14 w 340"/>
                  <a:gd name="T9" fmla="*/ 31 h 301"/>
                  <a:gd name="T10" fmla="*/ 0 w 340"/>
                  <a:gd name="T11" fmla="*/ 50 h 301"/>
                  <a:gd name="T12" fmla="*/ 0 w 340"/>
                  <a:gd name="T13" fmla="*/ 50 h 301"/>
                  <a:gd name="T14" fmla="*/ 24 w 340"/>
                  <a:gd name="T15" fmla="*/ 70 h 301"/>
                  <a:gd name="T16" fmla="*/ 47 w 340"/>
                  <a:gd name="T17" fmla="*/ 95 h 301"/>
                  <a:gd name="T18" fmla="*/ 68 w 340"/>
                  <a:gd name="T19" fmla="*/ 122 h 301"/>
                  <a:gd name="T20" fmla="*/ 84 w 340"/>
                  <a:gd name="T21" fmla="*/ 149 h 301"/>
                  <a:gd name="T22" fmla="*/ 99 w 340"/>
                  <a:gd name="T23" fmla="*/ 180 h 301"/>
                  <a:gd name="T24" fmla="*/ 109 w 340"/>
                  <a:gd name="T25" fmla="*/ 213 h 301"/>
                  <a:gd name="T26" fmla="*/ 115 w 340"/>
                  <a:gd name="T27" fmla="*/ 248 h 301"/>
                  <a:gd name="T28" fmla="*/ 117 w 340"/>
                  <a:gd name="T29" fmla="*/ 283 h 301"/>
                  <a:gd name="T30" fmla="*/ 117 w 340"/>
                  <a:gd name="T31" fmla="*/ 283 h 301"/>
                  <a:gd name="T32" fmla="*/ 115 w 340"/>
                  <a:gd name="T33" fmla="*/ 301 h 301"/>
                  <a:gd name="T34" fmla="*/ 115 w 340"/>
                  <a:gd name="T35" fmla="*/ 301 h 301"/>
                  <a:gd name="T36" fmla="*/ 136 w 340"/>
                  <a:gd name="T37" fmla="*/ 301 h 301"/>
                  <a:gd name="T38" fmla="*/ 136 w 340"/>
                  <a:gd name="T39" fmla="*/ 301 h 301"/>
                  <a:gd name="T40" fmla="*/ 167 w 340"/>
                  <a:gd name="T41" fmla="*/ 299 h 301"/>
                  <a:gd name="T42" fmla="*/ 200 w 340"/>
                  <a:gd name="T43" fmla="*/ 293 h 301"/>
                  <a:gd name="T44" fmla="*/ 233 w 340"/>
                  <a:gd name="T45" fmla="*/ 285 h 301"/>
                  <a:gd name="T46" fmla="*/ 266 w 340"/>
                  <a:gd name="T47" fmla="*/ 270 h 301"/>
                  <a:gd name="T48" fmla="*/ 282 w 340"/>
                  <a:gd name="T49" fmla="*/ 262 h 301"/>
                  <a:gd name="T50" fmla="*/ 295 w 340"/>
                  <a:gd name="T51" fmla="*/ 252 h 301"/>
                  <a:gd name="T52" fmla="*/ 307 w 340"/>
                  <a:gd name="T53" fmla="*/ 242 h 301"/>
                  <a:gd name="T54" fmla="*/ 319 w 340"/>
                  <a:gd name="T55" fmla="*/ 229 h 301"/>
                  <a:gd name="T56" fmla="*/ 328 w 340"/>
                  <a:gd name="T57" fmla="*/ 217 h 301"/>
                  <a:gd name="T58" fmla="*/ 334 w 340"/>
                  <a:gd name="T59" fmla="*/ 204 h 301"/>
                  <a:gd name="T60" fmla="*/ 338 w 340"/>
                  <a:gd name="T61" fmla="*/ 190 h 301"/>
                  <a:gd name="T62" fmla="*/ 340 w 340"/>
                  <a:gd name="T63" fmla="*/ 176 h 301"/>
                  <a:gd name="T64" fmla="*/ 340 w 340"/>
                  <a:gd name="T65" fmla="*/ 176 h 301"/>
                  <a:gd name="T66" fmla="*/ 338 w 340"/>
                  <a:gd name="T67" fmla="*/ 149 h 301"/>
                  <a:gd name="T68" fmla="*/ 334 w 340"/>
                  <a:gd name="T69" fmla="*/ 122 h 301"/>
                  <a:gd name="T70" fmla="*/ 328 w 340"/>
                  <a:gd name="T71" fmla="*/ 97 h 301"/>
                  <a:gd name="T72" fmla="*/ 317 w 340"/>
                  <a:gd name="T73" fmla="*/ 74 h 301"/>
                  <a:gd name="T74" fmla="*/ 305 w 340"/>
                  <a:gd name="T75" fmla="*/ 54 h 301"/>
                  <a:gd name="T76" fmla="*/ 290 w 340"/>
                  <a:gd name="T77" fmla="*/ 33 h 301"/>
                  <a:gd name="T78" fmla="*/ 274 w 340"/>
                  <a:gd name="T79" fmla="*/ 15 h 301"/>
                  <a:gd name="T80" fmla="*/ 255 w 340"/>
                  <a:gd name="T81" fmla="*/ 0 h 301"/>
                  <a:gd name="T82" fmla="*/ 255 w 340"/>
                  <a:gd name="T83" fmla="*/ 0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40" h="301">
                    <a:moveTo>
                      <a:pt x="255" y="0"/>
                    </a:moveTo>
                    <a:lnTo>
                      <a:pt x="136" y="99"/>
                    </a:lnTo>
                    <a:lnTo>
                      <a:pt x="28" y="8"/>
                    </a:lnTo>
                    <a:lnTo>
                      <a:pt x="28" y="8"/>
                    </a:lnTo>
                    <a:lnTo>
                      <a:pt x="14" y="31"/>
                    </a:lnTo>
                    <a:lnTo>
                      <a:pt x="0" y="50"/>
                    </a:lnTo>
                    <a:lnTo>
                      <a:pt x="0" y="50"/>
                    </a:lnTo>
                    <a:lnTo>
                      <a:pt x="24" y="70"/>
                    </a:lnTo>
                    <a:lnTo>
                      <a:pt x="47" y="95"/>
                    </a:lnTo>
                    <a:lnTo>
                      <a:pt x="68" y="122"/>
                    </a:lnTo>
                    <a:lnTo>
                      <a:pt x="84" y="149"/>
                    </a:lnTo>
                    <a:lnTo>
                      <a:pt x="99" y="180"/>
                    </a:lnTo>
                    <a:lnTo>
                      <a:pt x="109" y="213"/>
                    </a:lnTo>
                    <a:lnTo>
                      <a:pt x="115" y="248"/>
                    </a:lnTo>
                    <a:lnTo>
                      <a:pt x="117" y="283"/>
                    </a:lnTo>
                    <a:lnTo>
                      <a:pt x="117" y="283"/>
                    </a:lnTo>
                    <a:lnTo>
                      <a:pt x="115" y="301"/>
                    </a:lnTo>
                    <a:lnTo>
                      <a:pt x="115" y="301"/>
                    </a:lnTo>
                    <a:lnTo>
                      <a:pt x="136" y="301"/>
                    </a:lnTo>
                    <a:lnTo>
                      <a:pt x="136" y="301"/>
                    </a:lnTo>
                    <a:lnTo>
                      <a:pt x="167" y="299"/>
                    </a:lnTo>
                    <a:lnTo>
                      <a:pt x="200" y="293"/>
                    </a:lnTo>
                    <a:lnTo>
                      <a:pt x="233" y="285"/>
                    </a:lnTo>
                    <a:lnTo>
                      <a:pt x="266" y="270"/>
                    </a:lnTo>
                    <a:lnTo>
                      <a:pt x="282" y="262"/>
                    </a:lnTo>
                    <a:lnTo>
                      <a:pt x="295" y="252"/>
                    </a:lnTo>
                    <a:lnTo>
                      <a:pt x="307" y="242"/>
                    </a:lnTo>
                    <a:lnTo>
                      <a:pt x="319" y="229"/>
                    </a:lnTo>
                    <a:lnTo>
                      <a:pt x="328" y="217"/>
                    </a:lnTo>
                    <a:lnTo>
                      <a:pt x="334" y="204"/>
                    </a:lnTo>
                    <a:lnTo>
                      <a:pt x="338" y="190"/>
                    </a:lnTo>
                    <a:lnTo>
                      <a:pt x="340" y="176"/>
                    </a:lnTo>
                    <a:lnTo>
                      <a:pt x="340" y="176"/>
                    </a:lnTo>
                    <a:lnTo>
                      <a:pt x="338" y="149"/>
                    </a:lnTo>
                    <a:lnTo>
                      <a:pt x="334" y="122"/>
                    </a:lnTo>
                    <a:lnTo>
                      <a:pt x="328" y="97"/>
                    </a:lnTo>
                    <a:lnTo>
                      <a:pt x="317" y="74"/>
                    </a:lnTo>
                    <a:lnTo>
                      <a:pt x="305" y="54"/>
                    </a:lnTo>
                    <a:lnTo>
                      <a:pt x="290" y="33"/>
                    </a:lnTo>
                    <a:lnTo>
                      <a:pt x="274" y="15"/>
                    </a:lnTo>
                    <a:lnTo>
                      <a:pt x="255" y="0"/>
                    </a:lnTo>
                    <a:lnTo>
                      <a:pt x="25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solidFill>
                  <a:latin typeface="思源宋体 CN Heavy" pitchFamily="18" charset="-122"/>
                  <a:ea typeface="思源宋体 CN Heavy" pitchFamily="18" charset="-122"/>
                  <a:cs typeface="阿里巴巴普惠体 Medium"/>
                  <a:sym typeface="Arial"/>
                </a:endParaRPr>
              </a:p>
            </p:txBody>
          </p:sp>
          <p:sp>
            <p:nvSpPr>
              <p:cNvPr id="41" name="图形"/>
              <p:cNvSpPr/>
              <p:nvPr>
                <p:custDataLst>
                  <p:tags r:id="rId19"/>
                </p:custDataLst>
              </p:nvPr>
            </p:nvSpPr>
            <p:spPr bwMode="auto">
              <a:xfrm>
                <a:off x="3773488" y="4071938"/>
                <a:ext cx="441325" cy="450850"/>
              </a:xfrm>
              <a:custGeom>
                <a:avLst/>
                <a:gdLst>
                  <a:gd name="T0" fmla="*/ 49 w 278"/>
                  <a:gd name="T1" fmla="*/ 225 h 284"/>
                  <a:gd name="T2" fmla="*/ 49 w 278"/>
                  <a:gd name="T3" fmla="*/ 225 h 284"/>
                  <a:gd name="T4" fmla="*/ 49 w 278"/>
                  <a:gd name="T5" fmla="*/ 239 h 284"/>
                  <a:gd name="T6" fmla="*/ 47 w 278"/>
                  <a:gd name="T7" fmla="*/ 255 h 284"/>
                  <a:gd name="T8" fmla="*/ 47 w 278"/>
                  <a:gd name="T9" fmla="*/ 255 h 284"/>
                  <a:gd name="T10" fmla="*/ 66 w 278"/>
                  <a:gd name="T11" fmla="*/ 268 h 284"/>
                  <a:gd name="T12" fmla="*/ 88 w 278"/>
                  <a:gd name="T13" fmla="*/ 276 h 284"/>
                  <a:gd name="T14" fmla="*/ 111 w 278"/>
                  <a:gd name="T15" fmla="*/ 282 h 284"/>
                  <a:gd name="T16" fmla="*/ 134 w 278"/>
                  <a:gd name="T17" fmla="*/ 284 h 284"/>
                  <a:gd name="T18" fmla="*/ 134 w 278"/>
                  <a:gd name="T19" fmla="*/ 284 h 284"/>
                  <a:gd name="T20" fmla="*/ 148 w 278"/>
                  <a:gd name="T21" fmla="*/ 284 h 284"/>
                  <a:gd name="T22" fmla="*/ 163 w 278"/>
                  <a:gd name="T23" fmla="*/ 282 h 284"/>
                  <a:gd name="T24" fmla="*/ 177 w 278"/>
                  <a:gd name="T25" fmla="*/ 278 h 284"/>
                  <a:gd name="T26" fmla="*/ 189 w 278"/>
                  <a:gd name="T27" fmla="*/ 274 h 284"/>
                  <a:gd name="T28" fmla="*/ 202 w 278"/>
                  <a:gd name="T29" fmla="*/ 268 h 284"/>
                  <a:gd name="T30" fmla="*/ 214 w 278"/>
                  <a:gd name="T31" fmla="*/ 260 h 284"/>
                  <a:gd name="T32" fmla="*/ 224 w 278"/>
                  <a:gd name="T33" fmla="*/ 251 h 284"/>
                  <a:gd name="T34" fmla="*/ 235 w 278"/>
                  <a:gd name="T35" fmla="*/ 243 h 284"/>
                  <a:gd name="T36" fmla="*/ 245 w 278"/>
                  <a:gd name="T37" fmla="*/ 233 h 284"/>
                  <a:gd name="T38" fmla="*/ 253 w 278"/>
                  <a:gd name="T39" fmla="*/ 222 h 284"/>
                  <a:gd name="T40" fmla="*/ 260 w 278"/>
                  <a:gd name="T41" fmla="*/ 210 h 284"/>
                  <a:gd name="T42" fmla="*/ 266 w 278"/>
                  <a:gd name="T43" fmla="*/ 198 h 284"/>
                  <a:gd name="T44" fmla="*/ 272 w 278"/>
                  <a:gd name="T45" fmla="*/ 185 h 284"/>
                  <a:gd name="T46" fmla="*/ 274 w 278"/>
                  <a:gd name="T47" fmla="*/ 171 h 284"/>
                  <a:gd name="T48" fmla="*/ 276 w 278"/>
                  <a:gd name="T49" fmla="*/ 156 h 284"/>
                  <a:gd name="T50" fmla="*/ 278 w 278"/>
                  <a:gd name="T51" fmla="*/ 142 h 284"/>
                  <a:gd name="T52" fmla="*/ 278 w 278"/>
                  <a:gd name="T53" fmla="*/ 142 h 284"/>
                  <a:gd name="T54" fmla="*/ 276 w 278"/>
                  <a:gd name="T55" fmla="*/ 128 h 284"/>
                  <a:gd name="T56" fmla="*/ 274 w 278"/>
                  <a:gd name="T57" fmla="*/ 113 h 284"/>
                  <a:gd name="T58" fmla="*/ 272 w 278"/>
                  <a:gd name="T59" fmla="*/ 99 h 284"/>
                  <a:gd name="T60" fmla="*/ 266 w 278"/>
                  <a:gd name="T61" fmla="*/ 86 h 284"/>
                  <a:gd name="T62" fmla="*/ 260 w 278"/>
                  <a:gd name="T63" fmla="*/ 74 h 284"/>
                  <a:gd name="T64" fmla="*/ 253 w 278"/>
                  <a:gd name="T65" fmla="*/ 62 h 284"/>
                  <a:gd name="T66" fmla="*/ 245 w 278"/>
                  <a:gd name="T67" fmla="*/ 51 h 284"/>
                  <a:gd name="T68" fmla="*/ 235 w 278"/>
                  <a:gd name="T69" fmla="*/ 41 h 284"/>
                  <a:gd name="T70" fmla="*/ 224 w 278"/>
                  <a:gd name="T71" fmla="*/ 31 h 284"/>
                  <a:gd name="T72" fmla="*/ 214 w 278"/>
                  <a:gd name="T73" fmla="*/ 22 h 284"/>
                  <a:gd name="T74" fmla="*/ 202 w 278"/>
                  <a:gd name="T75" fmla="*/ 16 h 284"/>
                  <a:gd name="T76" fmla="*/ 189 w 278"/>
                  <a:gd name="T77" fmla="*/ 10 h 284"/>
                  <a:gd name="T78" fmla="*/ 177 w 278"/>
                  <a:gd name="T79" fmla="*/ 6 h 284"/>
                  <a:gd name="T80" fmla="*/ 163 w 278"/>
                  <a:gd name="T81" fmla="*/ 2 h 284"/>
                  <a:gd name="T82" fmla="*/ 148 w 278"/>
                  <a:gd name="T83" fmla="*/ 0 h 284"/>
                  <a:gd name="T84" fmla="*/ 134 w 278"/>
                  <a:gd name="T85" fmla="*/ 0 h 284"/>
                  <a:gd name="T86" fmla="*/ 134 w 278"/>
                  <a:gd name="T87" fmla="*/ 0 h 284"/>
                  <a:gd name="T88" fmla="*/ 111 w 278"/>
                  <a:gd name="T89" fmla="*/ 0 h 284"/>
                  <a:gd name="T90" fmla="*/ 90 w 278"/>
                  <a:gd name="T91" fmla="*/ 6 h 284"/>
                  <a:gd name="T92" fmla="*/ 70 w 278"/>
                  <a:gd name="T93" fmla="*/ 14 h 284"/>
                  <a:gd name="T94" fmla="*/ 51 w 278"/>
                  <a:gd name="T95" fmla="*/ 24 h 284"/>
                  <a:gd name="T96" fmla="*/ 35 w 278"/>
                  <a:gd name="T97" fmla="*/ 39 h 284"/>
                  <a:gd name="T98" fmla="*/ 20 w 278"/>
                  <a:gd name="T99" fmla="*/ 55 h 284"/>
                  <a:gd name="T100" fmla="*/ 10 w 278"/>
                  <a:gd name="T101" fmla="*/ 72 h 284"/>
                  <a:gd name="T102" fmla="*/ 0 w 278"/>
                  <a:gd name="T103" fmla="*/ 92 h 284"/>
                  <a:gd name="T104" fmla="*/ 0 w 278"/>
                  <a:gd name="T105" fmla="*/ 92 h 284"/>
                  <a:gd name="T106" fmla="*/ 12 w 278"/>
                  <a:gd name="T107" fmla="*/ 107 h 284"/>
                  <a:gd name="T108" fmla="*/ 20 w 278"/>
                  <a:gd name="T109" fmla="*/ 121 h 284"/>
                  <a:gd name="T110" fmla="*/ 28 w 278"/>
                  <a:gd name="T111" fmla="*/ 136 h 284"/>
                  <a:gd name="T112" fmla="*/ 37 w 278"/>
                  <a:gd name="T113" fmla="*/ 152 h 284"/>
                  <a:gd name="T114" fmla="*/ 43 w 278"/>
                  <a:gd name="T115" fmla="*/ 169 h 284"/>
                  <a:gd name="T116" fmla="*/ 47 w 278"/>
                  <a:gd name="T117" fmla="*/ 187 h 284"/>
                  <a:gd name="T118" fmla="*/ 49 w 278"/>
                  <a:gd name="T119" fmla="*/ 206 h 284"/>
                  <a:gd name="T120" fmla="*/ 49 w 278"/>
                  <a:gd name="T121" fmla="*/ 225 h 284"/>
                  <a:gd name="T122" fmla="*/ 49 w 278"/>
                  <a:gd name="T123" fmla="*/ 225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8" h="284">
                    <a:moveTo>
                      <a:pt x="49" y="225"/>
                    </a:moveTo>
                    <a:lnTo>
                      <a:pt x="49" y="225"/>
                    </a:lnTo>
                    <a:lnTo>
                      <a:pt x="49" y="239"/>
                    </a:lnTo>
                    <a:lnTo>
                      <a:pt x="47" y="255"/>
                    </a:lnTo>
                    <a:lnTo>
                      <a:pt x="47" y="255"/>
                    </a:lnTo>
                    <a:lnTo>
                      <a:pt x="66" y="268"/>
                    </a:lnTo>
                    <a:lnTo>
                      <a:pt x="88" y="276"/>
                    </a:lnTo>
                    <a:lnTo>
                      <a:pt x="111" y="282"/>
                    </a:lnTo>
                    <a:lnTo>
                      <a:pt x="134" y="284"/>
                    </a:lnTo>
                    <a:lnTo>
                      <a:pt x="134" y="284"/>
                    </a:lnTo>
                    <a:lnTo>
                      <a:pt x="148" y="284"/>
                    </a:lnTo>
                    <a:lnTo>
                      <a:pt x="163" y="282"/>
                    </a:lnTo>
                    <a:lnTo>
                      <a:pt x="177" y="278"/>
                    </a:lnTo>
                    <a:lnTo>
                      <a:pt x="189" y="274"/>
                    </a:lnTo>
                    <a:lnTo>
                      <a:pt x="202" y="268"/>
                    </a:lnTo>
                    <a:lnTo>
                      <a:pt x="214" y="260"/>
                    </a:lnTo>
                    <a:lnTo>
                      <a:pt x="224" y="251"/>
                    </a:lnTo>
                    <a:lnTo>
                      <a:pt x="235" y="243"/>
                    </a:lnTo>
                    <a:lnTo>
                      <a:pt x="245" y="233"/>
                    </a:lnTo>
                    <a:lnTo>
                      <a:pt x="253" y="222"/>
                    </a:lnTo>
                    <a:lnTo>
                      <a:pt x="260" y="210"/>
                    </a:lnTo>
                    <a:lnTo>
                      <a:pt x="266" y="198"/>
                    </a:lnTo>
                    <a:lnTo>
                      <a:pt x="272" y="185"/>
                    </a:lnTo>
                    <a:lnTo>
                      <a:pt x="274" y="171"/>
                    </a:lnTo>
                    <a:lnTo>
                      <a:pt x="276" y="156"/>
                    </a:lnTo>
                    <a:lnTo>
                      <a:pt x="278" y="142"/>
                    </a:lnTo>
                    <a:lnTo>
                      <a:pt x="278" y="142"/>
                    </a:lnTo>
                    <a:lnTo>
                      <a:pt x="276" y="128"/>
                    </a:lnTo>
                    <a:lnTo>
                      <a:pt x="274" y="113"/>
                    </a:lnTo>
                    <a:lnTo>
                      <a:pt x="272" y="99"/>
                    </a:lnTo>
                    <a:lnTo>
                      <a:pt x="266" y="86"/>
                    </a:lnTo>
                    <a:lnTo>
                      <a:pt x="260" y="74"/>
                    </a:lnTo>
                    <a:lnTo>
                      <a:pt x="253" y="62"/>
                    </a:lnTo>
                    <a:lnTo>
                      <a:pt x="245" y="51"/>
                    </a:lnTo>
                    <a:lnTo>
                      <a:pt x="235" y="41"/>
                    </a:lnTo>
                    <a:lnTo>
                      <a:pt x="224" y="31"/>
                    </a:lnTo>
                    <a:lnTo>
                      <a:pt x="214" y="22"/>
                    </a:lnTo>
                    <a:lnTo>
                      <a:pt x="202" y="16"/>
                    </a:lnTo>
                    <a:lnTo>
                      <a:pt x="189" y="10"/>
                    </a:lnTo>
                    <a:lnTo>
                      <a:pt x="177" y="6"/>
                    </a:lnTo>
                    <a:lnTo>
                      <a:pt x="163" y="2"/>
                    </a:lnTo>
                    <a:lnTo>
                      <a:pt x="148" y="0"/>
                    </a:lnTo>
                    <a:lnTo>
                      <a:pt x="134" y="0"/>
                    </a:lnTo>
                    <a:lnTo>
                      <a:pt x="134" y="0"/>
                    </a:lnTo>
                    <a:lnTo>
                      <a:pt x="111" y="0"/>
                    </a:lnTo>
                    <a:lnTo>
                      <a:pt x="90" y="6"/>
                    </a:lnTo>
                    <a:lnTo>
                      <a:pt x="70" y="14"/>
                    </a:lnTo>
                    <a:lnTo>
                      <a:pt x="51" y="24"/>
                    </a:lnTo>
                    <a:lnTo>
                      <a:pt x="35" y="39"/>
                    </a:lnTo>
                    <a:lnTo>
                      <a:pt x="20" y="55"/>
                    </a:lnTo>
                    <a:lnTo>
                      <a:pt x="10" y="72"/>
                    </a:lnTo>
                    <a:lnTo>
                      <a:pt x="0" y="92"/>
                    </a:lnTo>
                    <a:lnTo>
                      <a:pt x="0" y="92"/>
                    </a:lnTo>
                    <a:lnTo>
                      <a:pt x="12" y="107"/>
                    </a:lnTo>
                    <a:lnTo>
                      <a:pt x="20" y="121"/>
                    </a:lnTo>
                    <a:lnTo>
                      <a:pt x="28" y="136"/>
                    </a:lnTo>
                    <a:lnTo>
                      <a:pt x="37" y="152"/>
                    </a:lnTo>
                    <a:lnTo>
                      <a:pt x="43" y="169"/>
                    </a:lnTo>
                    <a:lnTo>
                      <a:pt x="47" y="187"/>
                    </a:lnTo>
                    <a:lnTo>
                      <a:pt x="49" y="206"/>
                    </a:lnTo>
                    <a:lnTo>
                      <a:pt x="49" y="225"/>
                    </a:lnTo>
                    <a:lnTo>
                      <a:pt x="49" y="22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solidFill>
                  <a:latin typeface="思源宋体 CN Heavy" pitchFamily="18" charset="-122"/>
                  <a:ea typeface="思源宋体 CN Heavy" pitchFamily="18" charset="-122"/>
                  <a:cs typeface="阿里巴巴普惠体 Medium"/>
                  <a:sym typeface="Arial"/>
                </a:endParaRPr>
              </a:p>
            </p:txBody>
          </p:sp>
          <p:sp>
            <p:nvSpPr>
              <p:cNvPr id="42" name="图形"/>
              <p:cNvSpPr/>
              <p:nvPr>
                <p:custDataLst>
                  <p:tags r:id="rId20"/>
                </p:custDataLst>
              </p:nvPr>
            </p:nvSpPr>
            <p:spPr bwMode="auto">
              <a:xfrm>
                <a:off x="2751138" y="4562475"/>
                <a:ext cx="542925" cy="477838"/>
              </a:xfrm>
              <a:custGeom>
                <a:avLst/>
                <a:gdLst>
                  <a:gd name="T0" fmla="*/ 204 w 342"/>
                  <a:gd name="T1" fmla="*/ 301 h 301"/>
                  <a:gd name="T2" fmla="*/ 204 w 342"/>
                  <a:gd name="T3" fmla="*/ 301 h 301"/>
                  <a:gd name="T4" fmla="*/ 225 w 342"/>
                  <a:gd name="T5" fmla="*/ 301 h 301"/>
                  <a:gd name="T6" fmla="*/ 225 w 342"/>
                  <a:gd name="T7" fmla="*/ 301 h 301"/>
                  <a:gd name="T8" fmla="*/ 225 w 342"/>
                  <a:gd name="T9" fmla="*/ 283 h 301"/>
                  <a:gd name="T10" fmla="*/ 225 w 342"/>
                  <a:gd name="T11" fmla="*/ 283 h 301"/>
                  <a:gd name="T12" fmla="*/ 227 w 342"/>
                  <a:gd name="T13" fmla="*/ 248 h 301"/>
                  <a:gd name="T14" fmla="*/ 233 w 342"/>
                  <a:gd name="T15" fmla="*/ 213 h 301"/>
                  <a:gd name="T16" fmla="*/ 243 w 342"/>
                  <a:gd name="T17" fmla="*/ 180 h 301"/>
                  <a:gd name="T18" fmla="*/ 256 w 342"/>
                  <a:gd name="T19" fmla="*/ 149 h 301"/>
                  <a:gd name="T20" fmla="*/ 272 w 342"/>
                  <a:gd name="T21" fmla="*/ 122 h 301"/>
                  <a:gd name="T22" fmla="*/ 293 w 342"/>
                  <a:gd name="T23" fmla="*/ 95 h 301"/>
                  <a:gd name="T24" fmla="*/ 316 w 342"/>
                  <a:gd name="T25" fmla="*/ 70 h 301"/>
                  <a:gd name="T26" fmla="*/ 342 w 342"/>
                  <a:gd name="T27" fmla="*/ 50 h 301"/>
                  <a:gd name="T28" fmla="*/ 342 w 342"/>
                  <a:gd name="T29" fmla="*/ 50 h 301"/>
                  <a:gd name="T30" fmla="*/ 326 w 342"/>
                  <a:gd name="T31" fmla="*/ 31 h 301"/>
                  <a:gd name="T32" fmla="*/ 313 w 342"/>
                  <a:gd name="T33" fmla="*/ 8 h 301"/>
                  <a:gd name="T34" fmla="*/ 204 w 342"/>
                  <a:gd name="T35" fmla="*/ 99 h 301"/>
                  <a:gd name="T36" fmla="*/ 84 w 342"/>
                  <a:gd name="T37" fmla="*/ 0 h 301"/>
                  <a:gd name="T38" fmla="*/ 84 w 342"/>
                  <a:gd name="T39" fmla="*/ 0 h 301"/>
                  <a:gd name="T40" fmla="*/ 66 w 342"/>
                  <a:gd name="T41" fmla="*/ 15 h 301"/>
                  <a:gd name="T42" fmla="*/ 49 w 342"/>
                  <a:gd name="T43" fmla="*/ 33 h 301"/>
                  <a:gd name="T44" fmla="*/ 35 w 342"/>
                  <a:gd name="T45" fmla="*/ 54 h 301"/>
                  <a:gd name="T46" fmla="*/ 23 w 342"/>
                  <a:gd name="T47" fmla="*/ 74 h 301"/>
                  <a:gd name="T48" fmla="*/ 14 w 342"/>
                  <a:gd name="T49" fmla="*/ 97 h 301"/>
                  <a:gd name="T50" fmla="*/ 6 w 342"/>
                  <a:gd name="T51" fmla="*/ 122 h 301"/>
                  <a:gd name="T52" fmla="*/ 2 w 342"/>
                  <a:gd name="T53" fmla="*/ 149 h 301"/>
                  <a:gd name="T54" fmla="*/ 0 w 342"/>
                  <a:gd name="T55" fmla="*/ 176 h 301"/>
                  <a:gd name="T56" fmla="*/ 0 w 342"/>
                  <a:gd name="T57" fmla="*/ 176 h 301"/>
                  <a:gd name="T58" fmla="*/ 2 w 342"/>
                  <a:gd name="T59" fmla="*/ 190 h 301"/>
                  <a:gd name="T60" fmla="*/ 6 w 342"/>
                  <a:gd name="T61" fmla="*/ 204 h 301"/>
                  <a:gd name="T62" fmla="*/ 12 w 342"/>
                  <a:gd name="T63" fmla="*/ 217 h 301"/>
                  <a:gd name="T64" fmla="*/ 23 w 342"/>
                  <a:gd name="T65" fmla="*/ 229 h 301"/>
                  <a:gd name="T66" fmla="*/ 33 w 342"/>
                  <a:gd name="T67" fmla="*/ 242 h 301"/>
                  <a:gd name="T68" fmla="*/ 45 w 342"/>
                  <a:gd name="T69" fmla="*/ 252 h 301"/>
                  <a:gd name="T70" fmla="*/ 60 w 342"/>
                  <a:gd name="T71" fmla="*/ 262 h 301"/>
                  <a:gd name="T72" fmla="*/ 74 w 342"/>
                  <a:gd name="T73" fmla="*/ 270 h 301"/>
                  <a:gd name="T74" fmla="*/ 107 w 342"/>
                  <a:gd name="T75" fmla="*/ 285 h 301"/>
                  <a:gd name="T76" fmla="*/ 140 w 342"/>
                  <a:gd name="T77" fmla="*/ 293 h 301"/>
                  <a:gd name="T78" fmla="*/ 173 w 342"/>
                  <a:gd name="T79" fmla="*/ 299 h 301"/>
                  <a:gd name="T80" fmla="*/ 204 w 342"/>
                  <a:gd name="T81" fmla="*/ 301 h 301"/>
                  <a:gd name="T82" fmla="*/ 204 w 342"/>
                  <a:gd name="T83" fmla="*/ 301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42" h="301">
                    <a:moveTo>
                      <a:pt x="204" y="301"/>
                    </a:moveTo>
                    <a:lnTo>
                      <a:pt x="204" y="301"/>
                    </a:lnTo>
                    <a:lnTo>
                      <a:pt x="225" y="301"/>
                    </a:lnTo>
                    <a:lnTo>
                      <a:pt x="225" y="301"/>
                    </a:lnTo>
                    <a:lnTo>
                      <a:pt x="225" y="283"/>
                    </a:lnTo>
                    <a:lnTo>
                      <a:pt x="225" y="283"/>
                    </a:lnTo>
                    <a:lnTo>
                      <a:pt x="227" y="248"/>
                    </a:lnTo>
                    <a:lnTo>
                      <a:pt x="233" y="213"/>
                    </a:lnTo>
                    <a:lnTo>
                      <a:pt x="243" y="180"/>
                    </a:lnTo>
                    <a:lnTo>
                      <a:pt x="256" y="149"/>
                    </a:lnTo>
                    <a:lnTo>
                      <a:pt x="272" y="122"/>
                    </a:lnTo>
                    <a:lnTo>
                      <a:pt x="293" y="95"/>
                    </a:lnTo>
                    <a:lnTo>
                      <a:pt x="316" y="70"/>
                    </a:lnTo>
                    <a:lnTo>
                      <a:pt x="342" y="50"/>
                    </a:lnTo>
                    <a:lnTo>
                      <a:pt x="342" y="50"/>
                    </a:lnTo>
                    <a:lnTo>
                      <a:pt x="326" y="31"/>
                    </a:lnTo>
                    <a:lnTo>
                      <a:pt x="313" y="8"/>
                    </a:lnTo>
                    <a:lnTo>
                      <a:pt x="204" y="99"/>
                    </a:lnTo>
                    <a:lnTo>
                      <a:pt x="84" y="0"/>
                    </a:lnTo>
                    <a:lnTo>
                      <a:pt x="84" y="0"/>
                    </a:lnTo>
                    <a:lnTo>
                      <a:pt x="66" y="15"/>
                    </a:lnTo>
                    <a:lnTo>
                      <a:pt x="49" y="33"/>
                    </a:lnTo>
                    <a:lnTo>
                      <a:pt x="35" y="54"/>
                    </a:lnTo>
                    <a:lnTo>
                      <a:pt x="23" y="74"/>
                    </a:lnTo>
                    <a:lnTo>
                      <a:pt x="14" y="97"/>
                    </a:lnTo>
                    <a:lnTo>
                      <a:pt x="6" y="122"/>
                    </a:lnTo>
                    <a:lnTo>
                      <a:pt x="2" y="149"/>
                    </a:lnTo>
                    <a:lnTo>
                      <a:pt x="0" y="176"/>
                    </a:lnTo>
                    <a:lnTo>
                      <a:pt x="0" y="176"/>
                    </a:lnTo>
                    <a:lnTo>
                      <a:pt x="2" y="190"/>
                    </a:lnTo>
                    <a:lnTo>
                      <a:pt x="6" y="204"/>
                    </a:lnTo>
                    <a:lnTo>
                      <a:pt x="12" y="217"/>
                    </a:lnTo>
                    <a:lnTo>
                      <a:pt x="23" y="229"/>
                    </a:lnTo>
                    <a:lnTo>
                      <a:pt x="33" y="242"/>
                    </a:lnTo>
                    <a:lnTo>
                      <a:pt x="45" y="252"/>
                    </a:lnTo>
                    <a:lnTo>
                      <a:pt x="60" y="262"/>
                    </a:lnTo>
                    <a:lnTo>
                      <a:pt x="74" y="270"/>
                    </a:lnTo>
                    <a:lnTo>
                      <a:pt x="107" y="285"/>
                    </a:lnTo>
                    <a:lnTo>
                      <a:pt x="140" y="293"/>
                    </a:lnTo>
                    <a:lnTo>
                      <a:pt x="173" y="299"/>
                    </a:lnTo>
                    <a:lnTo>
                      <a:pt x="204" y="301"/>
                    </a:lnTo>
                    <a:lnTo>
                      <a:pt x="204" y="30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solidFill>
                  <a:latin typeface="思源宋体 CN Heavy" pitchFamily="18" charset="-122"/>
                  <a:ea typeface="思源宋体 CN Heavy" pitchFamily="18" charset="-122"/>
                  <a:cs typeface="阿里巴巴普惠体 Medium"/>
                  <a:sym typeface="Arial"/>
                </a:endParaRPr>
              </a:p>
            </p:txBody>
          </p:sp>
          <p:sp>
            <p:nvSpPr>
              <p:cNvPr id="43" name="图形"/>
              <p:cNvSpPr/>
              <p:nvPr>
                <p:custDataLst>
                  <p:tags r:id="rId21"/>
                </p:custDataLst>
              </p:nvPr>
            </p:nvSpPr>
            <p:spPr bwMode="auto">
              <a:xfrm>
                <a:off x="2849563" y="4071938"/>
                <a:ext cx="438150" cy="450850"/>
              </a:xfrm>
              <a:custGeom>
                <a:avLst/>
                <a:gdLst>
                  <a:gd name="T0" fmla="*/ 142 w 276"/>
                  <a:gd name="T1" fmla="*/ 284 h 284"/>
                  <a:gd name="T2" fmla="*/ 142 w 276"/>
                  <a:gd name="T3" fmla="*/ 284 h 284"/>
                  <a:gd name="T4" fmla="*/ 167 w 276"/>
                  <a:gd name="T5" fmla="*/ 282 h 284"/>
                  <a:gd name="T6" fmla="*/ 190 w 276"/>
                  <a:gd name="T7" fmla="*/ 276 h 284"/>
                  <a:gd name="T8" fmla="*/ 210 w 276"/>
                  <a:gd name="T9" fmla="*/ 268 h 284"/>
                  <a:gd name="T10" fmla="*/ 229 w 276"/>
                  <a:gd name="T11" fmla="*/ 255 h 284"/>
                  <a:gd name="T12" fmla="*/ 229 w 276"/>
                  <a:gd name="T13" fmla="*/ 255 h 284"/>
                  <a:gd name="T14" fmla="*/ 229 w 276"/>
                  <a:gd name="T15" fmla="*/ 239 h 284"/>
                  <a:gd name="T16" fmla="*/ 227 w 276"/>
                  <a:gd name="T17" fmla="*/ 225 h 284"/>
                  <a:gd name="T18" fmla="*/ 227 w 276"/>
                  <a:gd name="T19" fmla="*/ 225 h 284"/>
                  <a:gd name="T20" fmla="*/ 229 w 276"/>
                  <a:gd name="T21" fmla="*/ 206 h 284"/>
                  <a:gd name="T22" fmla="*/ 231 w 276"/>
                  <a:gd name="T23" fmla="*/ 187 h 284"/>
                  <a:gd name="T24" fmla="*/ 235 w 276"/>
                  <a:gd name="T25" fmla="*/ 169 h 284"/>
                  <a:gd name="T26" fmla="*/ 241 w 276"/>
                  <a:gd name="T27" fmla="*/ 152 h 284"/>
                  <a:gd name="T28" fmla="*/ 247 w 276"/>
                  <a:gd name="T29" fmla="*/ 136 h 284"/>
                  <a:gd name="T30" fmla="*/ 256 w 276"/>
                  <a:gd name="T31" fmla="*/ 121 h 284"/>
                  <a:gd name="T32" fmla="*/ 266 w 276"/>
                  <a:gd name="T33" fmla="*/ 107 h 284"/>
                  <a:gd name="T34" fmla="*/ 276 w 276"/>
                  <a:gd name="T35" fmla="*/ 92 h 284"/>
                  <a:gd name="T36" fmla="*/ 276 w 276"/>
                  <a:gd name="T37" fmla="*/ 92 h 284"/>
                  <a:gd name="T38" fmla="*/ 268 w 276"/>
                  <a:gd name="T39" fmla="*/ 72 h 284"/>
                  <a:gd name="T40" fmla="*/ 256 w 276"/>
                  <a:gd name="T41" fmla="*/ 55 h 284"/>
                  <a:gd name="T42" fmla="*/ 241 w 276"/>
                  <a:gd name="T43" fmla="*/ 39 h 284"/>
                  <a:gd name="T44" fmla="*/ 225 w 276"/>
                  <a:gd name="T45" fmla="*/ 24 h 284"/>
                  <a:gd name="T46" fmla="*/ 206 w 276"/>
                  <a:gd name="T47" fmla="*/ 14 h 284"/>
                  <a:gd name="T48" fmla="*/ 185 w 276"/>
                  <a:gd name="T49" fmla="*/ 6 h 284"/>
                  <a:gd name="T50" fmla="*/ 165 w 276"/>
                  <a:gd name="T51" fmla="*/ 0 h 284"/>
                  <a:gd name="T52" fmla="*/ 142 w 276"/>
                  <a:gd name="T53" fmla="*/ 0 h 284"/>
                  <a:gd name="T54" fmla="*/ 142 w 276"/>
                  <a:gd name="T55" fmla="*/ 0 h 284"/>
                  <a:gd name="T56" fmla="*/ 128 w 276"/>
                  <a:gd name="T57" fmla="*/ 0 h 284"/>
                  <a:gd name="T58" fmla="*/ 113 w 276"/>
                  <a:gd name="T59" fmla="*/ 2 h 284"/>
                  <a:gd name="T60" fmla="*/ 99 w 276"/>
                  <a:gd name="T61" fmla="*/ 6 h 284"/>
                  <a:gd name="T62" fmla="*/ 86 w 276"/>
                  <a:gd name="T63" fmla="*/ 10 h 284"/>
                  <a:gd name="T64" fmla="*/ 74 w 276"/>
                  <a:gd name="T65" fmla="*/ 16 h 284"/>
                  <a:gd name="T66" fmla="*/ 62 w 276"/>
                  <a:gd name="T67" fmla="*/ 22 h 284"/>
                  <a:gd name="T68" fmla="*/ 51 w 276"/>
                  <a:gd name="T69" fmla="*/ 31 h 284"/>
                  <a:gd name="T70" fmla="*/ 41 w 276"/>
                  <a:gd name="T71" fmla="*/ 41 h 284"/>
                  <a:gd name="T72" fmla="*/ 31 w 276"/>
                  <a:gd name="T73" fmla="*/ 51 h 284"/>
                  <a:gd name="T74" fmla="*/ 22 w 276"/>
                  <a:gd name="T75" fmla="*/ 62 h 284"/>
                  <a:gd name="T76" fmla="*/ 16 w 276"/>
                  <a:gd name="T77" fmla="*/ 74 h 284"/>
                  <a:gd name="T78" fmla="*/ 10 w 276"/>
                  <a:gd name="T79" fmla="*/ 86 h 284"/>
                  <a:gd name="T80" fmla="*/ 6 w 276"/>
                  <a:gd name="T81" fmla="*/ 99 h 284"/>
                  <a:gd name="T82" fmla="*/ 2 w 276"/>
                  <a:gd name="T83" fmla="*/ 113 h 284"/>
                  <a:gd name="T84" fmla="*/ 0 w 276"/>
                  <a:gd name="T85" fmla="*/ 128 h 284"/>
                  <a:gd name="T86" fmla="*/ 0 w 276"/>
                  <a:gd name="T87" fmla="*/ 142 h 284"/>
                  <a:gd name="T88" fmla="*/ 0 w 276"/>
                  <a:gd name="T89" fmla="*/ 142 h 284"/>
                  <a:gd name="T90" fmla="*/ 0 w 276"/>
                  <a:gd name="T91" fmla="*/ 156 h 284"/>
                  <a:gd name="T92" fmla="*/ 2 w 276"/>
                  <a:gd name="T93" fmla="*/ 171 h 284"/>
                  <a:gd name="T94" fmla="*/ 6 w 276"/>
                  <a:gd name="T95" fmla="*/ 185 h 284"/>
                  <a:gd name="T96" fmla="*/ 10 w 276"/>
                  <a:gd name="T97" fmla="*/ 198 h 284"/>
                  <a:gd name="T98" fmla="*/ 16 w 276"/>
                  <a:gd name="T99" fmla="*/ 210 h 284"/>
                  <a:gd name="T100" fmla="*/ 22 w 276"/>
                  <a:gd name="T101" fmla="*/ 222 h 284"/>
                  <a:gd name="T102" fmla="*/ 31 w 276"/>
                  <a:gd name="T103" fmla="*/ 233 h 284"/>
                  <a:gd name="T104" fmla="*/ 41 w 276"/>
                  <a:gd name="T105" fmla="*/ 243 h 284"/>
                  <a:gd name="T106" fmla="*/ 51 w 276"/>
                  <a:gd name="T107" fmla="*/ 251 h 284"/>
                  <a:gd name="T108" fmla="*/ 62 w 276"/>
                  <a:gd name="T109" fmla="*/ 260 h 284"/>
                  <a:gd name="T110" fmla="*/ 74 w 276"/>
                  <a:gd name="T111" fmla="*/ 268 h 284"/>
                  <a:gd name="T112" fmla="*/ 86 w 276"/>
                  <a:gd name="T113" fmla="*/ 274 h 284"/>
                  <a:gd name="T114" fmla="*/ 99 w 276"/>
                  <a:gd name="T115" fmla="*/ 278 h 284"/>
                  <a:gd name="T116" fmla="*/ 113 w 276"/>
                  <a:gd name="T117" fmla="*/ 282 h 284"/>
                  <a:gd name="T118" fmla="*/ 128 w 276"/>
                  <a:gd name="T119" fmla="*/ 284 h 284"/>
                  <a:gd name="T120" fmla="*/ 142 w 276"/>
                  <a:gd name="T121" fmla="*/ 284 h 284"/>
                  <a:gd name="T122" fmla="*/ 142 w 276"/>
                  <a:gd name="T123"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6" h="284">
                    <a:moveTo>
                      <a:pt x="142" y="284"/>
                    </a:moveTo>
                    <a:lnTo>
                      <a:pt x="142" y="284"/>
                    </a:lnTo>
                    <a:lnTo>
                      <a:pt x="167" y="282"/>
                    </a:lnTo>
                    <a:lnTo>
                      <a:pt x="190" y="276"/>
                    </a:lnTo>
                    <a:lnTo>
                      <a:pt x="210" y="268"/>
                    </a:lnTo>
                    <a:lnTo>
                      <a:pt x="229" y="255"/>
                    </a:lnTo>
                    <a:lnTo>
                      <a:pt x="229" y="255"/>
                    </a:lnTo>
                    <a:lnTo>
                      <a:pt x="229" y="239"/>
                    </a:lnTo>
                    <a:lnTo>
                      <a:pt x="227" y="225"/>
                    </a:lnTo>
                    <a:lnTo>
                      <a:pt x="227" y="225"/>
                    </a:lnTo>
                    <a:lnTo>
                      <a:pt x="229" y="206"/>
                    </a:lnTo>
                    <a:lnTo>
                      <a:pt x="231" y="187"/>
                    </a:lnTo>
                    <a:lnTo>
                      <a:pt x="235" y="169"/>
                    </a:lnTo>
                    <a:lnTo>
                      <a:pt x="241" y="152"/>
                    </a:lnTo>
                    <a:lnTo>
                      <a:pt x="247" y="136"/>
                    </a:lnTo>
                    <a:lnTo>
                      <a:pt x="256" y="121"/>
                    </a:lnTo>
                    <a:lnTo>
                      <a:pt x="266" y="107"/>
                    </a:lnTo>
                    <a:lnTo>
                      <a:pt x="276" y="92"/>
                    </a:lnTo>
                    <a:lnTo>
                      <a:pt x="276" y="92"/>
                    </a:lnTo>
                    <a:lnTo>
                      <a:pt x="268" y="72"/>
                    </a:lnTo>
                    <a:lnTo>
                      <a:pt x="256" y="55"/>
                    </a:lnTo>
                    <a:lnTo>
                      <a:pt x="241" y="39"/>
                    </a:lnTo>
                    <a:lnTo>
                      <a:pt x="225" y="24"/>
                    </a:lnTo>
                    <a:lnTo>
                      <a:pt x="206" y="14"/>
                    </a:lnTo>
                    <a:lnTo>
                      <a:pt x="185" y="6"/>
                    </a:lnTo>
                    <a:lnTo>
                      <a:pt x="165" y="0"/>
                    </a:lnTo>
                    <a:lnTo>
                      <a:pt x="142" y="0"/>
                    </a:lnTo>
                    <a:lnTo>
                      <a:pt x="142" y="0"/>
                    </a:lnTo>
                    <a:lnTo>
                      <a:pt x="128" y="0"/>
                    </a:lnTo>
                    <a:lnTo>
                      <a:pt x="113" y="2"/>
                    </a:lnTo>
                    <a:lnTo>
                      <a:pt x="99" y="6"/>
                    </a:lnTo>
                    <a:lnTo>
                      <a:pt x="86" y="10"/>
                    </a:lnTo>
                    <a:lnTo>
                      <a:pt x="74" y="16"/>
                    </a:lnTo>
                    <a:lnTo>
                      <a:pt x="62" y="22"/>
                    </a:lnTo>
                    <a:lnTo>
                      <a:pt x="51" y="31"/>
                    </a:lnTo>
                    <a:lnTo>
                      <a:pt x="41" y="41"/>
                    </a:lnTo>
                    <a:lnTo>
                      <a:pt x="31" y="51"/>
                    </a:lnTo>
                    <a:lnTo>
                      <a:pt x="22" y="62"/>
                    </a:lnTo>
                    <a:lnTo>
                      <a:pt x="16" y="74"/>
                    </a:lnTo>
                    <a:lnTo>
                      <a:pt x="10" y="86"/>
                    </a:lnTo>
                    <a:lnTo>
                      <a:pt x="6" y="99"/>
                    </a:lnTo>
                    <a:lnTo>
                      <a:pt x="2" y="113"/>
                    </a:lnTo>
                    <a:lnTo>
                      <a:pt x="0" y="128"/>
                    </a:lnTo>
                    <a:lnTo>
                      <a:pt x="0" y="142"/>
                    </a:lnTo>
                    <a:lnTo>
                      <a:pt x="0" y="142"/>
                    </a:lnTo>
                    <a:lnTo>
                      <a:pt x="0" y="156"/>
                    </a:lnTo>
                    <a:lnTo>
                      <a:pt x="2" y="171"/>
                    </a:lnTo>
                    <a:lnTo>
                      <a:pt x="6" y="185"/>
                    </a:lnTo>
                    <a:lnTo>
                      <a:pt x="10" y="198"/>
                    </a:lnTo>
                    <a:lnTo>
                      <a:pt x="16" y="210"/>
                    </a:lnTo>
                    <a:lnTo>
                      <a:pt x="22" y="222"/>
                    </a:lnTo>
                    <a:lnTo>
                      <a:pt x="31" y="233"/>
                    </a:lnTo>
                    <a:lnTo>
                      <a:pt x="41" y="243"/>
                    </a:lnTo>
                    <a:lnTo>
                      <a:pt x="51" y="251"/>
                    </a:lnTo>
                    <a:lnTo>
                      <a:pt x="62" y="260"/>
                    </a:lnTo>
                    <a:lnTo>
                      <a:pt x="74" y="268"/>
                    </a:lnTo>
                    <a:lnTo>
                      <a:pt x="86" y="274"/>
                    </a:lnTo>
                    <a:lnTo>
                      <a:pt x="99" y="278"/>
                    </a:lnTo>
                    <a:lnTo>
                      <a:pt x="113" y="282"/>
                    </a:lnTo>
                    <a:lnTo>
                      <a:pt x="128" y="284"/>
                    </a:lnTo>
                    <a:lnTo>
                      <a:pt x="142" y="284"/>
                    </a:lnTo>
                    <a:lnTo>
                      <a:pt x="142" y="28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solidFill>
                  <a:latin typeface="思源宋体 CN Heavy" pitchFamily="18" charset="-122"/>
                  <a:ea typeface="思源宋体 CN Heavy" pitchFamily="18" charset="-122"/>
                  <a:cs typeface="阿里巴巴普惠体 Medium"/>
                  <a:sym typeface="Arial"/>
                </a:endParaRPr>
              </a:p>
            </p:txBody>
          </p:sp>
          <p:sp>
            <p:nvSpPr>
              <p:cNvPr id="44" name="图形"/>
              <p:cNvSpPr/>
              <p:nvPr>
                <p:custDataLst>
                  <p:tags r:id="rId22"/>
                </p:custDataLst>
              </p:nvPr>
            </p:nvSpPr>
            <p:spPr bwMode="auto">
              <a:xfrm>
                <a:off x="3182938" y="4710113"/>
                <a:ext cx="698500" cy="520700"/>
              </a:xfrm>
              <a:custGeom>
                <a:avLst/>
                <a:gdLst>
                  <a:gd name="T0" fmla="*/ 440 w 440"/>
                  <a:gd name="T1" fmla="*/ 190 h 328"/>
                  <a:gd name="T2" fmla="*/ 440 w 440"/>
                  <a:gd name="T3" fmla="*/ 190 h 328"/>
                  <a:gd name="T4" fmla="*/ 438 w 440"/>
                  <a:gd name="T5" fmla="*/ 161 h 328"/>
                  <a:gd name="T6" fmla="*/ 431 w 440"/>
                  <a:gd name="T7" fmla="*/ 134 h 328"/>
                  <a:gd name="T8" fmla="*/ 425 w 440"/>
                  <a:gd name="T9" fmla="*/ 107 h 328"/>
                  <a:gd name="T10" fmla="*/ 413 w 440"/>
                  <a:gd name="T11" fmla="*/ 83 h 328"/>
                  <a:gd name="T12" fmla="*/ 400 w 440"/>
                  <a:gd name="T13" fmla="*/ 58 h 328"/>
                  <a:gd name="T14" fmla="*/ 384 w 440"/>
                  <a:gd name="T15" fmla="*/ 37 h 328"/>
                  <a:gd name="T16" fmla="*/ 365 w 440"/>
                  <a:gd name="T17" fmla="*/ 16 h 328"/>
                  <a:gd name="T18" fmla="*/ 347 w 440"/>
                  <a:gd name="T19" fmla="*/ 0 h 328"/>
                  <a:gd name="T20" fmla="*/ 219 w 440"/>
                  <a:gd name="T21" fmla="*/ 105 h 328"/>
                  <a:gd name="T22" fmla="*/ 93 w 440"/>
                  <a:gd name="T23" fmla="*/ 0 h 328"/>
                  <a:gd name="T24" fmla="*/ 93 w 440"/>
                  <a:gd name="T25" fmla="*/ 0 h 328"/>
                  <a:gd name="T26" fmla="*/ 72 w 440"/>
                  <a:gd name="T27" fmla="*/ 16 h 328"/>
                  <a:gd name="T28" fmla="*/ 54 w 440"/>
                  <a:gd name="T29" fmla="*/ 37 h 328"/>
                  <a:gd name="T30" fmla="*/ 39 w 440"/>
                  <a:gd name="T31" fmla="*/ 58 h 328"/>
                  <a:gd name="T32" fmla="*/ 25 w 440"/>
                  <a:gd name="T33" fmla="*/ 83 h 328"/>
                  <a:gd name="T34" fmla="*/ 15 w 440"/>
                  <a:gd name="T35" fmla="*/ 107 h 328"/>
                  <a:gd name="T36" fmla="*/ 6 w 440"/>
                  <a:gd name="T37" fmla="*/ 134 h 328"/>
                  <a:gd name="T38" fmla="*/ 2 w 440"/>
                  <a:gd name="T39" fmla="*/ 161 h 328"/>
                  <a:gd name="T40" fmla="*/ 0 w 440"/>
                  <a:gd name="T41" fmla="*/ 190 h 328"/>
                  <a:gd name="T42" fmla="*/ 0 w 440"/>
                  <a:gd name="T43" fmla="*/ 190 h 328"/>
                  <a:gd name="T44" fmla="*/ 0 w 440"/>
                  <a:gd name="T45" fmla="*/ 206 h 328"/>
                  <a:gd name="T46" fmla="*/ 6 w 440"/>
                  <a:gd name="T47" fmla="*/ 223 h 328"/>
                  <a:gd name="T48" fmla="*/ 13 w 440"/>
                  <a:gd name="T49" fmla="*/ 237 h 328"/>
                  <a:gd name="T50" fmla="*/ 23 w 440"/>
                  <a:gd name="T51" fmla="*/ 250 h 328"/>
                  <a:gd name="T52" fmla="*/ 35 w 440"/>
                  <a:gd name="T53" fmla="*/ 262 h 328"/>
                  <a:gd name="T54" fmla="*/ 48 w 440"/>
                  <a:gd name="T55" fmla="*/ 274 h 328"/>
                  <a:gd name="T56" fmla="*/ 64 w 440"/>
                  <a:gd name="T57" fmla="*/ 285 h 328"/>
                  <a:gd name="T58" fmla="*/ 79 w 440"/>
                  <a:gd name="T59" fmla="*/ 293 h 328"/>
                  <a:gd name="T60" fmla="*/ 97 w 440"/>
                  <a:gd name="T61" fmla="*/ 301 h 328"/>
                  <a:gd name="T62" fmla="*/ 116 w 440"/>
                  <a:gd name="T63" fmla="*/ 309 h 328"/>
                  <a:gd name="T64" fmla="*/ 151 w 440"/>
                  <a:gd name="T65" fmla="*/ 320 h 328"/>
                  <a:gd name="T66" fmla="*/ 188 w 440"/>
                  <a:gd name="T67" fmla="*/ 326 h 328"/>
                  <a:gd name="T68" fmla="*/ 219 w 440"/>
                  <a:gd name="T69" fmla="*/ 328 h 328"/>
                  <a:gd name="T70" fmla="*/ 219 w 440"/>
                  <a:gd name="T71" fmla="*/ 328 h 328"/>
                  <a:gd name="T72" fmla="*/ 252 w 440"/>
                  <a:gd name="T73" fmla="*/ 326 h 328"/>
                  <a:gd name="T74" fmla="*/ 287 w 440"/>
                  <a:gd name="T75" fmla="*/ 320 h 328"/>
                  <a:gd name="T76" fmla="*/ 324 w 440"/>
                  <a:gd name="T77" fmla="*/ 309 h 328"/>
                  <a:gd name="T78" fmla="*/ 343 w 440"/>
                  <a:gd name="T79" fmla="*/ 301 h 328"/>
                  <a:gd name="T80" fmla="*/ 359 w 440"/>
                  <a:gd name="T81" fmla="*/ 293 h 328"/>
                  <a:gd name="T82" fmla="*/ 376 w 440"/>
                  <a:gd name="T83" fmla="*/ 285 h 328"/>
                  <a:gd name="T84" fmla="*/ 390 w 440"/>
                  <a:gd name="T85" fmla="*/ 274 h 328"/>
                  <a:gd name="T86" fmla="*/ 405 w 440"/>
                  <a:gd name="T87" fmla="*/ 262 h 328"/>
                  <a:gd name="T88" fmla="*/ 415 w 440"/>
                  <a:gd name="T89" fmla="*/ 250 h 328"/>
                  <a:gd name="T90" fmla="*/ 425 w 440"/>
                  <a:gd name="T91" fmla="*/ 237 h 328"/>
                  <a:gd name="T92" fmla="*/ 433 w 440"/>
                  <a:gd name="T93" fmla="*/ 223 h 328"/>
                  <a:gd name="T94" fmla="*/ 438 w 440"/>
                  <a:gd name="T95" fmla="*/ 206 h 328"/>
                  <a:gd name="T96" fmla="*/ 440 w 440"/>
                  <a:gd name="T97" fmla="*/ 190 h 328"/>
                  <a:gd name="T98" fmla="*/ 440 w 440"/>
                  <a:gd name="T99" fmla="*/ 190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40" h="328">
                    <a:moveTo>
                      <a:pt x="440" y="190"/>
                    </a:moveTo>
                    <a:lnTo>
                      <a:pt x="440" y="190"/>
                    </a:lnTo>
                    <a:lnTo>
                      <a:pt x="438" y="161"/>
                    </a:lnTo>
                    <a:lnTo>
                      <a:pt x="431" y="134"/>
                    </a:lnTo>
                    <a:lnTo>
                      <a:pt x="425" y="107"/>
                    </a:lnTo>
                    <a:lnTo>
                      <a:pt x="413" y="83"/>
                    </a:lnTo>
                    <a:lnTo>
                      <a:pt x="400" y="58"/>
                    </a:lnTo>
                    <a:lnTo>
                      <a:pt x="384" y="37"/>
                    </a:lnTo>
                    <a:lnTo>
                      <a:pt x="365" y="16"/>
                    </a:lnTo>
                    <a:lnTo>
                      <a:pt x="347" y="0"/>
                    </a:lnTo>
                    <a:lnTo>
                      <a:pt x="219" y="105"/>
                    </a:lnTo>
                    <a:lnTo>
                      <a:pt x="93" y="0"/>
                    </a:lnTo>
                    <a:lnTo>
                      <a:pt x="93" y="0"/>
                    </a:lnTo>
                    <a:lnTo>
                      <a:pt x="72" y="16"/>
                    </a:lnTo>
                    <a:lnTo>
                      <a:pt x="54" y="37"/>
                    </a:lnTo>
                    <a:lnTo>
                      <a:pt x="39" y="58"/>
                    </a:lnTo>
                    <a:lnTo>
                      <a:pt x="25" y="83"/>
                    </a:lnTo>
                    <a:lnTo>
                      <a:pt x="15" y="107"/>
                    </a:lnTo>
                    <a:lnTo>
                      <a:pt x="6" y="134"/>
                    </a:lnTo>
                    <a:lnTo>
                      <a:pt x="2" y="161"/>
                    </a:lnTo>
                    <a:lnTo>
                      <a:pt x="0" y="190"/>
                    </a:lnTo>
                    <a:lnTo>
                      <a:pt x="0" y="190"/>
                    </a:lnTo>
                    <a:lnTo>
                      <a:pt x="0" y="206"/>
                    </a:lnTo>
                    <a:lnTo>
                      <a:pt x="6" y="223"/>
                    </a:lnTo>
                    <a:lnTo>
                      <a:pt x="13" y="237"/>
                    </a:lnTo>
                    <a:lnTo>
                      <a:pt x="23" y="250"/>
                    </a:lnTo>
                    <a:lnTo>
                      <a:pt x="35" y="262"/>
                    </a:lnTo>
                    <a:lnTo>
                      <a:pt x="48" y="274"/>
                    </a:lnTo>
                    <a:lnTo>
                      <a:pt x="64" y="285"/>
                    </a:lnTo>
                    <a:lnTo>
                      <a:pt x="79" y="293"/>
                    </a:lnTo>
                    <a:lnTo>
                      <a:pt x="97" y="301"/>
                    </a:lnTo>
                    <a:lnTo>
                      <a:pt x="116" y="309"/>
                    </a:lnTo>
                    <a:lnTo>
                      <a:pt x="151" y="320"/>
                    </a:lnTo>
                    <a:lnTo>
                      <a:pt x="188" y="326"/>
                    </a:lnTo>
                    <a:lnTo>
                      <a:pt x="219" y="328"/>
                    </a:lnTo>
                    <a:lnTo>
                      <a:pt x="219" y="328"/>
                    </a:lnTo>
                    <a:lnTo>
                      <a:pt x="252" y="326"/>
                    </a:lnTo>
                    <a:lnTo>
                      <a:pt x="287" y="320"/>
                    </a:lnTo>
                    <a:lnTo>
                      <a:pt x="324" y="309"/>
                    </a:lnTo>
                    <a:lnTo>
                      <a:pt x="343" y="301"/>
                    </a:lnTo>
                    <a:lnTo>
                      <a:pt x="359" y="293"/>
                    </a:lnTo>
                    <a:lnTo>
                      <a:pt x="376" y="285"/>
                    </a:lnTo>
                    <a:lnTo>
                      <a:pt x="390" y="274"/>
                    </a:lnTo>
                    <a:lnTo>
                      <a:pt x="405" y="262"/>
                    </a:lnTo>
                    <a:lnTo>
                      <a:pt x="415" y="250"/>
                    </a:lnTo>
                    <a:lnTo>
                      <a:pt x="425" y="237"/>
                    </a:lnTo>
                    <a:lnTo>
                      <a:pt x="433" y="223"/>
                    </a:lnTo>
                    <a:lnTo>
                      <a:pt x="438" y="206"/>
                    </a:lnTo>
                    <a:lnTo>
                      <a:pt x="440" y="190"/>
                    </a:lnTo>
                    <a:lnTo>
                      <a:pt x="440" y="19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solidFill>
                  <a:latin typeface="思源宋体 CN Heavy" pitchFamily="18" charset="-122"/>
                  <a:ea typeface="思源宋体 CN Heavy" pitchFamily="18" charset="-122"/>
                  <a:cs typeface="阿里巴巴普惠体 Medium"/>
                  <a:sym typeface="Arial"/>
                </a:endParaRPr>
              </a:p>
            </p:txBody>
          </p:sp>
          <p:sp>
            <p:nvSpPr>
              <p:cNvPr id="45" name="图形"/>
              <p:cNvSpPr/>
              <p:nvPr>
                <p:custDataLst>
                  <p:tags r:id="rId23"/>
                </p:custDataLst>
              </p:nvPr>
            </p:nvSpPr>
            <p:spPr bwMode="auto">
              <a:xfrm>
                <a:off x="3284538" y="4183063"/>
                <a:ext cx="492125" cy="487363"/>
              </a:xfrm>
              <a:custGeom>
                <a:avLst/>
                <a:gdLst>
                  <a:gd name="T0" fmla="*/ 155 w 310"/>
                  <a:gd name="T1" fmla="*/ 0 h 307"/>
                  <a:gd name="T2" fmla="*/ 124 w 310"/>
                  <a:gd name="T3" fmla="*/ 2 h 307"/>
                  <a:gd name="T4" fmla="*/ 95 w 310"/>
                  <a:gd name="T5" fmla="*/ 12 h 307"/>
                  <a:gd name="T6" fmla="*/ 68 w 310"/>
                  <a:gd name="T7" fmla="*/ 27 h 307"/>
                  <a:gd name="T8" fmla="*/ 46 w 310"/>
                  <a:gd name="T9" fmla="*/ 45 h 307"/>
                  <a:gd name="T10" fmla="*/ 27 w 310"/>
                  <a:gd name="T11" fmla="*/ 68 h 307"/>
                  <a:gd name="T12" fmla="*/ 13 w 310"/>
                  <a:gd name="T13" fmla="*/ 95 h 307"/>
                  <a:gd name="T14" fmla="*/ 4 w 310"/>
                  <a:gd name="T15" fmla="*/ 124 h 307"/>
                  <a:gd name="T16" fmla="*/ 0 w 310"/>
                  <a:gd name="T17" fmla="*/ 155 h 307"/>
                  <a:gd name="T18" fmla="*/ 2 w 310"/>
                  <a:gd name="T19" fmla="*/ 169 h 307"/>
                  <a:gd name="T20" fmla="*/ 8 w 310"/>
                  <a:gd name="T21" fmla="*/ 200 h 307"/>
                  <a:gd name="T22" fmla="*/ 19 w 310"/>
                  <a:gd name="T23" fmla="*/ 227 h 307"/>
                  <a:gd name="T24" fmla="*/ 35 w 310"/>
                  <a:gd name="T25" fmla="*/ 252 h 307"/>
                  <a:gd name="T26" fmla="*/ 58 w 310"/>
                  <a:gd name="T27" fmla="*/ 272 h 307"/>
                  <a:gd name="T28" fmla="*/ 83 w 310"/>
                  <a:gd name="T29" fmla="*/ 289 h 307"/>
                  <a:gd name="T30" fmla="*/ 109 w 310"/>
                  <a:gd name="T31" fmla="*/ 301 h 307"/>
                  <a:gd name="T32" fmla="*/ 140 w 310"/>
                  <a:gd name="T33" fmla="*/ 307 h 307"/>
                  <a:gd name="T34" fmla="*/ 155 w 310"/>
                  <a:gd name="T35" fmla="*/ 307 h 307"/>
                  <a:gd name="T36" fmla="*/ 186 w 310"/>
                  <a:gd name="T37" fmla="*/ 305 h 307"/>
                  <a:gd name="T38" fmla="*/ 215 w 310"/>
                  <a:gd name="T39" fmla="*/ 297 h 307"/>
                  <a:gd name="T40" fmla="*/ 242 w 310"/>
                  <a:gd name="T41" fmla="*/ 282 h 307"/>
                  <a:gd name="T42" fmla="*/ 264 w 310"/>
                  <a:gd name="T43" fmla="*/ 264 h 307"/>
                  <a:gd name="T44" fmla="*/ 283 w 310"/>
                  <a:gd name="T45" fmla="*/ 241 h 307"/>
                  <a:gd name="T46" fmla="*/ 297 w 310"/>
                  <a:gd name="T47" fmla="*/ 214 h 307"/>
                  <a:gd name="T48" fmla="*/ 306 w 310"/>
                  <a:gd name="T49" fmla="*/ 185 h 307"/>
                  <a:gd name="T50" fmla="*/ 310 w 310"/>
                  <a:gd name="T51" fmla="*/ 155 h 307"/>
                  <a:gd name="T52" fmla="*/ 310 w 310"/>
                  <a:gd name="T53" fmla="*/ 138 h 307"/>
                  <a:gd name="T54" fmla="*/ 303 w 310"/>
                  <a:gd name="T55" fmla="*/ 107 h 307"/>
                  <a:gd name="T56" fmla="*/ 291 w 310"/>
                  <a:gd name="T57" fmla="*/ 80 h 307"/>
                  <a:gd name="T58" fmla="*/ 275 w 310"/>
                  <a:gd name="T59" fmla="*/ 56 h 307"/>
                  <a:gd name="T60" fmla="*/ 254 w 310"/>
                  <a:gd name="T61" fmla="*/ 35 h 307"/>
                  <a:gd name="T62" fmla="*/ 229 w 310"/>
                  <a:gd name="T63" fmla="*/ 18 h 307"/>
                  <a:gd name="T64" fmla="*/ 200 w 310"/>
                  <a:gd name="T65" fmla="*/ 6 h 307"/>
                  <a:gd name="T66" fmla="*/ 171 w 310"/>
                  <a:gd name="T67" fmla="*/ 0 h 307"/>
                  <a:gd name="T68" fmla="*/ 155 w 310"/>
                  <a:gd name="T69" fmla="*/ 0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0" h="307">
                    <a:moveTo>
                      <a:pt x="155" y="0"/>
                    </a:moveTo>
                    <a:lnTo>
                      <a:pt x="155" y="0"/>
                    </a:lnTo>
                    <a:lnTo>
                      <a:pt x="140" y="0"/>
                    </a:lnTo>
                    <a:lnTo>
                      <a:pt x="124" y="2"/>
                    </a:lnTo>
                    <a:lnTo>
                      <a:pt x="109" y="6"/>
                    </a:lnTo>
                    <a:lnTo>
                      <a:pt x="95" y="12"/>
                    </a:lnTo>
                    <a:lnTo>
                      <a:pt x="83" y="18"/>
                    </a:lnTo>
                    <a:lnTo>
                      <a:pt x="68" y="27"/>
                    </a:lnTo>
                    <a:lnTo>
                      <a:pt x="58" y="35"/>
                    </a:lnTo>
                    <a:lnTo>
                      <a:pt x="46" y="45"/>
                    </a:lnTo>
                    <a:lnTo>
                      <a:pt x="35" y="56"/>
                    </a:lnTo>
                    <a:lnTo>
                      <a:pt x="27" y="68"/>
                    </a:lnTo>
                    <a:lnTo>
                      <a:pt x="19" y="80"/>
                    </a:lnTo>
                    <a:lnTo>
                      <a:pt x="13" y="95"/>
                    </a:lnTo>
                    <a:lnTo>
                      <a:pt x="8" y="107"/>
                    </a:lnTo>
                    <a:lnTo>
                      <a:pt x="4" y="124"/>
                    </a:lnTo>
                    <a:lnTo>
                      <a:pt x="2" y="138"/>
                    </a:lnTo>
                    <a:lnTo>
                      <a:pt x="0" y="155"/>
                    </a:lnTo>
                    <a:lnTo>
                      <a:pt x="0" y="155"/>
                    </a:lnTo>
                    <a:lnTo>
                      <a:pt x="2" y="169"/>
                    </a:lnTo>
                    <a:lnTo>
                      <a:pt x="4" y="185"/>
                    </a:lnTo>
                    <a:lnTo>
                      <a:pt x="8" y="200"/>
                    </a:lnTo>
                    <a:lnTo>
                      <a:pt x="13" y="214"/>
                    </a:lnTo>
                    <a:lnTo>
                      <a:pt x="19" y="227"/>
                    </a:lnTo>
                    <a:lnTo>
                      <a:pt x="27" y="241"/>
                    </a:lnTo>
                    <a:lnTo>
                      <a:pt x="35" y="252"/>
                    </a:lnTo>
                    <a:lnTo>
                      <a:pt x="46" y="264"/>
                    </a:lnTo>
                    <a:lnTo>
                      <a:pt x="58" y="272"/>
                    </a:lnTo>
                    <a:lnTo>
                      <a:pt x="68" y="282"/>
                    </a:lnTo>
                    <a:lnTo>
                      <a:pt x="83" y="289"/>
                    </a:lnTo>
                    <a:lnTo>
                      <a:pt x="95" y="297"/>
                    </a:lnTo>
                    <a:lnTo>
                      <a:pt x="109" y="301"/>
                    </a:lnTo>
                    <a:lnTo>
                      <a:pt x="124" y="305"/>
                    </a:lnTo>
                    <a:lnTo>
                      <a:pt x="140" y="307"/>
                    </a:lnTo>
                    <a:lnTo>
                      <a:pt x="155" y="307"/>
                    </a:lnTo>
                    <a:lnTo>
                      <a:pt x="155" y="307"/>
                    </a:lnTo>
                    <a:lnTo>
                      <a:pt x="171" y="307"/>
                    </a:lnTo>
                    <a:lnTo>
                      <a:pt x="186" y="305"/>
                    </a:lnTo>
                    <a:lnTo>
                      <a:pt x="200" y="301"/>
                    </a:lnTo>
                    <a:lnTo>
                      <a:pt x="215" y="297"/>
                    </a:lnTo>
                    <a:lnTo>
                      <a:pt x="229" y="289"/>
                    </a:lnTo>
                    <a:lnTo>
                      <a:pt x="242" y="282"/>
                    </a:lnTo>
                    <a:lnTo>
                      <a:pt x="254" y="272"/>
                    </a:lnTo>
                    <a:lnTo>
                      <a:pt x="264" y="264"/>
                    </a:lnTo>
                    <a:lnTo>
                      <a:pt x="275" y="252"/>
                    </a:lnTo>
                    <a:lnTo>
                      <a:pt x="283" y="241"/>
                    </a:lnTo>
                    <a:lnTo>
                      <a:pt x="291" y="227"/>
                    </a:lnTo>
                    <a:lnTo>
                      <a:pt x="297" y="214"/>
                    </a:lnTo>
                    <a:lnTo>
                      <a:pt x="303" y="200"/>
                    </a:lnTo>
                    <a:lnTo>
                      <a:pt x="306" y="185"/>
                    </a:lnTo>
                    <a:lnTo>
                      <a:pt x="310" y="169"/>
                    </a:lnTo>
                    <a:lnTo>
                      <a:pt x="310" y="155"/>
                    </a:lnTo>
                    <a:lnTo>
                      <a:pt x="310" y="155"/>
                    </a:lnTo>
                    <a:lnTo>
                      <a:pt x="310" y="138"/>
                    </a:lnTo>
                    <a:lnTo>
                      <a:pt x="306" y="124"/>
                    </a:lnTo>
                    <a:lnTo>
                      <a:pt x="303" y="107"/>
                    </a:lnTo>
                    <a:lnTo>
                      <a:pt x="297" y="95"/>
                    </a:lnTo>
                    <a:lnTo>
                      <a:pt x="291" y="80"/>
                    </a:lnTo>
                    <a:lnTo>
                      <a:pt x="283" y="68"/>
                    </a:lnTo>
                    <a:lnTo>
                      <a:pt x="275" y="56"/>
                    </a:lnTo>
                    <a:lnTo>
                      <a:pt x="264" y="45"/>
                    </a:lnTo>
                    <a:lnTo>
                      <a:pt x="254" y="35"/>
                    </a:lnTo>
                    <a:lnTo>
                      <a:pt x="242" y="27"/>
                    </a:lnTo>
                    <a:lnTo>
                      <a:pt x="229" y="18"/>
                    </a:lnTo>
                    <a:lnTo>
                      <a:pt x="215" y="12"/>
                    </a:lnTo>
                    <a:lnTo>
                      <a:pt x="200" y="6"/>
                    </a:lnTo>
                    <a:lnTo>
                      <a:pt x="186" y="2"/>
                    </a:lnTo>
                    <a:lnTo>
                      <a:pt x="171" y="0"/>
                    </a:lnTo>
                    <a:lnTo>
                      <a:pt x="155" y="0"/>
                    </a:lnTo>
                    <a:lnTo>
                      <a:pt x="15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solidFill>
                  <a:latin typeface="思源宋体 CN Heavy" pitchFamily="18" charset="-122"/>
                  <a:ea typeface="思源宋体 CN Heavy" pitchFamily="18" charset="-122"/>
                  <a:cs typeface="阿里巴巴普惠体 Medium"/>
                  <a:sym typeface="Arial"/>
                </a:endParaRPr>
              </a:p>
            </p:txBody>
          </p:sp>
        </p:grpSp>
        <p:pic>
          <p:nvPicPr>
            <p:cNvPr id="46" name="图形" descr="303b32313533373635313bbbe3b1a8d5df"/>
            <p:cNvPicPr>
              <a:picLocks noChangeAspect="1"/>
            </p:cNvPicPr>
            <p:nvPr>
              <p:custDataLst>
                <p:tags r:id="rId17"/>
              </p:custDataLst>
            </p:nvPr>
          </p:nvPicPr>
          <p:blipFill>
            <a:blip r:embed="rId32"/>
            <a:stretch>
              <a:fillRect/>
            </a:stretch>
          </p:blipFill>
          <p:spPr>
            <a:xfrm>
              <a:off x="5072" y="7816"/>
              <a:ext cx="376" cy="376"/>
            </a:xfrm>
            <a:prstGeom prst="rect">
              <a:avLst/>
            </a:prstGeom>
          </p:spPr>
        </p:pic>
      </p:grpSp>
    </p:spTree>
    <p:custDataLst>
      <p:tags r:id="rId1"/>
    </p:custDataLst>
  </p:cSld>
  <p:clrMapOvr>
    <a:masterClrMapping/>
  </p:clrMapOvr>
  <p:transition advTm="2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ipe(left)">
                                      <p:cBhvr>
                                        <p:cTn id="11" dur="500"/>
                                        <p:tgtEl>
                                          <p:spTgt spid="26"/>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ipe(left)">
                                      <p:cBhvr>
                                        <p:cTn id="15" dur="500"/>
                                        <p:tgtEl>
                                          <p:spTgt spid="21"/>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left)">
                                      <p:cBhvr>
                                        <p:cTn id="23" dur="500"/>
                                        <p:tgtEl>
                                          <p:spTgt spid="6"/>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left)">
                                      <p:cBhvr>
                                        <p:cTn id="27" dur="500"/>
                                        <p:tgtEl>
                                          <p:spTgt spid="18"/>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04"/>
                                        </p:tgtEl>
                                        <p:attrNameLst>
                                          <p:attrName>style.visibility</p:attrName>
                                        </p:attrNameLst>
                                      </p:cBhvr>
                                      <p:to>
                                        <p:strVal val="visible"/>
                                      </p:to>
                                    </p:set>
                                    <p:animEffect transition="in" filter="wipe(left)">
                                      <p:cBhvr>
                                        <p:cTn id="31" dur="500"/>
                                        <p:tgtEl>
                                          <p:spTgt spid="104"/>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ldLvl="0" animBg="1"/>
      <p:bldP spid="20" grpId="1" animBg="1"/>
      <p:bldP spid="21" grpId="0" bldLvl="0" animBg="1"/>
      <p:bldP spid="21" grpId="1" animBg="1"/>
      <p:bldP spid="104" grpId="0"/>
      <p:bldP spid="104" grpId="1"/>
      <p:bldP spid="5" grpId="0"/>
      <p:bldP spid="5" grpI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5913346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图形"/>
          <p:cNvSpPr/>
          <p:nvPr>
            <p:custDataLst>
              <p:tags r:id="rId2"/>
            </p:custDataLst>
          </p:nvPr>
        </p:nvSpPr>
        <p:spPr>
          <a:xfrm flipH="1">
            <a:off x="0" y="635"/>
            <a:ext cx="12192000" cy="6857365"/>
          </a:xfrm>
          <a:prstGeom prst="rect">
            <a:avLst/>
          </a:prstGeom>
          <a:gradFill>
            <a:gsLst>
              <a:gs pos="22000">
                <a:schemeClr val="bg1">
                  <a:alpha val="0"/>
                </a:schemeClr>
              </a:gs>
              <a:gs pos="0">
                <a:srgbClr val="BEEDEE"/>
              </a:gs>
              <a:gs pos="100000">
                <a:srgbClr val="BEEDEE"/>
              </a:gs>
              <a:gs pos="72000">
                <a:schemeClr val="bg1">
                  <a:alpha val="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Arial"/>
              <a:ea typeface="阿里巴巴普惠体 Medium"/>
              <a:cs typeface="阿里巴巴普惠体 Medium"/>
              <a:sym typeface="Arial"/>
            </a:endParaRPr>
          </a:p>
        </p:txBody>
      </p:sp>
      <p:sp>
        <p:nvSpPr>
          <p:cNvPr id="21" name="图形"/>
          <p:cNvSpPr/>
          <p:nvPr>
            <p:custDataLst>
              <p:tags r:id="rId3"/>
            </p:custDataLst>
          </p:nvPr>
        </p:nvSpPr>
        <p:spPr>
          <a:xfrm rot="9000000">
            <a:off x="-1554480" y="-1346835"/>
            <a:ext cx="5632451" cy="5632450"/>
          </a:xfrm>
          <a:prstGeom prst="ellipse">
            <a:avLst/>
          </a:prstGeom>
          <a:gradFill>
            <a:gsLst>
              <a:gs pos="0">
                <a:srgbClr val="BEEDEE">
                  <a:alpha val="0"/>
                </a:srgbClr>
              </a:gs>
              <a:gs pos="100000">
                <a:srgbClr val="8BD4D9"/>
              </a:gs>
            </a:gsLst>
            <a:lin ang="2700000" scaled="0"/>
          </a:gradFill>
          <a:ln>
            <a:noFill/>
          </a:ln>
          <a:effectLst>
            <a:softEdge rad="279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Arial"/>
              <a:ea typeface="阿里巴巴普惠体 Medium"/>
              <a:cs typeface="阿里巴巴普惠体 Medium"/>
              <a:sym typeface="Arial"/>
            </a:endParaRPr>
          </a:p>
        </p:txBody>
      </p:sp>
      <p:pic>
        <p:nvPicPr>
          <p:cNvPr id="2" name="图形" descr="E:/006包图网/素材/045扁平商务/ai2_35857-removebg-preview.pngai2_35857-removebg-preview"/>
          <p:cNvPicPr>
            <a:picLocks noChangeAspect="1"/>
          </p:cNvPicPr>
          <p:nvPr/>
        </p:nvPicPr>
        <p:blipFill>
          <a:blip r:embed="rId17"/>
          <a:srcRect t="14345" b="14345"/>
          <a:stretch>
            <a:fillRect/>
          </a:stretch>
        </p:blipFill>
        <p:spPr>
          <a:xfrm>
            <a:off x="305436" y="813435"/>
            <a:ext cx="5329555" cy="5701030"/>
          </a:xfrm>
          <a:prstGeom prst="rect">
            <a:avLst/>
          </a:prstGeom>
        </p:spPr>
      </p:pic>
      <p:sp>
        <p:nvSpPr>
          <p:cNvPr id="140" name="图形"/>
          <p:cNvSpPr txBox="1"/>
          <p:nvPr>
            <p:custDataLst>
              <p:tags r:id="rId4"/>
            </p:custDataLst>
          </p:nvPr>
        </p:nvSpPr>
        <p:spPr>
          <a:xfrm>
            <a:off x="5698489" y="2518410"/>
            <a:ext cx="5713731" cy="1046440"/>
          </a:xfrm>
          <a:prstGeom prst="rect">
            <a:avLst/>
          </a:prstGeom>
          <a:noFill/>
        </p:spPr>
        <p:txBody>
          <a:bodyPr wrap="square" rtlCol="0" anchor="t">
            <a:spAutoFit/>
          </a:bodyPr>
          <a:lstStyle/>
          <a:p>
            <a:pPr algn="dist"/>
            <a:r>
              <a:rPr lang="zh-CN" altLang="en-US" sz="6200" dirty="0">
                <a:solidFill>
                  <a:schemeClr val="tx1">
                    <a:lumMod val="85000"/>
                    <a:lumOff val="15000"/>
                  </a:schemeClr>
                </a:solidFill>
                <a:latin typeface="思源宋体 CN Heavy" pitchFamily="18" charset="-122"/>
                <a:ea typeface="思源宋体 CN Heavy" pitchFamily="18" charset="-122"/>
                <a:cs typeface="阿里巴巴普惠体 Medium"/>
                <a:sym typeface="Arial"/>
              </a:rPr>
              <a:t>医护工作概述</a:t>
            </a:r>
            <a:endParaRPr lang="zh-CN" altLang="en-US" sz="6200" b="1" kern="0" noProof="0" dirty="0">
              <a:ln>
                <a:noFill/>
              </a:ln>
              <a:solidFill>
                <a:schemeClr val="dk1">
                  <a:lumMod val="85000"/>
                  <a:lumOff val="15000"/>
                </a:schemeClr>
              </a:solidFill>
              <a:effectLst/>
              <a:uLnTx/>
              <a:uFillTx/>
              <a:latin typeface="思源宋体 CN Heavy" pitchFamily="18" charset="-122"/>
              <a:ea typeface="思源宋体 CN Heavy" pitchFamily="18" charset="-122"/>
              <a:cs typeface="阿里巴巴普惠体 Medium"/>
              <a:sym typeface="Arial"/>
            </a:endParaRPr>
          </a:p>
        </p:txBody>
      </p:sp>
      <p:sp>
        <p:nvSpPr>
          <p:cNvPr id="10" name="图形"/>
          <p:cNvSpPr txBox="1"/>
          <p:nvPr>
            <p:custDataLst>
              <p:tags r:id="rId5"/>
            </p:custDataLst>
          </p:nvPr>
        </p:nvSpPr>
        <p:spPr>
          <a:xfrm>
            <a:off x="5812791" y="3549652"/>
            <a:ext cx="5762625" cy="954107"/>
          </a:xfrm>
          <a:prstGeom prst="rect">
            <a:avLst/>
          </a:prstGeom>
          <a:noFill/>
        </p:spPr>
        <p:txBody>
          <a:bodyPr wrap="square" rtlCol="0" anchor="t">
            <a:spAutoFit/>
          </a:bodyPr>
          <a:lstStyle/>
          <a:p>
            <a:pPr>
              <a:lnSpc>
                <a:spcPct val="200000"/>
              </a:lnSpc>
            </a:pPr>
            <a:r>
              <a:rPr lang="zh-CN" altLang="en-US" sz="1400">
                <a:solidFill>
                  <a:schemeClr val="dk1">
                    <a:lumMod val="85000"/>
                    <a:lumOff val="15000"/>
                  </a:schemeClr>
                </a:solidFill>
                <a:latin typeface="Arial"/>
                <a:ea typeface="阿里巴巴普惠体 Medium"/>
                <a:cs typeface="阿里巴巴普惠体 Medium"/>
                <a:sym typeface="Arial"/>
              </a:rPr>
              <a:t>Add your content</a:t>
            </a:r>
            <a:r>
              <a:rPr lang="en-US" altLang="zh-CN" sz="1400">
                <a:solidFill>
                  <a:schemeClr val="dk1">
                    <a:lumMod val="85000"/>
                    <a:lumOff val="15000"/>
                  </a:schemeClr>
                </a:solidFill>
                <a:latin typeface="Arial"/>
                <a:ea typeface="阿里巴巴普惠体 Medium"/>
                <a:cs typeface="阿里巴巴普惠体 Medium"/>
                <a:sym typeface="Arial"/>
              </a:rPr>
              <a:t>.</a:t>
            </a:r>
            <a:r>
              <a:rPr lang="zh-CN" altLang="en-US" sz="1400">
                <a:solidFill>
                  <a:schemeClr val="dk1">
                    <a:lumMod val="85000"/>
                    <a:lumOff val="15000"/>
                  </a:schemeClr>
                </a:solidFill>
                <a:latin typeface="Arial"/>
                <a:ea typeface="阿里巴巴普惠体 Medium"/>
                <a:cs typeface="阿里巴巴普惠体 Medium"/>
                <a:sym typeface="Arial"/>
              </a:rPr>
              <a:t>Add your content</a:t>
            </a:r>
            <a:r>
              <a:rPr lang="en-US" altLang="zh-CN" sz="1400">
                <a:solidFill>
                  <a:schemeClr val="dk1">
                    <a:lumMod val="85000"/>
                    <a:lumOff val="15000"/>
                  </a:schemeClr>
                </a:solidFill>
                <a:latin typeface="Arial"/>
                <a:ea typeface="阿里巴巴普惠体 Medium"/>
                <a:cs typeface="阿里巴巴普惠体 Medium"/>
                <a:sym typeface="Arial"/>
              </a:rPr>
              <a:t>.</a:t>
            </a:r>
            <a:r>
              <a:rPr lang="zh-CN" altLang="en-US" sz="1400">
                <a:solidFill>
                  <a:schemeClr val="dk1">
                    <a:lumMod val="85000"/>
                    <a:lumOff val="15000"/>
                  </a:schemeClr>
                </a:solidFill>
                <a:latin typeface="Arial"/>
                <a:ea typeface="阿里巴巴普惠体 Medium"/>
                <a:cs typeface="阿里巴巴普惠体 Medium"/>
                <a:sym typeface="Arial"/>
              </a:rPr>
              <a:t>Add your content</a:t>
            </a:r>
            <a:r>
              <a:rPr lang="en-US" altLang="zh-CN" sz="1400">
                <a:solidFill>
                  <a:schemeClr val="dk1">
                    <a:lumMod val="85000"/>
                    <a:lumOff val="15000"/>
                  </a:schemeClr>
                </a:solidFill>
                <a:latin typeface="Arial"/>
                <a:ea typeface="阿里巴巴普惠体 Medium"/>
                <a:cs typeface="阿里巴巴普惠体 Medium"/>
                <a:sym typeface="Arial"/>
              </a:rPr>
              <a:t>.</a:t>
            </a:r>
            <a:r>
              <a:rPr lang="zh-CN" altLang="en-US" sz="1400">
                <a:solidFill>
                  <a:schemeClr val="dk1">
                    <a:lumMod val="85000"/>
                    <a:lumOff val="15000"/>
                  </a:schemeClr>
                </a:solidFill>
                <a:latin typeface="Arial"/>
                <a:ea typeface="阿里巴巴普惠体 Medium"/>
                <a:cs typeface="阿里巴巴普惠体 Medium"/>
                <a:sym typeface="Arial"/>
              </a:rPr>
              <a:t>Add your</a:t>
            </a:r>
            <a:r>
              <a:rPr lang="en-US" altLang="zh-CN" sz="1400">
                <a:solidFill>
                  <a:schemeClr val="dk1">
                    <a:lumMod val="85000"/>
                    <a:lumOff val="15000"/>
                  </a:schemeClr>
                </a:solidFill>
                <a:latin typeface="Arial"/>
                <a:ea typeface="阿里巴巴普惠体 Medium"/>
                <a:cs typeface="阿里巴巴普惠体 Medium"/>
                <a:sym typeface="Arial"/>
              </a:rPr>
              <a:t> text</a:t>
            </a:r>
            <a:r>
              <a:rPr lang="zh-CN" altLang="en-US" sz="1400">
                <a:solidFill>
                  <a:schemeClr val="dk1">
                    <a:lumMod val="85000"/>
                    <a:lumOff val="15000"/>
                  </a:schemeClr>
                </a:solidFill>
                <a:latin typeface="Arial"/>
                <a:ea typeface="阿里巴巴普惠体 Medium"/>
                <a:cs typeface="阿里巴巴普惠体 Medium"/>
                <a:sym typeface="Arial"/>
              </a:rPr>
              <a:t> content</a:t>
            </a:r>
            <a:r>
              <a:rPr lang="en-US" altLang="zh-CN" sz="1400">
                <a:solidFill>
                  <a:schemeClr val="dk1">
                    <a:lumMod val="85000"/>
                    <a:lumOff val="15000"/>
                  </a:schemeClr>
                </a:solidFill>
                <a:latin typeface="Arial"/>
                <a:ea typeface="阿里巴巴普惠体 Medium"/>
                <a:cs typeface="阿里巴巴普惠体 Medium"/>
                <a:sym typeface="Arial"/>
              </a:rPr>
              <a:t>.</a:t>
            </a:r>
            <a:r>
              <a:rPr lang="zh-CN" altLang="en-US" sz="1400">
                <a:solidFill>
                  <a:schemeClr val="dk1">
                    <a:lumMod val="85000"/>
                    <a:lumOff val="15000"/>
                  </a:schemeClr>
                </a:solidFill>
                <a:latin typeface="Arial"/>
                <a:ea typeface="阿里巴巴普惠体 Medium"/>
                <a:cs typeface="阿里巴巴普惠体 Medium"/>
                <a:sym typeface="Arial"/>
              </a:rPr>
              <a:t>Add your</a:t>
            </a:r>
            <a:r>
              <a:rPr lang="en-US" altLang="zh-CN" sz="1400">
                <a:solidFill>
                  <a:schemeClr val="dk1">
                    <a:lumMod val="85000"/>
                    <a:lumOff val="15000"/>
                  </a:schemeClr>
                </a:solidFill>
                <a:latin typeface="Arial"/>
                <a:ea typeface="阿里巴巴普惠体 Medium"/>
                <a:cs typeface="阿里巴巴普惠体 Medium"/>
                <a:sym typeface="Arial"/>
              </a:rPr>
              <a:t> </a:t>
            </a:r>
            <a:r>
              <a:rPr lang="zh-CN" altLang="en-US" sz="1400">
                <a:solidFill>
                  <a:schemeClr val="dk1">
                    <a:lumMod val="85000"/>
                    <a:lumOff val="15000"/>
                  </a:schemeClr>
                </a:solidFill>
                <a:latin typeface="Arial"/>
                <a:ea typeface="阿里巴巴普惠体 Medium"/>
                <a:cs typeface="阿里巴巴普惠体 Medium"/>
                <a:sym typeface="Arial"/>
              </a:rPr>
              <a:t>content</a:t>
            </a:r>
            <a:r>
              <a:rPr lang="en-US" altLang="zh-CN" sz="1400">
                <a:solidFill>
                  <a:schemeClr val="dk1">
                    <a:lumMod val="85000"/>
                    <a:lumOff val="15000"/>
                  </a:schemeClr>
                </a:solidFill>
                <a:latin typeface="Arial"/>
                <a:ea typeface="阿里巴巴普惠体 Medium"/>
                <a:cs typeface="阿里巴巴普惠体 Medium"/>
                <a:sym typeface="Arial"/>
              </a:rPr>
              <a:t>.</a:t>
            </a:r>
            <a:r>
              <a:rPr lang="zh-CN" altLang="en-US" sz="1400">
                <a:solidFill>
                  <a:schemeClr val="dk1">
                    <a:lumMod val="85000"/>
                    <a:lumOff val="15000"/>
                  </a:schemeClr>
                </a:solidFill>
                <a:latin typeface="Arial"/>
                <a:ea typeface="阿里巴巴普惠体 Medium"/>
                <a:cs typeface="阿里巴巴普惠体 Medium"/>
                <a:sym typeface="Arial"/>
              </a:rPr>
              <a:t>Add your content</a:t>
            </a:r>
            <a:r>
              <a:rPr lang="en-US" altLang="zh-CN" sz="1400">
                <a:solidFill>
                  <a:schemeClr val="dk1">
                    <a:lumMod val="85000"/>
                    <a:lumOff val="15000"/>
                  </a:schemeClr>
                </a:solidFill>
                <a:latin typeface="Arial"/>
                <a:ea typeface="阿里巴巴普惠体 Medium"/>
                <a:cs typeface="阿里巴巴普惠体 Medium"/>
                <a:sym typeface="Arial"/>
              </a:rPr>
              <a:t>.</a:t>
            </a:r>
          </a:p>
        </p:txBody>
      </p:sp>
      <p:grpSp>
        <p:nvGrpSpPr>
          <p:cNvPr id="3" name="图形"/>
          <p:cNvGrpSpPr/>
          <p:nvPr/>
        </p:nvGrpSpPr>
        <p:grpSpPr>
          <a:xfrm>
            <a:off x="6656706" y="1670052"/>
            <a:ext cx="2790191" cy="646693"/>
            <a:chOff x="10219" y="3388"/>
            <a:chExt cx="3405" cy="844"/>
          </a:xfrm>
        </p:grpSpPr>
        <p:grpSp>
          <p:nvGrpSpPr>
            <p:cNvPr id="13" name="组合 12"/>
            <p:cNvGrpSpPr/>
            <p:nvPr/>
          </p:nvGrpSpPr>
          <p:grpSpPr>
            <a:xfrm>
              <a:off x="10219" y="3445"/>
              <a:ext cx="3405" cy="743"/>
              <a:chOff x="2812" y="3903"/>
              <a:chExt cx="1120" cy="464"/>
            </a:xfrm>
          </p:grpSpPr>
          <p:sp>
            <p:nvSpPr>
              <p:cNvPr id="28" name="图形"/>
              <p:cNvSpPr/>
              <p:nvPr>
                <p:custDataLst>
                  <p:tags r:id="rId14"/>
                </p:custDataLst>
              </p:nvPr>
            </p:nvSpPr>
            <p:spPr>
              <a:xfrm flipH="1">
                <a:off x="3238" y="3903"/>
                <a:ext cx="694" cy="464"/>
              </a:xfrm>
              <a:prstGeom prst="roundRect">
                <a:avLst>
                  <a:gd name="adj" fmla="val 50000"/>
                </a:avLst>
              </a:prstGeom>
              <a:gradFill>
                <a:gsLst>
                  <a:gs pos="37000">
                    <a:srgbClr val="65C7CD"/>
                  </a:gs>
                  <a:gs pos="100000">
                    <a:srgbClr val="8CD5D9"/>
                  </a:gs>
                </a:gsLst>
                <a:lin ang="2700000" scaled="0"/>
              </a:gradFill>
              <a:ln>
                <a:noFill/>
              </a:ln>
              <a:effectLst>
                <a:outerShdw blurRad="215900" sx="102000" sy="102000" algn="ctr" rotWithShape="0">
                  <a:srgbClr val="65C7C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Arial"/>
                  <a:ea typeface="阿里巴巴普惠体 Medium"/>
                  <a:cs typeface="阿里巴巴普惠体 Medium"/>
                  <a:sym typeface="Arial"/>
                </a:endParaRPr>
              </a:p>
            </p:txBody>
          </p:sp>
          <p:sp>
            <p:nvSpPr>
              <p:cNvPr id="29" name="图形"/>
              <p:cNvSpPr/>
              <p:nvPr>
                <p:custDataLst>
                  <p:tags r:id="rId15"/>
                </p:custDataLst>
              </p:nvPr>
            </p:nvSpPr>
            <p:spPr>
              <a:xfrm flipH="1">
                <a:off x="2812" y="3903"/>
                <a:ext cx="653" cy="464"/>
              </a:xfrm>
              <a:prstGeom prst="roundRect">
                <a:avLst>
                  <a:gd name="adj" fmla="val 50000"/>
                </a:avLst>
              </a:prstGeom>
              <a:solidFill>
                <a:schemeClr val="lt1"/>
              </a:solidFill>
              <a:ln>
                <a:noFill/>
              </a:ln>
              <a:effectLst>
                <a:outerShdw blurRad="355600" sx="102000" sy="102000" algn="ctr" rotWithShape="0">
                  <a:srgbClr val="65C7CD">
                    <a:alpha val="2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Arial"/>
                  <a:ea typeface="阿里巴巴普惠体 Medium"/>
                  <a:cs typeface="阿里巴巴普惠体 Medium"/>
                  <a:sym typeface="Arial"/>
                </a:endParaRPr>
              </a:p>
            </p:txBody>
          </p:sp>
        </p:grpSp>
        <p:sp>
          <p:nvSpPr>
            <p:cNvPr id="14" name="图形"/>
            <p:cNvSpPr txBox="1"/>
            <p:nvPr>
              <p:custDataLst>
                <p:tags r:id="rId12"/>
              </p:custDataLst>
            </p:nvPr>
          </p:nvSpPr>
          <p:spPr>
            <a:xfrm>
              <a:off x="10331" y="3428"/>
              <a:ext cx="1834" cy="763"/>
            </a:xfrm>
            <a:prstGeom prst="rect">
              <a:avLst/>
            </a:prstGeom>
            <a:noFill/>
          </p:spPr>
          <p:txBody>
            <a:bodyPr wrap="square" rtlCol="0">
              <a:spAutoFit/>
            </a:bodyPr>
            <a:lstStyle/>
            <a:p>
              <a:pPr algn="ctr"/>
              <a:r>
                <a:rPr lang="en-US" altLang="zh-CN" sz="3200">
                  <a:solidFill>
                    <a:srgbClr val="65C7CD"/>
                  </a:solidFill>
                  <a:latin typeface="Arial"/>
                  <a:ea typeface="阿里巴巴普惠体 Medium"/>
                  <a:cs typeface="阿里巴巴普惠体 Medium"/>
                  <a:sym typeface="Arial"/>
                </a:rPr>
                <a:t>PART</a:t>
              </a:r>
            </a:p>
          </p:txBody>
        </p:sp>
        <p:sp>
          <p:nvSpPr>
            <p:cNvPr id="58" name="图形"/>
            <p:cNvSpPr txBox="1"/>
            <p:nvPr>
              <p:custDataLst>
                <p:tags r:id="rId13"/>
              </p:custDataLst>
            </p:nvPr>
          </p:nvSpPr>
          <p:spPr>
            <a:xfrm>
              <a:off x="12370" y="3388"/>
              <a:ext cx="1007" cy="844"/>
            </a:xfrm>
            <a:prstGeom prst="rect">
              <a:avLst/>
            </a:prstGeom>
            <a:noFill/>
          </p:spPr>
          <p:txBody>
            <a:bodyPr wrap="square" rtlCol="0">
              <a:spAutoFit/>
            </a:bodyPr>
            <a:lstStyle/>
            <a:p>
              <a:r>
                <a:rPr lang="en-US" altLang="zh-CN" sz="3600">
                  <a:solidFill>
                    <a:schemeClr val="bg1"/>
                  </a:solidFill>
                  <a:latin typeface="Arial"/>
                  <a:ea typeface="阿里巴巴普惠体 Medium"/>
                  <a:cs typeface="阿里巴巴普惠体 Medium"/>
                  <a:sym typeface="Arial"/>
                </a:rPr>
                <a:t>01</a:t>
              </a:r>
            </a:p>
          </p:txBody>
        </p:sp>
      </p:grpSp>
      <p:grpSp>
        <p:nvGrpSpPr>
          <p:cNvPr id="8" name="图形"/>
          <p:cNvGrpSpPr/>
          <p:nvPr/>
        </p:nvGrpSpPr>
        <p:grpSpPr>
          <a:xfrm>
            <a:off x="5794377" y="1616075"/>
            <a:ext cx="753745" cy="753745"/>
            <a:chOff x="8069" y="1615"/>
            <a:chExt cx="3063" cy="3063"/>
          </a:xfrm>
        </p:grpSpPr>
        <p:sp>
          <p:nvSpPr>
            <p:cNvPr id="19" name="图形"/>
            <p:cNvSpPr/>
            <p:nvPr>
              <p:custDataLst>
                <p:tags r:id="rId10"/>
              </p:custDataLst>
            </p:nvPr>
          </p:nvSpPr>
          <p:spPr>
            <a:xfrm rot="16200000">
              <a:off x="8069" y="1615"/>
              <a:ext cx="3063" cy="3063"/>
            </a:xfrm>
            <a:prstGeom prst="ellipse">
              <a:avLst/>
            </a:prstGeom>
            <a:gradFill>
              <a:gsLst>
                <a:gs pos="0">
                  <a:srgbClr val="8BD4D9"/>
                </a:gs>
                <a:gs pos="88000">
                  <a:srgbClr val="65C7CD"/>
                </a:gs>
              </a:gsLst>
              <a:lin ang="2700000" scaled="0"/>
            </a:gradFill>
            <a:ln w="31750" cap="flat" cmpd="sng" algn="ctr">
              <a:gradFill>
                <a:gsLst>
                  <a:gs pos="62000">
                    <a:srgbClr val="A4D0FF">
                      <a:alpha val="0"/>
                    </a:srgbClr>
                  </a:gs>
                  <a:gs pos="100000">
                    <a:schemeClr val="bg1"/>
                  </a:gs>
                </a:gsLst>
                <a:lin ang="5400000" scaled="1"/>
              </a:gradFill>
              <a:prstDash val="solid"/>
              <a:miter lim="800000"/>
            </a:ln>
            <a:effectLst>
              <a:outerShdw blurRad="317500" dist="38100" dir="2700000" algn="tl" rotWithShape="0">
                <a:srgbClr val="65C7CD">
                  <a:alpha val="4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a:ea typeface="阿里巴巴普惠体 Medium"/>
                <a:cs typeface="阿里巴巴普惠体 Medium"/>
                <a:sym typeface="Arial"/>
              </a:endParaRPr>
            </a:p>
          </p:txBody>
        </p:sp>
        <p:sp>
          <p:nvSpPr>
            <p:cNvPr id="20" name="图形"/>
            <p:cNvSpPr>
              <a:spLocks noEditPoints="1"/>
            </p:cNvSpPr>
            <p:nvPr>
              <p:custDataLst>
                <p:tags r:id="rId11"/>
              </p:custDataLst>
            </p:nvPr>
          </p:nvSpPr>
          <p:spPr bwMode="auto">
            <a:xfrm>
              <a:off x="8675" y="2324"/>
              <a:ext cx="1643" cy="1546"/>
            </a:xfrm>
            <a:custGeom>
              <a:avLst/>
              <a:gdLst>
                <a:gd name="T0" fmla="*/ 8 w 97"/>
                <a:gd name="T1" fmla="*/ 10 h 91"/>
                <a:gd name="T2" fmla="*/ 28 w 97"/>
                <a:gd name="T3" fmla="*/ 10 h 91"/>
                <a:gd name="T4" fmla="*/ 41 w 97"/>
                <a:gd name="T5" fmla="*/ 45 h 91"/>
                <a:gd name="T6" fmla="*/ 51 w 97"/>
                <a:gd name="T7" fmla="*/ 41 h 91"/>
                <a:gd name="T8" fmla="*/ 59 w 97"/>
                <a:gd name="T9" fmla="*/ 46 h 91"/>
                <a:gd name="T10" fmla="*/ 66 w 97"/>
                <a:gd name="T11" fmla="*/ 27 h 91"/>
                <a:gd name="T12" fmla="*/ 73 w 97"/>
                <a:gd name="T13" fmla="*/ 34 h 91"/>
                <a:gd name="T14" fmla="*/ 83 w 97"/>
                <a:gd name="T15" fmla="*/ 23 h 91"/>
                <a:gd name="T16" fmla="*/ 73 w 97"/>
                <a:gd name="T17" fmla="*/ 40 h 91"/>
                <a:gd name="T18" fmla="*/ 67 w 97"/>
                <a:gd name="T19" fmla="*/ 33 h 91"/>
                <a:gd name="T20" fmla="*/ 61 w 97"/>
                <a:gd name="T21" fmla="*/ 51 h 91"/>
                <a:gd name="T22" fmla="*/ 51 w 97"/>
                <a:gd name="T23" fmla="*/ 45 h 91"/>
                <a:gd name="T24" fmla="*/ 41 w 97"/>
                <a:gd name="T25" fmla="*/ 45 h 91"/>
                <a:gd name="T26" fmla="*/ 74 w 97"/>
                <a:gd name="T27" fmla="*/ 86 h 91"/>
                <a:gd name="T28" fmla="*/ 43 w 97"/>
                <a:gd name="T29" fmla="*/ 91 h 91"/>
                <a:gd name="T30" fmla="*/ 63 w 97"/>
                <a:gd name="T31" fmla="*/ 68 h 91"/>
                <a:gd name="T32" fmla="*/ 97 w 97"/>
                <a:gd name="T33" fmla="*/ 68 h 91"/>
                <a:gd name="T34" fmla="*/ 97 w 97"/>
                <a:gd name="T35" fmla="*/ 6 h 91"/>
                <a:gd name="T36" fmla="*/ 93 w 97"/>
                <a:gd name="T37" fmla="*/ 3 h 91"/>
                <a:gd name="T38" fmla="*/ 34 w 97"/>
                <a:gd name="T39" fmla="*/ 9 h 91"/>
                <a:gd name="T40" fmla="*/ 90 w 97"/>
                <a:gd name="T41" fmla="*/ 61 h 91"/>
                <a:gd name="T42" fmla="*/ 36 w 97"/>
                <a:gd name="T43" fmla="*/ 68 h 91"/>
                <a:gd name="T44" fmla="*/ 54 w 97"/>
                <a:gd name="T45" fmla="*/ 84 h 91"/>
                <a:gd name="T46" fmla="*/ 63 w 97"/>
                <a:gd name="T47" fmla="*/ 68 h 91"/>
                <a:gd name="T48" fmla="*/ 7 w 97"/>
                <a:gd name="T49" fmla="*/ 55 h 91"/>
                <a:gd name="T50" fmla="*/ 14 w 97"/>
                <a:gd name="T51" fmla="*/ 91 h 91"/>
                <a:gd name="T52" fmla="*/ 20 w 97"/>
                <a:gd name="T53" fmla="*/ 60 h 91"/>
                <a:gd name="T54" fmla="*/ 31 w 97"/>
                <a:gd name="T55" fmla="*/ 91 h 91"/>
                <a:gd name="T56" fmla="*/ 28 w 97"/>
                <a:gd name="T57" fmla="*/ 33 h 91"/>
                <a:gd name="T58" fmla="*/ 55 w 97"/>
                <a:gd name="T59" fmla="*/ 24 h 91"/>
                <a:gd name="T60" fmla="*/ 20 w 97"/>
                <a:gd name="T61" fmla="*/ 23 h 91"/>
                <a:gd name="T62" fmla="*/ 19 w 97"/>
                <a:gd name="T63" fmla="*/ 27 h 91"/>
                <a:gd name="T64" fmla="*/ 18 w 97"/>
                <a:gd name="T65" fmla="*/ 47 h 91"/>
                <a:gd name="T66" fmla="*/ 18 w 97"/>
                <a:gd name="T67" fmla="*/ 47 h 91"/>
                <a:gd name="T68" fmla="*/ 18 w 97"/>
                <a:gd name="T69" fmla="*/ 47 h 91"/>
                <a:gd name="T70" fmla="*/ 16 w 97"/>
                <a:gd name="T71" fmla="*/ 27 h 91"/>
                <a:gd name="T72" fmla="*/ 16 w 97"/>
                <a:gd name="T73" fmla="*/ 23 h 91"/>
                <a:gd name="T74" fmla="*/ 0 w 97"/>
                <a:gd name="T75" fmla="*/ 5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7" h="91">
                  <a:moveTo>
                    <a:pt x="18" y="0"/>
                  </a:moveTo>
                  <a:cubicBezTo>
                    <a:pt x="12" y="0"/>
                    <a:pt x="8" y="4"/>
                    <a:pt x="8" y="10"/>
                  </a:cubicBezTo>
                  <a:cubicBezTo>
                    <a:pt x="8" y="16"/>
                    <a:pt x="12" y="20"/>
                    <a:pt x="18" y="20"/>
                  </a:cubicBezTo>
                  <a:cubicBezTo>
                    <a:pt x="24" y="20"/>
                    <a:pt x="28" y="16"/>
                    <a:pt x="28" y="10"/>
                  </a:cubicBezTo>
                  <a:cubicBezTo>
                    <a:pt x="28" y="4"/>
                    <a:pt x="24" y="0"/>
                    <a:pt x="18" y="0"/>
                  </a:cubicBezTo>
                  <a:close/>
                  <a:moveTo>
                    <a:pt x="41" y="45"/>
                  </a:moveTo>
                  <a:cubicBezTo>
                    <a:pt x="50" y="42"/>
                    <a:pt x="50" y="42"/>
                    <a:pt x="50" y="42"/>
                  </a:cubicBezTo>
                  <a:cubicBezTo>
                    <a:pt x="51" y="41"/>
                    <a:pt x="51" y="41"/>
                    <a:pt x="51" y="41"/>
                  </a:cubicBezTo>
                  <a:cubicBezTo>
                    <a:pt x="52" y="42"/>
                    <a:pt x="52" y="42"/>
                    <a:pt x="52" y="42"/>
                  </a:cubicBezTo>
                  <a:cubicBezTo>
                    <a:pt x="59" y="46"/>
                    <a:pt x="59" y="46"/>
                    <a:pt x="59" y="46"/>
                  </a:cubicBezTo>
                  <a:cubicBezTo>
                    <a:pt x="65" y="29"/>
                    <a:pt x="65" y="29"/>
                    <a:pt x="65" y="29"/>
                  </a:cubicBezTo>
                  <a:cubicBezTo>
                    <a:pt x="66" y="27"/>
                    <a:pt x="66" y="27"/>
                    <a:pt x="66" y="27"/>
                  </a:cubicBezTo>
                  <a:cubicBezTo>
                    <a:pt x="67" y="29"/>
                    <a:pt x="67" y="29"/>
                    <a:pt x="67" y="29"/>
                  </a:cubicBezTo>
                  <a:cubicBezTo>
                    <a:pt x="73" y="34"/>
                    <a:pt x="73" y="34"/>
                    <a:pt x="73" y="34"/>
                  </a:cubicBezTo>
                  <a:cubicBezTo>
                    <a:pt x="81" y="21"/>
                    <a:pt x="81" y="21"/>
                    <a:pt x="81" y="21"/>
                  </a:cubicBezTo>
                  <a:cubicBezTo>
                    <a:pt x="83" y="23"/>
                    <a:pt x="83" y="23"/>
                    <a:pt x="83" y="23"/>
                  </a:cubicBezTo>
                  <a:cubicBezTo>
                    <a:pt x="75" y="38"/>
                    <a:pt x="75" y="38"/>
                    <a:pt x="75" y="38"/>
                  </a:cubicBezTo>
                  <a:cubicBezTo>
                    <a:pt x="73" y="40"/>
                    <a:pt x="73" y="40"/>
                    <a:pt x="73" y="40"/>
                  </a:cubicBezTo>
                  <a:cubicBezTo>
                    <a:pt x="72" y="38"/>
                    <a:pt x="72" y="38"/>
                    <a:pt x="72" y="38"/>
                  </a:cubicBezTo>
                  <a:cubicBezTo>
                    <a:pt x="67" y="33"/>
                    <a:pt x="67" y="33"/>
                    <a:pt x="67" y="33"/>
                  </a:cubicBezTo>
                  <a:cubicBezTo>
                    <a:pt x="61" y="49"/>
                    <a:pt x="61" y="49"/>
                    <a:pt x="61" y="49"/>
                  </a:cubicBezTo>
                  <a:cubicBezTo>
                    <a:pt x="61" y="51"/>
                    <a:pt x="61" y="51"/>
                    <a:pt x="61" y="51"/>
                  </a:cubicBezTo>
                  <a:cubicBezTo>
                    <a:pt x="59" y="50"/>
                    <a:pt x="59" y="50"/>
                    <a:pt x="59" y="50"/>
                  </a:cubicBezTo>
                  <a:cubicBezTo>
                    <a:pt x="51" y="45"/>
                    <a:pt x="51" y="45"/>
                    <a:pt x="51" y="45"/>
                  </a:cubicBezTo>
                  <a:cubicBezTo>
                    <a:pt x="42" y="48"/>
                    <a:pt x="42" y="48"/>
                    <a:pt x="42" y="48"/>
                  </a:cubicBezTo>
                  <a:cubicBezTo>
                    <a:pt x="41" y="45"/>
                    <a:pt x="41" y="45"/>
                    <a:pt x="41" y="45"/>
                  </a:cubicBezTo>
                  <a:close/>
                  <a:moveTo>
                    <a:pt x="43" y="86"/>
                  </a:moveTo>
                  <a:cubicBezTo>
                    <a:pt x="74" y="86"/>
                    <a:pt x="74" y="86"/>
                    <a:pt x="74" y="86"/>
                  </a:cubicBezTo>
                  <a:cubicBezTo>
                    <a:pt x="74" y="91"/>
                    <a:pt x="74" y="91"/>
                    <a:pt x="74" y="91"/>
                  </a:cubicBezTo>
                  <a:cubicBezTo>
                    <a:pt x="43" y="91"/>
                    <a:pt x="43" y="91"/>
                    <a:pt x="43" y="91"/>
                  </a:cubicBezTo>
                  <a:cubicBezTo>
                    <a:pt x="43" y="86"/>
                    <a:pt x="43" y="86"/>
                    <a:pt x="43" y="86"/>
                  </a:cubicBezTo>
                  <a:close/>
                  <a:moveTo>
                    <a:pt x="63" y="68"/>
                  </a:moveTo>
                  <a:cubicBezTo>
                    <a:pt x="93" y="68"/>
                    <a:pt x="93" y="68"/>
                    <a:pt x="93" y="68"/>
                  </a:cubicBezTo>
                  <a:cubicBezTo>
                    <a:pt x="97" y="68"/>
                    <a:pt x="97" y="68"/>
                    <a:pt x="97" y="68"/>
                  </a:cubicBezTo>
                  <a:cubicBezTo>
                    <a:pt x="97" y="64"/>
                    <a:pt x="97" y="64"/>
                    <a:pt x="97" y="64"/>
                  </a:cubicBezTo>
                  <a:cubicBezTo>
                    <a:pt x="97" y="6"/>
                    <a:pt x="97" y="6"/>
                    <a:pt x="97" y="6"/>
                  </a:cubicBezTo>
                  <a:cubicBezTo>
                    <a:pt x="97" y="3"/>
                    <a:pt x="97" y="3"/>
                    <a:pt x="97" y="3"/>
                  </a:cubicBezTo>
                  <a:cubicBezTo>
                    <a:pt x="93" y="3"/>
                    <a:pt x="93" y="3"/>
                    <a:pt x="93" y="3"/>
                  </a:cubicBezTo>
                  <a:cubicBezTo>
                    <a:pt x="34" y="3"/>
                    <a:pt x="34" y="3"/>
                    <a:pt x="34" y="3"/>
                  </a:cubicBezTo>
                  <a:cubicBezTo>
                    <a:pt x="34" y="9"/>
                    <a:pt x="34" y="9"/>
                    <a:pt x="34" y="9"/>
                  </a:cubicBezTo>
                  <a:cubicBezTo>
                    <a:pt x="90" y="9"/>
                    <a:pt x="90" y="9"/>
                    <a:pt x="90" y="9"/>
                  </a:cubicBezTo>
                  <a:cubicBezTo>
                    <a:pt x="90" y="61"/>
                    <a:pt x="90" y="61"/>
                    <a:pt x="90" y="61"/>
                  </a:cubicBezTo>
                  <a:cubicBezTo>
                    <a:pt x="36" y="61"/>
                    <a:pt x="36" y="61"/>
                    <a:pt x="36" y="61"/>
                  </a:cubicBezTo>
                  <a:cubicBezTo>
                    <a:pt x="36" y="68"/>
                    <a:pt x="36" y="68"/>
                    <a:pt x="36" y="68"/>
                  </a:cubicBezTo>
                  <a:cubicBezTo>
                    <a:pt x="54" y="68"/>
                    <a:pt x="54" y="68"/>
                    <a:pt x="54" y="68"/>
                  </a:cubicBezTo>
                  <a:cubicBezTo>
                    <a:pt x="54" y="84"/>
                    <a:pt x="54" y="84"/>
                    <a:pt x="54" y="84"/>
                  </a:cubicBezTo>
                  <a:cubicBezTo>
                    <a:pt x="63" y="84"/>
                    <a:pt x="63" y="84"/>
                    <a:pt x="63" y="84"/>
                  </a:cubicBezTo>
                  <a:cubicBezTo>
                    <a:pt x="63" y="68"/>
                    <a:pt x="63" y="68"/>
                    <a:pt x="63" y="68"/>
                  </a:cubicBezTo>
                  <a:close/>
                  <a:moveTo>
                    <a:pt x="0" y="50"/>
                  </a:moveTo>
                  <a:cubicBezTo>
                    <a:pt x="7" y="55"/>
                    <a:pt x="7" y="55"/>
                    <a:pt x="7" y="55"/>
                  </a:cubicBezTo>
                  <a:cubicBezTo>
                    <a:pt x="5" y="91"/>
                    <a:pt x="5" y="91"/>
                    <a:pt x="5" y="91"/>
                  </a:cubicBezTo>
                  <a:cubicBezTo>
                    <a:pt x="14" y="91"/>
                    <a:pt x="14" y="91"/>
                    <a:pt x="14" y="91"/>
                  </a:cubicBezTo>
                  <a:cubicBezTo>
                    <a:pt x="16" y="60"/>
                    <a:pt x="16" y="60"/>
                    <a:pt x="16" y="60"/>
                  </a:cubicBezTo>
                  <a:cubicBezTo>
                    <a:pt x="20" y="60"/>
                    <a:pt x="20" y="60"/>
                    <a:pt x="20" y="60"/>
                  </a:cubicBezTo>
                  <a:cubicBezTo>
                    <a:pt x="22" y="91"/>
                    <a:pt x="22" y="91"/>
                    <a:pt x="22" y="91"/>
                  </a:cubicBezTo>
                  <a:cubicBezTo>
                    <a:pt x="31" y="91"/>
                    <a:pt x="31" y="91"/>
                    <a:pt x="31" y="91"/>
                  </a:cubicBezTo>
                  <a:cubicBezTo>
                    <a:pt x="29" y="55"/>
                    <a:pt x="29" y="55"/>
                    <a:pt x="29" y="55"/>
                  </a:cubicBezTo>
                  <a:cubicBezTo>
                    <a:pt x="28" y="33"/>
                    <a:pt x="28" y="33"/>
                    <a:pt x="28" y="33"/>
                  </a:cubicBezTo>
                  <a:cubicBezTo>
                    <a:pt x="50" y="32"/>
                    <a:pt x="50" y="32"/>
                    <a:pt x="50" y="32"/>
                  </a:cubicBezTo>
                  <a:cubicBezTo>
                    <a:pt x="55" y="24"/>
                    <a:pt x="55" y="24"/>
                    <a:pt x="55" y="24"/>
                  </a:cubicBezTo>
                  <a:cubicBezTo>
                    <a:pt x="30" y="23"/>
                    <a:pt x="30" y="23"/>
                    <a:pt x="30" y="23"/>
                  </a:cubicBezTo>
                  <a:cubicBezTo>
                    <a:pt x="20" y="23"/>
                    <a:pt x="20" y="23"/>
                    <a:pt x="20" y="23"/>
                  </a:cubicBezTo>
                  <a:cubicBezTo>
                    <a:pt x="20" y="24"/>
                    <a:pt x="20" y="24"/>
                    <a:pt x="20" y="24"/>
                  </a:cubicBezTo>
                  <a:cubicBezTo>
                    <a:pt x="19" y="27"/>
                    <a:pt x="19" y="27"/>
                    <a:pt x="19" y="27"/>
                  </a:cubicBezTo>
                  <a:cubicBezTo>
                    <a:pt x="22" y="43"/>
                    <a:pt x="22" y="43"/>
                    <a:pt x="22" y="43"/>
                  </a:cubicBezTo>
                  <a:cubicBezTo>
                    <a:pt x="18" y="47"/>
                    <a:pt x="18" y="47"/>
                    <a:pt x="18" y="47"/>
                  </a:cubicBezTo>
                  <a:cubicBezTo>
                    <a:pt x="18" y="47"/>
                    <a:pt x="18" y="47"/>
                    <a:pt x="18" y="47"/>
                  </a:cubicBezTo>
                  <a:cubicBezTo>
                    <a:pt x="18" y="47"/>
                    <a:pt x="18" y="47"/>
                    <a:pt x="18" y="47"/>
                  </a:cubicBezTo>
                  <a:cubicBezTo>
                    <a:pt x="18" y="47"/>
                    <a:pt x="18" y="47"/>
                    <a:pt x="18" y="47"/>
                  </a:cubicBezTo>
                  <a:cubicBezTo>
                    <a:pt x="18" y="47"/>
                    <a:pt x="18" y="47"/>
                    <a:pt x="18" y="47"/>
                  </a:cubicBezTo>
                  <a:cubicBezTo>
                    <a:pt x="14" y="43"/>
                    <a:pt x="14" y="43"/>
                    <a:pt x="14" y="43"/>
                  </a:cubicBezTo>
                  <a:cubicBezTo>
                    <a:pt x="16" y="27"/>
                    <a:pt x="16" y="27"/>
                    <a:pt x="16" y="27"/>
                  </a:cubicBezTo>
                  <a:cubicBezTo>
                    <a:pt x="15" y="24"/>
                    <a:pt x="15" y="24"/>
                    <a:pt x="15" y="24"/>
                  </a:cubicBezTo>
                  <a:cubicBezTo>
                    <a:pt x="16" y="23"/>
                    <a:pt x="16" y="23"/>
                    <a:pt x="16" y="23"/>
                  </a:cubicBezTo>
                  <a:cubicBezTo>
                    <a:pt x="5" y="23"/>
                    <a:pt x="5" y="23"/>
                    <a:pt x="5" y="23"/>
                  </a:cubicBezTo>
                  <a:lnTo>
                    <a:pt x="0" y="50"/>
                  </a:ln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Arial"/>
                <a:ea typeface="阿里巴巴普惠体 Medium"/>
                <a:cs typeface="阿里巴巴普惠体 Medium"/>
                <a:sym typeface="Arial"/>
              </a:endParaRPr>
            </a:p>
          </p:txBody>
        </p:sp>
      </p:grpSp>
      <p:grpSp>
        <p:nvGrpSpPr>
          <p:cNvPr id="56" name="图形"/>
          <p:cNvGrpSpPr/>
          <p:nvPr/>
        </p:nvGrpSpPr>
        <p:grpSpPr>
          <a:xfrm>
            <a:off x="5634993" y="5078095"/>
            <a:ext cx="5887719" cy="144780"/>
            <a:chOff x="-1239840" y="328489"/>
            <a:chExt cx="5888040" cy="144660"/>
          </a:xfrm>
        </p:grpSpPr>
        <p:sp>
          <p:nvSpPr>
            <p:cNvPr id="57" name="图形"/>
            <p:cNvSpPr/>
            <p:nvPr>
              <p:custDataLst>
                <p:tags r:id="rId7"/>
              </p:custDataLst>
            </p:nvPr>
          </p:nvSpPr>
          <p:spPr>
            <a:xfrm flipH="1">
              <a:off x="4532239" y="357188"/>
              <a:ext cx="87262" cy="8726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a:ea typeface="阿里巴巴普惠体 Medium"/>
                <a:cs typeface="阿里巴巴普惠体 Medium"/>
                <a:sym typeface="Arial"/>
              </a:endParaRPr>
            </a:p>
          </p:txBody>
        </p:sp>
        <p:sp>
          <p:nvSpPr>
            <p:cNvPr id="5" name="图形"/>
            <p:cNvSpPr/>
            <p:nvPr>
              <p:custDataLst>
                <p:tags r:id="rId8"/>
              </p:custDataLst>
            </p:nvPr>
          </p:nvSpPr>
          <p:spPr>
            <a:xfrm>
              <a:off x="-1239840" y="369095"/>
              <a:ext cx="5656889" cy="76137"/>
            </a:xfrm>
            <a:prstGeom prst="roundRect">
              <a:avLst>
                <a:gd name="adj" fmla="val 50000"/>
              </a:avLst>
            </a:prstGeom>
            <a:gradFill>
              <a:gsLst>
                <a:gs pos="100000">
                  <a:srgbClr val="65C7CD"/>
                </a:gs>
                <a:gs pos="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a:ea typeface="阿里巴巴普惠体 Medium"/>
                <a:cs typeface="阿里巴巴普惠体 Medium"/>
                <a:sym typeface="Arial"/>
              </a:endParaRPr>
            </a:p>
          </p:txBody>
        </p:sp>
        <p:sp>
          <p:nvSpPr>
            <p:cNvPr id="59" name="图形"/>
            <p:cNvSpPr/>
            <p:nvPr>
              <p:custDataLst>
                <p:tags r:id="rId9"/>
              </p:custDataLst>
            </p:nvPr>
          </p:nvSpPr>
          <p:spPr>
            <a:xfrm flipH="1">
              <a:off x="4503540" y="328489"/>
              <a:ext cx="144660" cy="144660"/>
            </a:xfrm>
            <a:prstGeom prst="ellipse">
              <a:avLst/>
            </a:prstGeom>
            <a:gradFill>
              <a:gsLst>
                <a:gs pos="0">
                  <a:srgbClr val="BEEDEE"/>
                </a:gs>
                <a:gs pos="76000">
                  <a:srgbClr val="65C7CD"/>
                </a:gs>
              </a:gsLst>
              <a:lin ang="13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2"/>
                </a:solidFill>
                <a:effectLst/>
                <a:uLnTx/>
                <a:uFillTx/>
                <a:latin typeface="Arial"/>
                <a:ea typeface="阿里巴巴普惠体 Medium"/>
                <a:cs typeface="阿里巴巴普惠体 Medium"/>
                <a:sym typeface="Arial"/>
              </a:endParaRPr>
            </a:p>
          </p:txBody>
        </p:sp>
      </p:grpSp>
      <p:sp>
        <p:nvSpPr>
          <p:cNvPr id="6" name="图形"/>
          <p:cNvSpPr/>
          <p:nvPr>
            <p:custDataLst>
              <p:tags r:id="rId6"/>
            </p:custDataLst>
          </p:nvPr>
        </p:nvSpPr>
        <p:spPr>
          <a:xfrm rot="16200000">
            <a:off x="10989310" y="-677546"/>
            <a:ext cx="2081530" cy="2081531"/>
          </a:xfrm>
          <a:prstGeom prst="ellipse">
            <a:avLst/>
          </a:prstGeom>
          <a:gradFill>
            <a:gsLst>
              <a:gs pos="0">
                <a:srgbClr val="BEEDEE"/>
              </a:gs>
              <a:gs pos="100000">
                <a:srgbClr val="8BD4D9"/>
              </a:gs>
            </a:gsLst>
            <a:lin ang="2700000" scaled="0"/>
          </a:gradFill>
          <a:ln>
            <a:noFill/>
          </a:ln>
          <a:effectLst>
            <a:softEdge rad="279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Arial"/>
              <a:ea typeface="阿里巴巴普惠体 Medium"/>
              <a:cs typeface="阿里巴巴普惠体 Medium"/>
              <a:sym typeface="Arial"/>
            </a:endParaRPr>
          </a:p>
        </p:txBody>
      </p:sp>
    </p:spTree>
    <p:custDataLst>
      <p:tags r:id="rId1"/>
    </p:custDataLst>
  </p:cSld>
  <p:clrMapOvr>
    <a:masterClrMapping/>
  </p:clrMapOvr>
  <p:transition advTm="2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left)">
                                      <p:cBhvr>
                                        <p:cTn id="19" dur="500"/>
                                        <p:tgtEl>
                                          <p:spTgt spid="3"/>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40"/>
                                        </p:tgtEl>
                                        <p:attrNameLst>
                                          <p:attrName>style.visibility</p:attrName>
                                        </p:attrNameLst>
                                      </p:cBhvr>
                                      <p:to>
                                        <p:strVal val="visible"/>
                                      </p:to>
                                    </p:set>
                                    <p:animEffect transition="in" filter="wipe(left)">
                                      <p:cBhvr>
                                        <p:cTn id="23" dur="500"/>
                                        <p:tgtEl>
                                          <p:spTgt spid="140"/>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left)">
                                      <p:cBhvr>
                                        <p:cTn id="31" dur="500"/>
                                        <p:tgtEl>
                                          <p:spTgt spid="6"/>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56"/>
                                        </p:tgtEl>
                                        <p:attrNameLst>
                                          <p:attrName>style.visibility</p:attrName>
                                        </p:attrNameLst>
                                      </p:cBhvr>
                                      <p:to>
                                        <p:strVal val="visible"/>
                                      </p:to>
                                    </p:set>
                                    <p:animEffect transition="in" filter="wipe(left)">
                                      <p:cBhvr>
                                        <p:cTn id="35"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1" grpId="1" animBg="1"/>
      <p:bldP spid="140" grpId="0"/>
      <p:bldP spid="140" grpId="1"/>
      <p:bldP spid="10" grpId="0"/>
      <p:bldP spid="10" grpId="1"/>
      <p:bldP spid="6" grpId="0" animBg="1"/>
      <p:bldP spid="6"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图形"/>
          <p:cNvGrpSpPr/>
          <p:nvPr/>
        </p:nvGrpSpPr>
        <p:grpSpPr>
          <a:xfrm>
            <a:off x="850900" y="1038860"/>
            <a:ext cx="10657205" cy="4797425"/>
            <a:chOff x="-4701" y="1605"/>
            <a:chExt cx="16783" cy="7555"/>
          </a:xfrm>
        </p:grpSpPr>
        <p:cxnSp>
          <p:nvCxnSpPr>
            <p:cNvPr id="18" name="图形"/>
            <p:cNvCxnSpPr/>
            <p:nvPr>
              <p:custDataLst>
                <p:tags r:id="rId2"/>
              </p:custDataLst>
            </p:nvPr>
          </p:nvCxnSpPr>
          <p:spPr>
            <a:xfrm flipH="1">
              <a:off x="1827" y="3382"/>
              <a:ext cx="1134" cy="1134"/>
            </a:xfrm>
            <a:prstGeom prst="line">
              <a:avLst/>
            </a:prstGeom>
            <a:solidFill>
              <a:schemeClr val="bg1"/>
            </a:solidFill>
            <a:ln w="3175">
              <a:solidFill>
                <a:schemeClr val="bg2">
                  <a:lumMod val="85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9" name="图形"/>
            <p:cNvCxnSpPr/>
            <p:nvPr>
              <p:custDataLst>
                <p:tags r:id="rId3"/>
              </p:custDataLst>
            </p:nvPr>
          </p:nvCxnSpPr>
          <p:spPr>
            <a:xfrm flipH="1">
              <a:off x="7157" y="3382"/>
              <a:ext cx="1134" cy="1134"/>
            </a:xfrm>
            <a:prstGeom prst="line">
              <a:avLst/>
            </a:prstGeom>
            <a:solidFill>
              <a:schemeClr val="bg1"/>
            </a:solidFill>
            <a:ln w="3175">
              <a:solidFill>
                <a:schemeClr val="bg2">
                  <a:lumMod val="85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20" name="图形"/>
            <p:cNvCxnSpPr/>
            <p:nvPr>
              <p:custDataLst>
                <p:tags r:id="rId4"/>
              </p:custDataLst>
            </p:nvPr>
          </p:nvCxnSpPr>
          <p:spPr>
            <a:xfrm flipH="1">
              <a:off x="1827" y="6774"/>
              <a:ext cx="1134" cy="1134"/>
            </a:xfrm>
            <a:prstGeom prst="line">
              <a:avLst/>
            </a:prstGeom>
            <a:solidFill>
              <a:schemeClr val="bg1"/>
            </a:solidFill>
            <a:ln w="3175">
              <a:solidFill>
                <a:schemeClr val="bg2">
                  <a:lumMod val="85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2" name="图形"/>
            <p:cNvCxnSpPr/>
            <p:nvPr>
              <p:custDataLst>
                <p:tags r:id="rId5"/>
              </p:custDataLst>
            </p:nvPr>
          </p:nvCxnSpPr>
          <p:spPr>
            <a:xfrm flipH="1">
              <a:off x="7157" y="6774"/>
              <a:ext cx="1134" cy="1134"/>
            </a:xfrm>
            <a:prstGeom prst="line">
              <a:avLst/>
            </a:prstGeom>
            <a:solidFill>
              <a:schemeClr val="bg1"/>
            </a:solidFill>
            <a:ln w="3175">
              <a:solidFill>
                <a:schemeClr val="bg2">
                  <a:lumMod val="85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2" name="图形"/>
            <p:cNvSpPr/>
            <p:nvPr>
              <p:custDataLst>
                <p:tags r:id="rId6"/>
              </p:custDataLst>
            </p:nvPr>
          </p:nvSpPr>
          <p:spPr>
            <a:xfrm>
              <a:off x="1973" y="3542"/>
              <a:ext cx="809" cy="809"/>
            </a:xfrm>
            <a:prstGeom prst="ellipse">
              <a:avLst/>
            </a:prstGeom>
            <a:gradFill>
              <a:gsLst>
                <a:gs pos="0">
                  <a:schemeClr val="accent1"/>
                </a:gs>
                <a:gs pos="100000">
                  <a:schemeClr val="accent2"/>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23" name="图形"/>
            <p:cNvSpPr/>
            <p:nvPr>
              <p:custDataLst>
                <p:tags r:id="rId7"/>
              </p:custDataLst>
            </p:nvPr>
          </p:nvSpPr>
          <p:spPr>
            <a:xfrm>
              <a:off x="1973" y="6992"/>
              <a:ext cx="809" cy="809"/>
            </a:xfrm>
            <a:prstGeom prst="ellipse">
              <a:avLst/>
            </a:prstGeom>
            <a:gradFill>
              <a:gsLst>
                <a:gs pos="0">
                  <a:schemeClr val="accent1"/>
                </a:gs>
                <a:gs pos="100000">
                  <a:schemeClr val="accent2"/>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24" name="图形"/>
            <p:cNvSpPr/>
            <p:nvPr>
              <p:custDataLst>
                <p:tags r:id="rId8"/>
              </p:custDataLst>
            </p:nvPr>
          </p:nvSpPr>
          <p:spPr>
            <a:xfrm>
              <a:off x="7282" y="3545"/>
              <a:ext cx="809" cy="809"/>
            </a:xfrm>
            <a:prstGeom prst="ellipse">
              <a:avLst/>
            </a:prstGeom>
            <a:gradFill>
              <a:gsLst>
                <a:gs pos="0">
                  <a:schemeClr val="accent1"/>
                </a:gs>
                <a:gs pos="100000">
                  <a:schemeClr val="accent2"/>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5" name="图形"/>
            <p:cNvSpPr/>
            <p:nvPr>
              <p:custDataLst>
                <p:tags r:id="rId9"/>
              </p:custDataLst>
            </p:nvPr>
          </p:nvSpPr>
          <p:spPr>
            <a:xfrm>
              <a:off x="7282" y="6995"/>
              <a:ext cx="809" cy="809"/>
            </a:xfrm>
            <a:prstGeom prst="ellipse">
              <a:avLst/>
            </a:prstGeom>
            <a:gradFill>
              <a:gsLst>
                <a:gs pos="0">
                  <a:schemeClr val="accent1"/>
                </a:gs>
                <a:gs pos="100000">
                  <a:schemeClr val="accent2"/>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41" name="图形"/>
            <p:cNvSpPr/>
            <p:nvPr>
              <p:custDataLst>
                <p:tags r:id="rId10"/>
              </p:custDataLst>
            </p:nvPr>
          </p:nvSpPr>
          <p:spPr>
            <a:xfrm>
              <a:off x="2991" y="4037"/>
              <a:ext cx="3748" cy="1236"/>
            </a:xfrm>
            <a:prstGeom prst="rect">
              <a:avLst/>
            </a:prstGeom>
          </p:spPr>
          <p:txBody>
            <a:bodyPr wrap="square">
              <a:spAutoFit/>
              <a:scene3d>
                <a:camera prst="orthographicFront"/>
                <a:lightRig rig="threePt" dir="t"/>
              </a:scene3d>
              <a:sp3d contourW="12700"/>
            </a:bodyPr>
            <a:lstStyle/>
            <a:p>
              <a:pPr algn="l">
                <a:lnSpc>
                  <a:spcPct val="150000"/>
                </a:lnSpc>
              </a:pPr>
              <a:r>
                <a:rPr lang="zh-CN" altLang="en-US" sz="1000">
                  <a:solidFill>
                    <a:schemeClr val="tx1">
                      <a:lumMod val="75000"/>
                      <a:lumOff val="25000"/>
                    </a:schemeClr>
                  </a:solidFill>
                  <a:latin typeface="Arial"/>
                  <a:ea typeface="阿里巴巴普惠体 Medium"/>
                  <a:cs typeface="阿里巴巴普惠体 Medium"/>
                  <a:sym typeface="Arial"/>
                </a:rPr>
                <a:t>在此处添加您的文本内容在此处添加您的文本内容在此处添加您的文本内容此处添加您的文本内容添加您的文本内容</a:t>
              </a:r>
              <a:endParaRPr lang="zh-CN" altLang="en-US" sz="1000" dirty="0">
                <a:solidFill>
                  <a:schemeClr val="bg1">
                    <a:lumMod val="50000"/>
                  </a:schemeClr>
                </a:solidFill>
                <a:latin typeface="Arial"/>
                <a:ea typeface="阿里巴巴普惠体 Medium"/>
                <a:cs typeface="阿里巴巴普惠体 Medium"/>
                <a:sym typeface="Arial"/>
              </a:endParaRPr>
            </a:p>
          </p:txBody>
        </p:sp>
        <p:sp>
          <p:nvSpPr>
            <p:cNvPr id="42" name="图形"/>
            <p:cNvSpPr/>
            <p:nvPr>
              <p:custDataLst>
                <p:tags r:id="rId11"/>
              </p:custDataLst>
            </p:nvPr>
          </p:nvSpPr>
          <p:spPr>
            <a:xfrm>
              <a:off x="2991" y="3491"/>
              <a:ext cx="3702" cy="628"/>
            </a:xfrm>
            <a:prstGeom prst="rect">
              <a:avLst/>
            </a:prstGeom>
          </p:spPr>
          <p:txBody>
            <a:bodyPr wrap="square">
              <a:spAutoFit/>
              <a:scene3d>
                <a:camera prst="orthographicFront"/>
                <a:lightRig rig="threePt" dir="t"/>
              </a:scene3d>
              <a:sp3d contourW="12700"/>
            </a:bodyPr>
            <a:lstStyle/>
            <a:p>
              <a:pPr algn="l"/>
              <a:r>
                <a:rPr lang="zh-CN" altLang="en-US" sz="2000">
                  <a:solidFill>
                    <a:schemeClr val="tx1">
                      <a:lumMod val="75000"/>
                      <a:lumOff val="25000"/>
                    </a:schemeClr>
                  </a:solidFill>
                  <a:latin typeface="Arial"/>
                  <a:ea typeface="阿里巴巴普惠体 Medium"/>
                  <a:cs typeface="阿里巴巴普惠体 Medium"/>
                  <a:sym typeface="Arial"/>
                </a:rPr>
                <a:t>预设标题文本</a:t>
              </a:r>
              <a:endParaRPr kumimoji="0" lang="zh-CN" altLang="en-US" sz="2000" i="0" u="none" strike="noStrike" kern="1200" cap="none" spc="0" normalizeH="0" baseline="0" noProof="0" dirty="0">
                <a:ln>
                  <a:noFill/>
                </a:ln>
                <a:solidFill>
                  <a:schemeClr val="tx1">
                    <a:lumMod val="75000"/>
                    <a:lumOff val="25000"/>
                  </a:schemeClr>
                </a:solidFill>
                <a:effectLst/>
                <a:uLnTx/>
                <a:uFillTx/>
                <a:latin typeface="Arial"/>
                <a:ea typeface="阿里巴巴普惠体 Medium"/>
                <a:cs typeface="阿里巴巴普惠体 Medium"/>
                <a:sym typeface="Arial"/>
              </a:endParaRPr>
            </a:p>
          </p:txBody>
        </p:sp>
        <p:sp>
          <p:nvSpPr>
            <p:cNvPr id="44" name="图形"/>
            <p:cNvSpPr/>
            <p:nvPr>
              <p:custDataLst>
                <p:tags r:id="rId12"/>
              </p:custDataLst>
            </p:nvPr>
          </p:nvSpPr>
          <p:spPr>
            <a:xfrm>
              <a:off x="8334" y="4037"/>
              <a:ext cx="3748" cy="1236"/>
            </a:xfrm>
            <a:prstGeom prst="rect">
              <a:avLst/>
            </a:prstGeom>
          </p:spPr>
          <p:txBody>
            <a:bodyPr wrap="square">
              <a:spAutoFit/>
              <a:scene3d>
                <a:camera prst="orthographicFront"/>
                <a:lightRig rig="threePt" dir="t"/>
              </a:scene3d>
              <a:sp3d contourW="12700"/>
            </a:bodyPr>
            <a:lstStyle/>
            <a:p>
              <a:pPr algn="l">
                <a:lnSpc>
                  <a:spcPct val="150000"/>
                </a:lnSpc>
              </a:pPr>
              <a:r>
                <a:rPr lang="zh-CN" altLang="en-US" sz="1000">
                  <a:solidFill>
                    <a:schemeClr val="tx1">
                      <a:lumMod val="75000"/>
                      <a:lumOff val="25000"/>
                    </a:schemeClr>
                  </a:solidFill>
                  <a:latin typeface="Arial"/>
                  <a:ea typeface="阿里巴巴普惠体 Medium"/>
                  <a:cs typeface="阿里巴巴普惠体 Medium"/>
                  <a:sym typeface="Arial"/>
                </a:rPr>
                <a:t>在此处添加您的文本内容在此处添加您的文本内容在此处添加您的文本内容此处添加您的文本内容添加您的文本内容</a:t>
              </a:r>
              <a:endParaRPr lang="zh-CN" altLang="en-US" sz="1000" dirty="0">
                <a:solidFill>
                  <a:schemeClr val="bg1">
                    <a:lumMod val="50000"/>
                  </a:schemeClr>
                </a:solidFill>
                <a:latin typeface="Arial"/>
                <a:ea typeface="阿里巴巴普惠体 Medium"/>
                <a:cs typeface="阿里巴巴普惠体 Medium"/>
                <a:sym typeface="Arial"/>
              </a:endParaRPr>
            </a:p>
          </p:txBody>
        </p:sp>
        <p:sp>
          <p:nvSpPr>
            <p:cNvPr id="45" name="图形"/>
            <p:cNvSpPr/>
            <p:nvPr>
              <p:custDataLst>
                <p:tags r:id="rId13"/>
              </p:custDataLst>
            </p:nvPr>
          </p:nvSpPr>
          <p:spPr>
            <a:xfrm>
              <a:off x="8334" y="3491"/>
              <a:ext cx="3702" cy="628"/>
            </a:xfrm>
            <a:prstGeom prst="rect">
              <a:avLst/>
            </a:prstGeom>
          </p:spPr>
          <p:txBody>
            <a:bodyPr wrap="square">
              <a:spAutoFit/>
              <a:scene3d>
                <a:camera prst="orthographicFront"/>
                <a:lightRig rig="threePt" dir="t"/>
              </a:scene3d>
              <a:sp3d contourW="12700"/>
            </a:bodyPr>
            <a:lstStyle/>
            <a:p>
              <a:pPr algn="l"/>
              <a:r>
                <a:rPr lang="zh-CN" altLang="en-US" sz="2000">
                  <a:solidFill>
                    <a:schemeClr val="tx1">
                      <a:lumMod val="75000"/>
                      <a:lumOff val="25000"/>
                    </a:schemeClr>
                  </a:solidFill>
                  <a:latin typeface="Arial"/>
                  <a:ea typeface="阿里巴巴普惠体 Medium"/>
                  <a:cs typeface="阿里巴巴普惠体 Medium"/>
                  <a:sym typeface="Arial"/>
                </a:rPr>
                <a:t>预设标题文本</a:t>
              </a:r>
              <a:endParaRPr kumimoji="0" lang="zh-CN" altLang="en-US" sz="2000" i="0" u="none" strike="noStrike" kern="1200" cap="none" spc="0" normalizeH="0" baseline="0" noProof="0" dirty="0">
                <a:ln>
                  <a:noFill/>
                </a:ln>
                <a:solidFill>
                  <a:schemeClr val="tx1">
                    <a:lumMod val="75000"/>
                    <a:lumOff val="25000"/>
                  </a:schemeClr>
                </a:solidFill>
                <a:effectLst/>
                <a:uLnTx/>
                <a:uFillTx/>
                <a:latin typeface="Arial"/>
                <a:ea typeface="阿里巴巴普惠体 Medium"/>
                <a:cs typeface="阿里巴巴普惠体 Medium"/>
                <a:sym typeface="Arial"/>
              </a:endParaRPr>
            </a:p>
          </p:txBody>
        </p:sp>
        <p:sp>
          <p:nvSpPr>
            <p:cNvPr id="50" name="图形"/>
            <p:cNvSpPr/>
            <p:nvPr>
              <p:custDataLst>
                <p:tags r:id="rId14"/>
              </p:custDataLst>
            </p:nvPr>
          </p:nvSpPr>
          <p:spPr>
            <a:xfrm>
              <a:off x="2991" y="7442"/>
              <a:ext cx="3748" cy="1236"/>
            </a:xfrm>
            <a:prstGeom prst="rect">
              <a:avLst/>
            </a:prstGeom>
          </p:spPr>
          <p:txBody>
            <a:bodyPr wrap="square">
              <a:spAutoFit/>
              <a:scene3d>
                <a:camera prst="orthographicFront"/>
                <a:lightRig rig="threePt" dir="t"/>
              </a:scene3d>
              <a:sp3d contourW="12700"/>
            </a:bodyPr>
            <a:lstStyle/>
            <a:p>
              <a:pPr algn="l">
                <a:lnSpc>
                  <a:spcPct val="150000"/>
                </a:lnSpc>
              </a:pPr>
              <a:r>
                <a:rPr lang="zh-CN" altLang="en-US" sz="1000">
                  <a:solidFill>
                    <a:schemeClr val="tx1">
                      <a:lumMod val="75000"/>
                      <a:lumOff val="25000"/>
                    </a:schemeClr>
                  </a:solidFill>
                  <a:latin typeface="Arial"/>
                  <a:ea typeface="阿里巴巴普惠体 Medium"/>
                  <a:cs typeface="阿里巴巴普惠体 Medium"/>
                  <a:sym typeface="Arial"/>
                </a:rPr>
                <a:t>在此处添加您的文本内容在此处添加您的文本内容在此处添加您的文本内容此处添加您的文本内容添加您的文本内容</a:t>
              </a:r>
              <a:endParaRPr lang="zh-CN" altLang="en-US" sz="1000" dirty="0">
                <a:solidFill>
                  <a:schemeClr val="bg1">
                    <a:lumMod val="50000"/>
                  </a:schemeClr>
                </a:solidFill>
                <a:latin typeface="Arial"/>
                <a:ea typeface="阿里巴巴普惠体 Medium"/>
                <a:cs typeface="阿里巴巴普惠体 Medium"/>
                <a:sym typeface="Arial"/>
              </a:endParaRPr>
            </a:p>
          </p:txBody>
        </p:sp>
        <p:sp>
          <p:nvSpPr>
            <p:cNvPr id="51" name="图形"/>
            <p:cNvSpPr/>
            <p:nvPr>
              <p:custDataLst>
                <p:tags r:id="rId15"/>
              </p:custDataLst>
            </p:nvPr>
          </p:nvSpPr>
          <p:spPr>
            <a:xfrm>
              <a:off x="2991" y="6896"/>
              <a:ext cx="3702" cy="628"/>
            </a:xfrm>
            <a:prstGeom prst="rect">
              <a:avLst/>
            </a:prstGeom>
          </p:spPr>
          <p:txBody>
            <a:bodyPr wrap="square">
              <a:spAutoFit/>
              <a:scene3d>
                <a:camera prst="orthographicFront"/>
                <a:lightRig rig="threePt" dir="t"/>
              </a:scene3d>
              <a:sp3d contourW="12700"/>
            </a:bodyPr>
            <a:lstStyle/>
            <a:p>
              <a:pPr algn="l"/>
              <a:r>
                <a:rPr lang="zh-CN" altLang="en-US" sz="2000">
                  <a:solidFill>
                    <a:schemeClr val="tx1">
                      <a:lumMod val="75000"/>
                      <a:lumOff val="25000"/>
                    </a:schemeClr>
                  </a:solidFill>
                  <a:latin typeface="Arial"/>
                  <a:ea typeface="阿里巴巴普惠体 Medium"/>
                  <a:cs typeface="阿里巴巴普惠体 Medium"/>
                  <a:sym typeface="Arial"/>
                </a:rPr>
                <a:t>预设标题文本</a:t>
              </a:r>
              <a:endParaRPr kumimoji="0" lang="zh-CN" altLang="en-US" sz="2000" i="0" u="none" strike="noStrike" kern="1200" cap="none" spc="0" normalizeH="0" baseline="0" noProof="0" dirty="0">
                <a:ln>
                  <a:noFill/>
                </a:ln>
                <a:solidFill>
                  <a:schemeClr val="tx1">
                    <a:lumMod val="75000"/>
                    <a:lumOff val="25000"/>
                  </a:schemeClr>
                </a:solidFill>
                <a:effectLst/>
                <a:uLnTx/>
                <a:uFillTx/>
                <a:latin typeface="Arial"/>
                <a:ea typeface="阿里巴巴普惠体 Medium"/>
                <a:cs typeface="阿里巴巴普惠体 Medium"/>
                <a:sym typeface="Arial"/>
              </a:endParaRPr>
            </a:p>
          </p:txBody>
        </p:sp>
        <p:sp>
          <p:nvSpPr>
            <p:cNvPr id="53" name="图形"/>
            <p:cNvSpPr/>
            <p:nvPr>
              <p:custDataLst>
                <p:tags r:id="rId16"/>
              </p:custDataLst>
            </p:nvPr>
          </p:nvSpPr>
          <p:spPr>
            <a:xfrm>
              <a:off x="8334" y="7442"/>
              <a:ext cx="3748" cy="1236"/>
            </a:xfrm>
            <a:prstGeom prst="rect">
              <a:avLst/>
            </a:prstGeom>
          </p:spPr>
          <p:txBody>
            <a:bodyPr wrap="square">
              <a:spAutoFit/>
              <a:scene3d>
                <a:camera prst="orthographicFront"/>
                <a:lightRig rig="threePt" dir="t"/>
              </a:scene3d>
              <a:sp3d contourW="12700"/>
            </a:bodyPr>
            <a:lstStyle/>
            <a:p>
              <a:pPr algn="l">
                <a:lnSpc>
                  <a:spcPct val="150000"/>
                </a:lnSpc>
              </a:pPr>
              <a:r>
                <a:rPr lang="zh-CN" altLang="en-US" sz="1000">
                  <a:solidFill>
                    <a:schemeClr val="tx1">
                      <a:lumMod val="75000"/>
                      <a:lumOff val="25000"/>
                    </a:schemeClr>
                  </a:solidFill>
                  <a:latin typeface="Arial"/>
                  <a:ea typeface="阿里巴巴普惠体 Medium"/>
                  <a:cs typeface="阿里巴巴普惠体 Medium"/>
                  <a:sym typeface="Arial"/>
                </a:rPr>
                <a:t>在此处添加您的文本内容在此处添加您的文本内容在此处添加您的文本内容此处添加您的文本内容添加您的文本内容</a:t>
              </a:r>
              <a:endParaRPr lang="zh-CN" altLang="en-US" sz="1000" dirty="0">
                <a:solidFill>
                  <a:schemeClr val="bg1">
                    <a:lumMod val="50000"/>
                  </a:schemeClr>
                </a:solidFill>
                <a:latin typeface="Arial"/>
                <a:ea typeface="阿里巴巴普惠体 Medium"/>
                <a:cs typeface="阿里巴巴普惠体 Medium"/>
                <a:sym typeface="Arial"/>
              </a:endParaRPr>
            </a:p>
          </p:txBody>
        </p:sp>
        <p:sp>
          <p:nvSpPr>
            <p:cNvPr id="54" name="图形"/>
            <p:cNvSpPr/>
            <p:nvPr>
              <p:custDataLst>
                <p:tags r:id="rId17"/>
              </p:custDataLst>
            </p:nvPr>
          </p:nvSpPr>
          <p:spPr>
            <a:xfrm>
              <a:off x="8334" y="6896"/>
              <a:ext cx="3702" cy="628"/>
            </a:xfrm>
            <a:prstGeom prst="rect">
              <a:avLst/>
            </a:prstGeom>
          </p:spPr>
          <p:txBody>
            <a:bodyPr wrap="square">
              <a:spAutoFit/>
              <a:scene3d>
                <a:camera prst="orthographicFront"/>
                <a:lightRig rig="threePt" dir="t"/>
              </a:scene3d>
              <a:sp3d contourW="12700"/>
            </a:bodyPr>
            <a:lstStyle/>
            <a:p>
              <a:pPr algn="l"/>
              <a:r>
                <a:rPr lang="zh-CN" altLang="en-US" sz="2000">
                  <a:solidFill>
                    <a:schemeClr val="tx1">
                      <a:lumMod val="75000"/>
                      <a:lumOff val="25000"/>
                    </a:schemeClr>
                  </a:solidFill>
                  <a:latin typeface="Arial"/>
                  <a:ea typeface="阿里巴巴普惠体 Medium"/>
                  <a:cs typeface="阿里巴巴普惠体 Medium"/>
                  <a:sym typeface="Arial"/>
                </a:rPr>
                <a:t>预设标题文本</a:t>
              </a:r>
              <a:endParaRPr kumimoji="0" lang="zh-CN" altLang="en-US" sz="2000" i="0" u="none" strike="noStrike" kern="1200" cap="none" spc="0" normalizeH="0" baseline="0" noProof="0" dirty="0">
                <a:ln>
                  <a:noFill/>
                </a:ln>
                <a:solidFill>
                  <a:schemeClr val="tx1">
                    <a:lumMod val="75000"/>
                    <a:lumOff val="25000"/>
                  </a:schemeClr>
                </a:solidFill>
                <a:effectLst/>
                <a:uLnTx/>
                <a:uFillTx/>
                <a:latin typeface="Arial"/>
                <a:ea typeface="阿里巴巴普惠体 Medium"/>
                <a:cs typeface="阿里巴巴普惠体 Medium"/>
                <a:sym typeface="Arial"/>
              </a:endParaRPr>
            </a:p>
          </p:txBody>
        </p:sp>
        <p:sp>
          <p:nvSpPr>
            <p:cNvPr id="6" name="图形"/>
            <p:cNvSpPr txBox="1"/>
            <p:nvPr>
              <p:custDataLst>
                <p:tags r:id="rId18"/>
              </p:custDataLst>
            </p:nvPr>
          </p:nvSpPr>
          <p:spPr>
            <a:xfrm>
              <a:off x="2068" y="3638"/>
              <a:ext cx="695" cy="582"/>
            </a:xfrm>
            <a:prstGeom prst="rect">
              <a:avLst/>
            </a:prstGeom>
            <a:noFill/>
          </p:spPr>
          <p:txBody>
            <a:bodyPr wrap="none" rtlCol="0">
              <a:spAutoFit/>
            </a:bodyPr>
            <a:lstStyle/>
            <a:p>
              <a:r>
                <a:rPr lang="en-US" altLang="zh-CN" b="1">
                  <a:solidFill>
                    <a:schemeClr val="bg1"/>
                  </a:solidFill>
                  <a:latin typeface="Arial"/>
                  <a:ea typeface="阿里巴巴普惠体 Medium"/>
                  <a:cs typeface="阿里巴巴普惠体 Medium"/>
                  <a:sym typeface="Arial"/>
                </a:rPr>
                <a:t>01</a:t>
              </a:r>
            </a:p>
          </p:txBody>
        </p:sp>
        <p:sp>
          <p:nvSpPr>
            <p:cNvPr id="7" name="图形"/>
            <p:cNvSpPr txBox="1"/>
            <p:nvPr>
              <p:custDataLst>
                <p:tags r:id="rId19"/>
              </p:custDataLst>
            </p:nvPr>
          </p:nvSpPr>
          <p:spPr>
            <a:xfrm>
              <a:off x="2044" y="7068"/>
              <a:ext cx="695" cy="582"/>
            </a:xfrm>
            <a:prstGeom prst="rect">
              <a:avLst/>
            </a:prstGeom>
            <a:noFill/>
          </p:spPr>
          <p:txBody>
            <a:bodyPr wrap="none" rtlCol="0">
              <a:spAutoFit/>
            </a:bodyPr>
            <a:lstStyle/>
            <a:p>
              <a:r>
                <a:rPr lang="en-US" altLang="zh-CN" b="1">
                  <a:solidFill>
                    <a:schemeClr val="bg1"/>
                  </a:solidFill>
                  <a:latin typeface="Arial"/>
                  <a:ea typeface="阿里巴巴普惠体 Medium"/>
                  <a:cs typeface="阿里巴巴普惠体 Medium"/>
                  <a:sym typeface="Arial"/>
                </a:rPr>
                <a:t>03</a:t>
              </a:r>
            </a:p>
          </p:txBody>
        </p:sp>
        <p:sp>
          <p:nvSpPr>
            <p:cNvPr id="40" name="图形"/>
            <p:cNvSpPr txBox="1"/>
            <p:nvPr>
              <p:custDataLst>
                <p:tags r:id="rId20"/>
              </p:custDataLst>
            </p:nvPr>
          </p:nvSpPr>
          <p:spPr>
            <a:xfrm>
              <a:off x="7371" y="3638"/>
              <a:ext cx="695" cy="582"/>
            </a:xfrm>
            <a:prstGeom prst="rect">
              <a:avLst/>
            </a:prstGeom>
            <a:noFill/>
          </p:spPr>
          <p:txBody>
            <a:bodyPr wrap="none" rtlCol="0">
              <a:spAutoFit/>
            </a:bodyPr>
            <a:lstStyle/>
            <a:p>
              <a:r>
                <a:rPr lang="en-US" altLang="zh-CN" b="1">
                  <a:solidFill>
                    <a:schemeClr val="bg1"/>
                  </a:solidFill>
                  <a:latin typeface="Arial"/>
                  <a:ea typeface="阿里巴巴普惠体 Medium"/>
                  <a:cs typeface="阿里巴巴普惠体 Medium"/>
                  <a:sym typeface="Arial"/>
                </a:rPr>
                <a:t>02</a:t>
              </a:r>
            </a:p>
          </p:txBody>
        </p:sp>
        <p:sp>
          <p:nvSpPr>
            <p:cNvPr id="43" name="图形"/>
            <p:cNvSpPr txBox="1"/>
            <p:nvPr>
              <p:custDataLst>
                <p:tags r:id="rId21"/>
              </p:custDataLst>
            </p:nvPr>
          </p:nvSpPr>
          <p:spPr>
            <a:xfrm>
              <a:off x="7379" y="7068"/>
              <a:ext cx="695" cy="582"/>
            </a:xfrm>
            <a:prstGeom prst="rect">
              <a:avLst/>
            </a:prstGeom>
            <a:noFill/>
          </p:spPr>
          <p:txBody>
            <a:bodyPr wrap="none" rtlCol="0">
              <a:spAutoFit/>
            </a:bodyPr>
            <a:lstStyle/>
            <a:p>
              <a:r>
                <a:rPr lang="en-US" altLang="zh-CN" b="1">
                  <a:solidFill>
                    <a:schemeClr val="bg1"/>
                  </a:solidFill>
                  <a:latin typeface="Arial"/>
                  <a:ea typeface="阿里巴巴普惠体 Medium"/>
                  <a:cs typeface="阿里巴巴普惠体 Medium"/>
                  <a:sym typeface="Arial"/>
                </a:rPr>
                <a:t>04</a:t>
              </a:r>
            </a:p>
          </p:txBody>
        </p:sp>
        <p:pic>
          <p:nvPicPr>
            <p:cNvPr id="25" name="图形" descr="E:/006包图网/素材/045扁平商务/ai2_35895-removebg-preview.pngai2_35895-removebg-preview"/>
            <p:cNvPicPr>
              <a:picLocks noChangeAspect="1"/>
            </p:cNvPicPr>
            <p:nvPr>
              <p:custDataLst>
                <p:tags r:id="rId22"/>
              </p:custDataLst>
            </p:nvPr>
          </p:nvPicPr>
          <p:blipFill>
            <a:blip r:embed="rId24"/>
            <a:srcRect l="-9" t="8381" r="9" b="8381"/>
            <a:stretch>
              <a:fillRect/>
            </a:stretch>
          </p:blipFill>
          <p:spPr>
            <a:xfrm>
              <a:off x="-4701" y="1605"/>
              <a:ext cx="6051" cy="7555"/>
            </a:xfrm>
            <a:prstGeom prst="rect">
              <a:avLst/>
            </a:prstGeom>
          </p:spPr>
        </p:pic>
      </p:grpSp>
    </p:spTree>
    <p:custDataLst>
      <p:tags r:id="rId1"/>
    </p:custDataLst>
  </p:cSld>
  <p:clrMapOvr>
    <a:masterClrMapping/>
  </p:clrMapOvr>
  <p:transition advTm="2000">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afterEffect">
                                  <p:stCondLst>
                                    <p:cond delay="0"/>
                                  </p:stCondLst>
                                  <p:childTnLst>
                                    <p:set>
                                      <p:cBhvr>
                                        <p:cTn id="6" dur="500" fill="hold">
                                          <p:stCondLst>
                                            <p:cond delay="0"/>
                                          </p:stCondLst>
                                        </p:cTn>
                                        <p:tgtEl>
                                          <p:spTgt spid="17"/>
                                        </p:tgtEl>
                                        <p:attrNameLst>
                                          <p:attrName>style.visibility</p:attrName>
                                        </p:attrNameLst>
                                      </p:cBhvr>
                                      <p:to>
                                        <p:strVal val="visible"/>
                                      </p:to>
                                    </p:set>
                                    <p:animEffect transition="in" filter="plus(in)">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图形"/>
          <p:cNvGrpSpPr/>
          <p:nvPr/>
        </p:nvGrpSpPr>
        <p:grpSpPr>
          <a:xfrm>
            <a:off x="661035" y="1878965"/>
            <a:ext cx="10647680" cy="3789680"/>
            <a:chOff x="1041" y="2959"/>
            <a:chExt cx="16768" cy="5968"/>
          </a:xfrm>
        </p:grpSpPr>
        <p:sp>
          <p:nvSpPr>
            <p:cNvPr id="33" name="图形"/>
            <p:cNvSpPr/>
            <p:nvPr>
              <p:custDataLst>
                <p:tags r:id="rId2"/>
              </p:custDataLst>
            </p:nvPr>
          </p:nvSpPr>
          <p:spPr>
            <a:xfrm>
              <a:off x="1041" y="2959"/>
              <a:ext cx="16768" cy="1163"/>
            </a:xfrm>
            <a:prstGeom prst="rect">
              <a:avLst/>
            </a:prstGeom>
          </p:spPr>
          <p:txBody>
            <a:bodyPr wrap="square">
              <a:spAutoFit/>
            </a:bodyPr>
            <a:lstStyle/>
            <a:p>
              <a:pPr algn="l">
                <a:lnSpc>
                  <a:spcPct val="150000"/>
                </a:lnSpc>
              </a:pPr>
              <a:r>
                <a:rPr lang="zh-CN" altLang="en-US" sz="1400">
                  <a:solidFill>
                    <a:schemeClr val="tx1">
                      <a:lumMod val="75000"/>
                      <a:lumOff val="25000"/>
                    </a:schemeClr>
                  </a:solidFill>
                  <a:latin typeface="Arial"/>
                  <a:ea typeface="阿里巴巴普惠体 Medium"/>
                  <a:cs typeface="阿里巴巴普惠体 Medium"/>
                  <a:sym typeface="Arial"/>
                </a:rPr>
                <a:t>在此处添加您的文本内容在此处添加您的文本内容在此处添加您的文本内容在此处添加您的文本内容在此处添加您的文本内容在此处添加您的文本内容在此处添加您的文本内容在此处添加您的文本内容在此处添加您的文本内容</a:t>
              </a:r>
              <a:endParaRPr lang="zh-CN" altLang="en-US" sz="1400" dirty="0">
                <a:solidFill>
                  <a:schemeClr val="tx1">
                    <a:lumMod val="75000"/>
                    <a:lumOff val="25000"/>
                  </a:schemeClr>
                </a:solidFill>
                <a:latin typeface="Arial"/>
                <a:ea typeface="阿里巴巴普惠体 Medium"/>
                <a:cs typeface="阿里巴巴普惠体 Medium"/>
                <a:sym typeface="Arial"/>
              </a:endParaRPr>
            </a:p>
          </p:txBody>
        </p:sp>
        <p:grpSp>
          <p:nvGrpSpPr>
            <p:cNvPr id="69" name="图形"/>
            <p:cNvGrpSpPr/>
            <p:nvPr/>
          </p:nvGrpSpPr>
          <p:grpSpPr>
            <a:xfrm>
              <a:off x="5432" y="4890"/>
              <a:ext cx="3965" cy="4037"/>
              <a:chOff x="503238" y="2332607"/>
              <a:chExt cx="1944645" cy="1980220"/>
            </a:xfrm>
          </p:grpSpPr>
          <p:sp>
            <p:nvSpPr>
              <p:cNvPr id="70" name="图形"/>
              <p:cNvSpPr/>
              <p:nvPr>
                <p:custDataLst>
                  <p:tags r:id="rId40"/>
                </p:custDataLst>
              </p:nvPr>
            </p:nvSpPr>
            <p:spPr>
              <a:xfrm>
                <a:off x="503238" y="2332607"/>
                <a:ext cx="1944526" cy="1980220"/>
              </a:xfrm>
              <a:prstGeom prst="rect">
                <a:avLst/>
              </a:prstGeom>
              <a:solidFill>
                <a:schemeClr val="bg1"/>
              </a:solidFill>
              <a:ln w="3175">
                <a:solidFill>
                  <a:schemeClr val="bg1">
                    <a:lumMod val="85000"/>
                    <a:alpha val="31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71" name="图形"/>
              <p:cNvSpPr/>
              <p:nvPr>
                <p:custDataLst>
                  <p:tags r:id="rId41"/>
                </p:custDataLst>
              </p:nvPr>
            </p:nvSpPr>
            <p:spPr>
              <a:xfrm>
                <a:off x="596914" y="2500834"/>
                <a:ext cx="1376210" cy="236891"/>
              </a:xfrm>
              <a:prstGeom prst="rect">
                <a:avLst/>
              </a:prstGeom>
            </p:spPr>
            <p:txBody>
              <a:bodyPr wrap="square">
                <a:spAutoFit/>
              </a:bodyPr>
              <a:lstStyle/>
              <a:p>
                <a:r>
                  <a:rPr lang="en-US" altLang="zh-CN" sz="1400" dirty="0">
                    <a:solidFill>
                      <a:schemeClr val="tx1">
                        <a:lumMod val="75000"/>
                        <a:lumOff val="25000"/>
                      </a:schemeClr>
                    </a:solidFill>
                    <a:latin typeface="Arial"/>
                    <a:ea typeface="阿里巴巴普惠体 Medium"/>
                    <a:cs typeface="阿里巴巴普惠体 Medium"/>
                    <a:sym typeface="Arial"/>
                  </a:rPr>
                  <a:t>Add contents</a:t>
                </a:r>
              </a:p>
            </p:txBody>
          </p:sp>
          <p:sp>
            <p:nvSpPr>
              <p:cNvPr id="72" name="图形"/>
              <p:cNvSpPr/>
              <p:nvPr>
                <p:custDataLst>
                  <p:tags r:id="rId42"/>
                </p:custDataLst>
              </p:nvPr>
            </p:nvSpPr>
            <p:spPr>
              <a:xfrm>
                <a:off x="503238" y="2823556"/>
                <a:ext cx="1944645" cy="437979"/>
              </a:xfrm>
              <a:prstGeom prst="rect">
                <a:avLst/>
              </a:prstGeom>
              <a:gradFill>
                <a:gsLst>
                  <a:gs pos="0">
                    <a:schemeClr val="accent3"/>
                  </a:gs>
                  <a:gs pos="100000">
                    <a:schemeClr val="accent4"/>
                  </a:gs>
                </a:gsLst>
                <a:lin ang="5400000" scaled="0"/>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73" name="图形"/>
              <p:cNvSpPr/>
              <p:nvPr>
                <p:custDataLst>
                  <p:tags r:id="rId43"/>
                </p:custDataLst>
              </p:nvPr>
            </p:nvSpPr>
            <p:spPr>
              <a:xfrm>
                <a:off x="596891" y="2843038"/>
                <a:ext cx="1747594" cy="356622"/>
              </a:xfrm>
              <a:prstGeom prst="rect">
                <a:avLst/>
              </a:prstGeom>
            </p:spPr>
            <p:txBody>
              <a:bodyPr wrap="square">
                <a:spAutoFit/>
              </a:bodyPr>
              <a:lstStyle/>
              <a:p>
                <a:pPr algn="l"/>
                <a:r>
                  <a:rPr lang="zh-CN" altLang="en-US" sz="2400">
                    <a:solidFill>
                      <a:schemeClr val="bg1"/>
                    </a:solidFill>
                    <a:latin typeface="Arial"/>
                    <a:ea typeface="阿里巴巴普惠体 Medium"/>
                    <a:cs typeface="阿里巴巴普惠体 Medium"/>
                    <a:sym typeface="Arial"/>
                  </a:rPr>
                  <a:t>预设标题文本</a:t>
                </a:r>
                <a:endParaRPr lang="zh-CN" altLang="en-US" sz="2400" dirty="0">
                  <a:solidFill>
                    <a:schemeClr val="bg1"/>
                  </a:solidFill>
                  <a:latin typeface="Arial"/>
                  <a:ea typeface="阿里巴巴普惠体 Medium"/>
                  <a:cs typeface="阿里巴巴普惠体 Medium"/>
                  <a:sym typeface="Arial"/>
                </a:endParaRPr>
              </a:p>
            </p:txBody>
          </p:sp>
        </p:grpSp>
        <p:grpSp>
          <p:nvGrpSpPr>
            <p:cNvPr id="112" name="图形"/>
            <p:cNvGrpSpPr/>
            <p:nvPr/>
          </p:nvGrpSpPr>
          <p:grpSpPr>
            <a:xfrm>
              <a:off x="8503" y="5189"/>
              <a:ext cx="399" cy="456"/>
              <a:chOff x="11864975" y="2498725"/>
              <a:chExt cx="420688" cy="481013"/>
            </a:xfrm>
            <a:solidFill>
              <a:schemeClr val="accent2"/>
            </a:solidFill>
          </p:grpSpPr>
          <p:sp>
            <p:nvSpPr>
              <p:cNvPr id="90" name="图形"/>
              <p:cNvSpPr/>
              <p:nvPr>
                <p:custDataLst>
                  <p:tags r:id="rId34"/>
                </p:custDataLst>
              </p:nvPr>
            </p:nvSpPr>
            <p:spPr bwMode="auto">
              <a:xfrm>
                <a:off x="11864975" y="2603500"/>
                <a:ext cx="390525" cy="376238"/>
              </a:xfrm>
              <a:custGeom>
                <a:avLst/>
                <a:gdLst>
                  <a:gd name="T0" fmla="*/ 52 w 104"/>
                  <a:gd name="T1" fmla="*/ 100 h 100"/>
                  <a:gd name="T2" fmla="*/ 0 w 104"/>
                  <a:gd name="T3" fmla="*/ 48 h 100"/>
                  <a:gd name="T4" fmla="*/ 32 w 104"/>
                  <a:gd name="T5" fmla="*/ 0 h 100"/>
                  <a:gd name="T6" fmla="*/ 35 w 104"/>
                  <a:gd name="T7" fmla="*/ 7 h 100"/>
                  <a:gd name="T8" fmla="*/ 8 w 104"/>
                  <a:gd name="T9" fmla="*/ 48 h 100"/>
                  <a:gd name="T10" fmla="*/ 52 w 104"/>
                  <a:gd name="T11" fmla="*/ 92 h 100"/>
                  <a:gd name="T12" fmla="*/ 96 w 104"/>
                  <a:gd name="T13" fmla="*/ 52 h 100"/>
                  <a:gd name="T14" fmla="*/ 104 w 104"/>
                  <a:gd name="T15" fmla="*/ 52 h 100"/>
                  <a:gd name="T16" fmla="*/ 52 w 104"/>
                  <a:gd name="T17"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 h="100">
                    <a:moveTo>
                      <a:pt x="52" y="100"/>
                    </a:moveTo>
                    <a:cubicBezTo>
                      <a:pt x="23" y="100"/>
                      <a:pt x="0" y="77"/>
                      <a:pt x="0" y="48"/>
                    </a:cubicBezTo>
                    <a:cubicBezTo>
                      <a:pt x="0" y="27"/>
                      <a:pt x="13" y="8"/>
                      <a:pt x="32" y="0"/>
                    </a:cubicBezTo>
                    <a:cubicBezTo>
                      <a:pt x="35" y="7"/>
                      <a:pt x="35" y="7"/>
                      <a:pt x="35" y="7"/>
                    </a:cubicBezTo>
                    <a:cubicBezTo>
                      <a:pt x="19" y="14"/>
                      <a:pt x="8" y="30"/>
                      <a:pt x="8" y="48"/>
                    </a:cubicBezTo>
                    <a:cubicBezTo>
                      <a:pt x="8" y="72"/>
                      <a:pt x="28" y="92"/>
                      <a:pt x="52" y="92"/>
                    </a:cubicBezTo>
                    <a:cubicBezTo>
                      <a:pt x="75" y="92"/>
                      <a:pt x="94" y="74"/>
                      <a:pt x="96" y="52"/>
                    </a:cubicBezTo>
                    <a:cubicBezTo>
                      <a:pt x="104" y="52"/>
                      <a:pt x="104" y="52"/>
                      <a:pt x="104" y="52"/>
                    </a:cubicBezTo>
                    <a:cubicBezTo>
                      <a:pt x="102" y="79"/>
                      <a:pt x="79" y="100"/>
                      <a:pt x="52" y="10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a:ea typeface="阿里巴巴普惠体 Medium"/>
                  <a:cs typeface="阿里巴巴普惠体 Medium"/>
                  <a:sym typeface="Arial"/>
                </a:endParaRPr>
              </a:p>
            </p:txBody>
          </p:sp>
          <p:sp>
            <p:nvSpPr>
              <p:cNvPr id="91" name="图形"/>
              <p:cNvSpPr/>
              <p:nvPr>
                <p:custDataLst>
                  <p:tags r:id="rId35"/>
                </p:custDataLst>
              </p:nvPr>
            </p:nvSpPr>
            <p:spPr bwMode="auto">
              <a:xfrm>
                <a:off x="12123738" y="2603500"/>
                <a:ext cx="131763" cy="166688"/>
              </a:xfrm>
              <a:custGeom>
                <a:avLst/>
                <a:gdLst>
                  <a:gd name="T0" fmla="*/ 27 w 35"/>
                  <a:gd name="T1" fmla="*/ 44 h 44"/>
                  <a:gd name="T2" fmla="*/ 0 w 35"/>
                  <a:gd name="T3" fmla="*/ 7 h 44"/>
                  <a:gd name="T4" fmla="*/ 3 w 35"/>
                  <a:gd name="T5" fmla="*/ 0 h 44"/>
                  <a:gd name="T6" fmla="*/ 35 w 35"/>
                  <a:gd name="T7" fmla="*/ 44 h 44"/>
                  <a:gd name="T8" fmla="*/ 27 w 35"/>
                  <a:gd name="T9" fmla="*/ 44 h 44"/>
                </a:gdLst>
                <a:ahLst/>
                <a:cxnLst>
                  <a:cxn ang="0">
                    <a:pos x="T0" y="T1"/>
                  </a:cxn>
                  <a:cxn ang="0">
                    <a:pos x="T2" y="T3"/>
                  </a:cxn>
                  <a:cxn ang="0">
                    <a:pos x="T4" y="T5"/>
                  </a:cxn>
                  <a:cxn ang="0">
                    <a:pos x="T6" y="T7"/>
                  </a:cxn>
                  <a:cxn ang="0">
                    <a:pos x="T8" y="T9"/>
                  </a:cxn>
                </a:cxnLst>
                <a:rect l="0" t="0" r="r" b="b"/>
                <a:pathLst>
                  <a:path w="35" h="44">
                    <a:moveTo>
                      <a:pt x="27" y="44"/>
                    </a:moveTo>
                    <a:cubicBezTo>
                      <a:pt x="25" y="28"/>
                      <a:pt x="15" y="14"/>
                      <a:pt x="0" y="7"/>
                    </a:cubicBezTo>
                    <a:cubicBezTo>
                      <a:pt x="3" y="0"/>
                      <a:pt x="3" y="0"/>
                      <a:pt x="3" y="0"/>
                    </a:cubicBezTo>
                    <a:cubicBezTo>
                      <a:pt x="21" y="8"/>
                      <a:pt x="33" y="24"/>
                      <a:pt x="35" y="44"/>
                    </a:cubicBezTo>
                    <a:lnTo>
                      <a:pt x="27" y="4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a:ea typeface="阿里巴巴普惠体 Medium"/>
                  <a:cs typeface="阿里巴巴普惠体 Medium"/>
                  <a:sym typeface="Arial"/>
                </a:endParaRPr>
              </a:p>
            </p:txBody>
          </p:sp>
          <p:sp>
            <p:nvSpPr>
              <p:cNvPr id="92" name="图形"/>
              <p:cNvSpPr/>
              <p:nvPr>
                <p:custDataLst>
                  <p:tags r:id="rId36"/>
                </p:custDataLst>
              </p:nvPr>
            </p:nvSpPr>
            <p:spPr bwMode="auto">
              <a:xfrm>
                <a:off x="11969750" y="2498725"/>
                <a:ext cx="180975" cy="134938"/>
              </a:xfrm>
              <a:custGeom>
                <a:avLst/>
                <a:gdLst>
                  <a:gd name="T0" fmla="*/ 86 w 114"/>
                  <a:gd name="T1" fmla="*/ 85 h 85"/>
                  <a:gd name="T2" fmla="*/ 67 w 114"/>
                  <a:gd name="T3" fmla="*/ 85 h 85"/>
                  <a:gd name="T4" fmla="*/ 67 w 114"/>
                  <a:gd name="T5" fmla="*/ 38 h 85"/>
                  <a:gd name="T6" fmla="*/ 95 w 114"/>
                  <a:gd name="T7" fmla="*/ 38 h 85"/>
                  <a:gd name="T8" fmla="*/ 95 w 114"/>
                  <a:gd name="T9" fmla="*/ 19 h 85"/>
                  <a:gd name="T10" fmla="*/ 19 w 114"/>
                  <a:gd name="T11" fmla="*/ 19 h 85"/>
                  <a:gd name="T12" fmla="*/ 19 w 114"/>
                  <a:gd name="T13" fmla="*/ 38 h 85"/>
                  <a:gd name="T14" fmla="*/ 48 w 114"/>
                  <a:gd name="T15" fmla="*/ 38 h 85"/>
                  <a:gd name="T16" fmla="*/ 48 w 114"/>
                  <a:gd name="T17" fmla="*/ 85 h 85"/>
                  <a:gd name="T18" fmla="*/ 29 w 114"/>
                  <a:gd name="T19" fmla="*/ 85 h 85"/>
                  <a:gd name="T20" fmla="*/ 29 w 114"/>
                  <a:gd name="T21" fmla="*/ 57 h 85"/>
                  <a:gd name="T22" fmla="*/ 0 w 114"/>
                  <a:gd name="T23" fmla="*/ 57 h 85"/>
                  <a:gd name="T24" fmla="*/ 0 w 114"/>
                  <a:gd name="T25" fmla="*/ 0 h 85"/>
                  <a:gd name="T26" fmla="*/ 114 w 114"/>
                  <a:gd name="T27" fmla="*/ 0 h 85"/>
                  <a:gd name="T28" fmla="*/ 114 w 114"/>
                  <a:gd name="T29" fmla="*/ 57 h 85"/>
                  <a:gd name="T30" fmla="*/ 86 w 114"/>
                  <a:gd name="T31" fmla="*/ 57 h 85"/>
                  <a:gd name="T32" fmla="*/ 86 w 114"/>
                  <a:gd name="T33" fmla="*/ 8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4" h="85">
                    <a:moveTo>
                      <a:pt x="86" y="85"/>
                    </a:moveTo>
                    <a:lnTo>
                      <a:pt x="67" y="85"/>
                    </a:lnTo>
                    <a:lnTo>
                      <a:pt x="67" y="38"/>
                    </a:lnTo>
                    <a:lnTo>
                      <a:pt x="95" y="38"/>
                    </a:lnTo>
                    <a:lnTo>
                      <a:pt x="95" y="19"/>
                    </a:lnTo>
                    <a:lnTo>
                      <a:pt x="19" y="19"/>
                    </a:lnTo>
                    <a:lnTo>
                      <a:pt x="19" y="38"/>
                    </a:lnTo>
                    <a:lnTo>
                      <a:pt x="48" y="38"/>
                    </a:lnTo>
                    <a:lnTo>
                      <a:pt x="48" y="85"/>
                    </a:lnTo>
                    <a:lnTo>
                      <a:pt x="29" y="85"/>
                    </a:lnTo>
                    <a:lnTo>
                      <a:pt x="29" y="57"/>
                    </a:lnTo>
                    <a:lnTo>
                      <a:pt x="0" y="57"/>
                    </a:lnTo>
                    <a:lnTo>
                      <a:pt x="0" y="0"/>
                    </a:lnTo>
                    <a:lnTo>
                      <a:pt x="114" y="0"/>
                    </a:lnTo>
                    <a:lnTo>
                      <a:pt x="114" y="57"/>
                    </a:lnTo>
                    <a:lnTo>
                      <a:pt x="86" y="57"/>
                    </a:lnTo>
                    <a:lnTo>
                      <a:pt x="86" y="8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a:ea typeface="阿里巴巴普惠体 Medium"/>
                  <a:cs typeface="阿里巴巴普惠体 Medium"/>
                  <a:sym typeface="Arial"/>
                </a:endParaRPr>
              </a:p>
            </p:txBody>
          </p:sp>
          <p:sp>
            <p:nvSpPr>
              <p:cNvPr id="93" name="图形"/>
              <p:cNvSpPr/>
              <p:nvPr>
                <p:custDataLst>
                  <p:tags r:id="rId37"/>
                </p:custDataLst>
              </p:nvPr>
            </p:nvSpPr>
            <p:spPr bwMode="auto">
              <a:xfrm>
                <a:off x="12199938" y="2562225"/>
                <a:ext cx="68263" cy="68263"/>
              </a:xfrm>
              <a:custGeom>
                <a:avLst/>
                <a:gdLst>
                  <a:gd name="T0" fmla="*/ 14 w 43"/>
                  <a:gd name="T1" fmla="*/ 43 h 43"/>
                  <a:gd name="T2" fmla="*/ 0 w 43"/>
                  <a:gd name="T3" fmla="*/ 29 h 43"/>
                  <a:gd name="T4" fmla="*/ 28 w 43"/>
                  <a:gd name="T5" fmla="*/ 0 h 43"/>
                  <a:gd name="T6" fmla="*/ 43 w 43"/>
                  <a:gd name="T7" fmla="*/ 15 h 43"/>
                  <a:gd name="T8" fmla="*/ 14 w 43"/>
                  <a:gd name="T9" fmla="*/ 43 h 43"/>
                </a:gdLst>
                <a:ahLst/>
                <a:cxnLst>
                  <a:cxn ang="0">
                    <a:pos x="T0" y="T1"/>
                  </a:cxn>
                  <a:cxn ang="0">
                    <a:pos x="T2" y="T3"/>
                  </a:cxn>
                  <a:cxn ang="0">
                    <a:pos x="T4" y="T5"/>
                  </a:cxn>
                  <a:cxn ang="0">
                    <a:pos x="T6" y="T7"/>
                  </a:cxn>
                  <a:cxn ang="0">
                    <a:pos x="T8" y="T9"/>
                  </a:cxn>
                </a:cxnLst>
                <a:rect l="0" t="0" r="r" b="b"/>
                <a:pathLst>
                  <a:path w="43" h="43">
                    <a:moveTo>
                      <a:pt x="14" y="43"/>
                    </a:moveTo>
                    <a:lnTo>
                      <a:pt x="0" y="29"/>
                    </a:lnTo>
                    <a:lnTo>
                      <a:pt x="28" y="0"/>
                    </a:lnTo>
                    <a:lnTo>
                      <a:pt x="43" y="15"/>
                    </a:lnTo>
                    <a:lnTo>
                      <a:pt x="14"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a:ea typeface="阿里巴巴普惠体 Medium"/>
                  <a:cs typeface="阿里巴巴普惠体 Medium"/>
                  <a:sym typeface="Arial"/>
                </a:endParaRPr>
              </a:p>
            </p:txBody>
          </p:sp>
          <p:sp>
            <p:nvSpPr>
              <p:cNvPr id="94" name="图形"/>
              <p:cNvSpPr/>
              <p:nvPr>
                <p:custDataLst>
                  <p:tags r:id="rId38"/>
                </p:custDataLst>
              </p:nvPr>
            </p:nvSpPr>
            <p:spPr bwMode="auto">
              <a:xfrm>
                <a:off x="12225338" y="2543175"/>
                <a:ext cx="60325" cy="60325"/>
              </a:xfrm>
              <a:custGeom>
                <a:avLst/>
                <a:gdLst>
                  <a:gd name="T0" fmla="*/ 27 w 38"/>
                  <a:gd name="T1" fmla="*/ 38 h 38"/>
                  <a:gd name="T2" fmla="*/ 0 w 38"/>
                  <a:gd name="T3" fmla="*/ 12 h 38"/>
                  <a:gd name="T4" fmla="*/ 12 w 38"/>
                  <a:gd name="T5" fmla="*/ 0 h 38"/>
                  <a:gd name="T6" fmla="*/ 38 w 38"/>
                  <a:gd name="T7" fmla="*/ 27 h 38"/>
                  <a:gd name="T8" fmla="*/ 27 w 38"/>
                  <a:gd name="T9" fmla="*/ 38 h 38"/>
                </a:gdLst>
                <a:ahLst/>
                <a:cxnLst>
                  <a:cxn ang="0">
                    <a:pos x="T0" y="T1"/>
                  </a:cxn>
                  <a:cxn ang="0">
                    <a:pos x="T2" y="T3"/>
                  </a:cxn>
                  <a:cxn ang="0">
                    <a:pos x="T4" y="T5"/>
                  </a:cxn>
                  <a:cxn ang="0">
                    <a:pos x="T6" y="T7"/>
                  </a:cxn>
                  <a:cxn ang="0">
                    <a:pos x="T8" y="T9"/>
                  </a:cxn>
                </a:cxnLst>
                <a:rect l="0" t="0" r="r" b="b"/>
                <a:pathLst>
                  <a:path w="38" h="38">
                    <a:moveTo>
                      <a:pt x="27" y="38"/>
                    </a:moveTo>
                    <a:lnTo>
                      <a:pt x="0" y="12"/>
                    </a:lnTo>
                    <a:lnTo>
                      <a:pt x="12" y="0"/>
                    </a:lnTo>
                    <a:lnTo>
                      <a:pt x="38" y="27"/>
                    </a:lnTo>
                    <a:lnTo>
                      <a:pt x="27"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a:ea typeface="阿里巴巴普惠体 Medium"/>
                  <a:cs typeface="阿里巴巴普惠体 Medium"/>
                  <a:sym typeface="Arial"/>
                </a:endParaRPr>
              </a:p>
            </p:txBody>
          </p:sp>
          <p:sp>
            <p:nvSpPr>
              <p:cNvPr id="95" name="图形"/>
              <p:cNvSpPr/>
              <p:nvPr>
                <p:custDataLst>
                  <p:tags r:id="rId39"/>
                </p:custDataLst>
              </p:nvPr>
            </p:nvSpPr>
            <p:spPr bwMode="auto">
              <a:xfrm>
                <a:off x="12045950" y="2663825"/>
                <a:ext cx="134938" cy="136525"/>
              </a:xfrm>
              <a:custGeom>
                <a:avLst/>
                <a:gdLst>
                  <a:gd name="T0" fmla="*/ 85 w 85"/>
                  <a:gd name="T1" fmla="*/ 86 h 86"/>
                  <a:gd name="T2" fmla="*/ 0 w 85"/>
                  <a:gd name="T3" fmla="*/ 86 h 86"/>
                  <a:gd name="T4" fmla="*/ 0 w 85"/>
                  <a:gd name="T5" fmla="*/ 0 h 86"/>
                  <a:gd name="T6" fmla="*/ 19 w 85"/>
                  <a:gd name="T7" fmla="*/ 0 h 86"/>
                  <a:gd name="T8" fmla="*/ 19 w 85"/>
                  <a:gd name="T9" fmla="*/ 67 h 86"/>
                  <a:gd name="T10" fmla="*/ 85 w 85"/>
                  <a:gd name="T11" fmla="*/ 67 h 86"/>
                  <a:gd name="T12" fmla="*/ 85 w 85"/>
                  <a:gd name="T13" fmla="*/ 86 h 86"/>
                </a:gdLst>
                <a:ahLst/>
                <a:cxnLst>
                  <a:cxn ang="0">
                    <a:pos x="T0" y="T1"/>
                  </a:cxn>
                  <a:cxn ang="0">
                    <a:pos x="T2" y="T3"/>
                  </a:cxn>
                  <a:cxn ang="0">
                    <a:pos x="T4" y="T5"/>
                  </a:cxn>
                  <a:cxn ang="0">
                    <a:pos x="T6" y="T7"/>
                  </a:cxn>
                  <a:cxn ang="0">
                    <a:pos x="T8" y="T9"/>
                  </a:cxn>
                  <a:cxn ang="0">
                    <a:pos x="T10" y="T11"/>
                  </a:cxn>
                  <a:cxn ang="0">
                    <a:pos x="T12" y="T13"/>
                  </a:cxn>
                </a:cxnLst>
                <a:rect l="0" t="0" r="r" b="b"/>
                <a:pathLst>
                  <a:path w="85" h="86">
                    <a:moveTo>
                      <a:pt x="85" y="86"/>
                    </a:moveTo>
                    <a:lnTo>
                      <a:pt x="0" y="86"/>
                    </a:lnTo>
                    <a:lnTo>
                      <a:pt x="0" y="0"/>
                    </a:lnTo>
                    <a:lnTo>
                      <a:pt x="19" y="0"/>
                    </a:lnTo>
                    <a:lnTo>
                      <a:pt x="19" y="67"/>
                    </a:lnTo>
                    <a:lnTo>
                      <a:pt x="85" y="67"/>
                    </a:lnTo>
                    <a:lnTo>
                      <a:pt x="85" y="8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a:ea typeface="阿里巴巴普惠体 Medium"/>
                  <a:cs typeface="阿里巴巴普惠体 Medium"/>
                  <a:sym typeface="Arial"/>
                </a:endParaRPr>
              </a:p>
            </p:txBody>
          </p:sp>
        </p:grpSp>
        <p:grpSp>
          <p:nvGrpSpPr>
            <p:cNvPr id="75" name="图形"/>
            <p:cNvGrpSpPr/>
            <p:nvPr/>
          </p:nvGrpSpPr>
          <p:grpSpPr>
            <a:xfrm>
              <a:off x="9637" y="4890"/>
              <a:ext cx="3965" cy="4037"/>
              <a:chOff x="503238" y="2332607"/>
              <a:chExt cx="1944645" cy="1980220"/>
            </a:xfrm>
          </p:grpSpPr>
          <p:sp>
            <p:nvSpPr>
              <p:cNvPr id="76" name="图形"/>
              <p:cNvSpPr/>
              <p:nvPr>
                <p:custDataLst>
                  <p:tags r:id="rId30"/>
                </p:custDataLst>
              </p:nvPr>
            </p:nvSpPr>
            <p:spPr>
              <a:xfrm>
                <a:off x="503238" y="2332607"/>
                <a:ext cx="1944526" cy="1980220"/>
              </a:xfrm>
              <a:prstGeom prst="rect">
                <a:avLst/>
              </a:prstGeom>
              <a:solidFill>
                <a:schemeClr val="bg1"/>
              </a:solidFill>
              <a:ln w="3175">
                <a:solidFill>
                  <a:schemeClr val="bg1">
                    <a:lumMod val="85000"/>
                    <a:alpha val="31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77" name="图形"/>
              <p:cNvSpPr/>
              <p:nvPr>
                <p:custDataLst>
                  <p:tags r:id="rId31"/>
                </p:custDataLst>
              </p:nvPr>
            </p:nvSpPr>
            <p:spPr>
              <a:xfrm>
                <a:off x="596914" y="2500834"/>
                <a:ext cx="1425255" cy="236891"/>
              </a:xfrm>
              <a:prstGeom prst="rect">
                <a:avLst/>
              </a:prstGeom>
            </p:spPr>
            <p:txBody>
              <a:bodyPr wrap="square">
                <a:spAutoFit/>
              </a:bodyPr>
              <a:lstStyle/>
              <a:p>
                <a:r>
                  <a:rPr lang="en-US" altLang="zh-CN" sz="1400" dirty="0">
                    <a:solidFill>
                      <a:schemeClr val="tx1">
                        <a:lumMod val="75000"/>
                        <a:lumOff val="25000"/>
                      </a:schemeClr>
                    </a:solidFill>
                    <a:latin typeface="Arial"/>
                    <a:ea typeface="阿里巴巴普惠体 Medium"/>
                    <a:cs typeface="阿里巴巴普惠体 Medium"/>
                    <a:sym typeface="Arial"/>
                  </a:rPr>
                  <a:t>Add contents</a:t>
                </a:r>
              </a:p>
            </p:txBody>
          </p:sp>
          <p:sp>
            <p:nvSpPr>
              <p:cNvPr id="78" name="图形"/>
              <p:cNvSpPr/>
              <p:nvPr>
                <p:custDataLst>
                  <p:tags r:id="rId32"/>
                </p:custDataLst>
              </p:nvPr>
            </p:nvSpPr>
            <p:spPr>
              <a:xfrm>
                <a:off x="503238" y="2823556"/>
                <a:ext cx="1944645" cy="437979"/>
              </a:xfrm>
              <a:prstGeom prst="rect">
                <a:avLst/>
              </a:prstGeom>
              <a:gradFill>
                <a:gsLst>
                  <a:gs pos="0">
                    <a:schemeClr val="accent3"/>
                  </a:gs>
                  <a:gs pos="100000">
                    <a:schemeClr val="accent4"/>
                  </a:gs>
                </a:gsLst>
                <a:lin ang="5400000" scaled="0"/>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79" name="图形"/>
              <p:cNvSpPr/>
              <p:nvPr>
                <p:custDataLst>
                  <p:tags r:id="rId33"/>
                </p:custDataLst>
              </p:nvPr>
            </p:nvSpPr>
            <p:spPr>
              <a:xfrm>
                <a:off x="596891" y="2843038"/>
                <a:ext cx="1747594" cy="356622"/>
              </a:xfrm>
              <a:prstGeom prst="rect">
                <a:avLst/>
              </a:prstGeom>
            </p:spPr>
            <p:txBody>
              <a:bodyPr wrap="square">
                <a:spAutoFit/>
              </a:bodyPr>
              <a:lstStyle/>
              <a:p>
                <a:pPr algn="l"/>
                <a:r>
                  <a:rPr lang="zh-CN" altLang="en-US" sz="2400">
                    <a:solidFill>
                      <a:schemeClr val="bg1"/>
                    </a:solidFill>
                    <a:latin typeface="Arial"/>
                    <a:ea typeface="阿里巴巴普惠体 Medium"/>
                    <a:cs typeface="阿里巴巴普惠体 Medium"/>
                    <a:sym typeface="Arial"/>
                  </a:rPr>
                  <a:t>预设标题文本</a:t>
                </a:r>
                <a:endParaRPr lang="zh-CN" altLang="en-US" sz="2400" dirty="0">
                  <a:solidFill>
                    <a:schemeClr val="bg1"/>
                  </a:solidFill>
                  <a:latin typeface="Arial"/>
                  <a:ea typeface="阿里巴巴普惠体 Medium"/>
                  <a:cs typeface="阿里巴巴普惠体 Medium"/>
                  <a:sym typeface="Arial"/>
                </a:endParaRPr>
              </a:p>
            </p:txBody>
          </p:sp>
        </p:grpSp>
        <p:grpSp>
          <p:nvGrpSpPr>
            <p:cNvPr id="113" name="图形"/>
            <p:cNvGrpSpPr/>
            <p:nvPr/>
          </p:nvGrpSpPr>
          <p:grpSpPr>
            <a:xfrm>
              <a:off x="12863" y="5189"/>
              <a:ext cx="433" cy="418"/>
              <a:chOff x="11834813" y="3744913"/>
              <a:chExt cx="455613" cy="439738"/>
            </a:xfrm>
            <a:solidFill>
              <a:schemeClr val="accent1"/>
            </a:solidFill>
          </p:grpSpPr>
          <p:sp>
            <p:nvSpPr>
              <p:cNvPr id="96" name="图形"/>
              <p:cNvSpPr/>
              <p:nvPr>
                <p:custDataLst>
                  <p:tags r:id="rId23"/>
                </p:custDataLst>
              </p:nvPr>
            </p:nvSpPr>
            <p:spPr bwMode="auto">
              <a:xfrm>
                <a:off x="11834813" y="3763963"/>
                <a:ext cx="455613" cy="300038"/>
              </a:xfrm>
              <a:custGeom>
                <a:avLst/>
                <a:gdLst>
                  <a:gd name="T0" fmla="*/ 263 w 287"/>
                  <a:gd name="T1" fmla="*/ 189 h 189"/>
                  <a:gd name="T2" fmla="*/ 78 w 287"/>
                  <a:gd name="T3" fmla="*/ 189 h 189"/>
                  <a:gd name="T4" fmla="*/ 31 w 287"/>
                  <a:gd name="T5" fmla="*/ 18 h 189"/>
                  <a:gd name="T6" fmla="*/ 0 w 287"/>
                  <a:gd name="T7" fmla="*/ 18 h 189"/>
                  <a:gd name="T8" fmla="*/ 0 w 287"/>
                  <a:gd name="T9" fmla="*/ 0 h 189"/>
                  <a:gd name="T10" fmla="*/ 45 w 287"/>
                  <a:gd name="T11" fmla="*/ 0 h 189"/>
                  <a:gd name="T12" fmla="*/ 92 w 287"/>
                  <a:gd name="T13" fmla="*/ 170 h 189"/>
                  <a:gd name="T14" fmla="*/ 249 w 287"/>
                  <a:gd name="T15" fmla="*/ 170 h 189"/>
                  <a:gd name="T16" fmla="*/ 263 w 287"/>
                  <a:gd name="T17" fmla="*/ 85 h 189"/>
                  <a:gd name="T18" fmla="*/ 114 w 287"/>
                  <a:gd name="T19" fmla="*/ 85 h 189"/>
                  <a:gd name="T20" fmla="*/ 114 w 287"/>
                  <a:gd name="T21" fmla="*/ 66 h 189"/>
                  <a:gd name="T22" fmla="*/ 287 w 287"/>
                  <a:gd name="T23" fmla="*/ 66 h 189"/>
                  <a:gd name="T24" fmla="*/ 263 w 287"/>
                  <a:gd name="T25" fmla="*/ 189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7" h="189">
                    <a:moveTo>
                      <a:pt x="263" y="189"/>
                    </a:moveTo>
                    <a:lnTo>
                      <a:pt x="78" y="189"/>
                    </a:lnTo>
                    <a:lnTo>
                      <a:pt x="31" y="18"/>
                    </a:lnTo>
                    <a:lnTo>
                      <a:pt x="0" y="18"/>
                    </a:lnTo>
                    <a:lnTo>
                      <a:pt x="0" y="0"/>
                    </a:lnTo>
                    <a:lnTo>
                      <a:pt x="45" y="0"/>
                    </a:lnTo>
                    <a:lnTo>
                      <a:pt x="92" y="170"/>
                    </a:lnTo>
                    <a:lnTo>
                      <a:pt x="249" y="170"/>
                    </a:lnTo>
                    <a:lnTo>
                      <a:pt x="263" y="85"/>
                    </a:lnTo>
                    <a:lnTo>
                      <a:pt x="114" y="85"/>
                    </a:lnTo>
                    <a:lnTo>
                      <a:pt x="114" y="66"/>
                    </a:lnTo>
                    <a:lnTo>
                      <a:pt x="287" y="66"/>
                    </a:lnTo>
                    <a:lnTo>
                      <a:pt x="263" y="18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a:ea typeface="阿里巴巴普惠体 Medium"/>
                  <a:cs typeface="阿里巴巴普惠体 Medium"/>
                  <a:sym typeface="Arial"/>
                </a:endParaRPr>
              </a:p>
            </p:txBody>
          </p:sp>
          <p:sp>
            <p:nvSpPr>
              <p:cNvPr id="97" name="图形"/>
              <p:cNvSpPr>
                <a:spLocks noEditPoints="1"/>
              </p:cNvSpPr>
              <p:nvPr>
                <p:custDataLst>
                  <p:tags r:id="rId24"/>
                </p:custDataLst>
              </p:nvPr>
            </p:nvSpPr>
            <p:spPr bwMode="auto">
              <a:xfrm>
                <a:off x="11955463" y="4094163"/>
                <a:ext cx="90488" cy="90488"/>
              </a:xfrm>
              <a:custGeom>
                <a:avLst/>
                <a:gdLst>
                  <a:gd name="T0" fmla="*/ 12 w 24"/>
                  <a:gd name="T1" fmla="*/ 24 h 24"/>
                  <a:gd name="T2" fmla="*/ 0 w 24"/>
                  <a:gd name="T3" fmla="*/ 12 h 24"/>
                  <a:gd name="T4" fmla="*/ 12 w 24"/>
                  <a:gd name="T5" fmla="*/ 0 h 24"/>
                  <a:gd name="T6" fmla="*/ 24 w 24"/>
                  <a:gd name="T7" fmla="*/ 12 h 24"/>
                  <a:gd name="T8" fmla="*/ 12 w 24"/>
                  <a:gd name="T9" fmla="*/ 24 h 24"/>
                  <a:gd name="T10" fmla="*/ 12 w 24"/>
                  <a:gd name="T11" fmla="*/ 8 h 24"/>
                  <a:gd name="T12" fmla="*/ 8 w 24"/>
                  <a:gd name="T13" fmla="*/ 12 h 24"/>
                  <a:gd name="T14" fmla="*/ 12 w 24"/>
                  <a:gd name="T15" fmla="*/ 16 h 24"/>
                  <a:gd name="T16" fmla="*/ 16 w 24"/>
                  <a:gd name="T17" fmla="*/ 12 h 24"/>
                  <a:gd name="T18" fmla="*/ 12 w 24"/>
                  <a:gd name="T19" fmla="*/ 8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 h="24">
                    <a:moveTo>
                      <a:pt x="12" y="24"/>
                    </a:moveTo>
                    <a:cubicBezTo>
                      <a:pt x="5" y="24"/>
                      <a:pt x="0" y="19"/>
                      <a:pt x="0" y="12"/>
                    </a:cubicBezTo>
                    <a:cubicBezTo>
                      <a:pt x="0" y="5"/>
                      <a:pt x="5" y="0"/>
                      <a:pt x="12" y="0"/>
                    </a:cubicBezTo>
                    <a:cubicBezTo>
                      <a:pt x="19" y="0"/>
                      <a:pt x="24" y="5"/>
                      <a:pt x="24" y="12"/>
                    </a:cubicBezTo>
                    <a:cubicBezTo>
                      <a:pt x="24" y="19"/>
                      <a:pt x="19" y="24"/>
                      <a:pt x="12" y="24"/>
                    </a:cubicBezTo>
                    <a:moveTo>
                      <a:pt x="12" y="8"/>
                    </a:moveTo>
                    <a:cubicBezTo>
                      <a:pt x="10" y="8"/>
                      <a:pt x="8" y="10"/>
                      <a:pt x="8" y="12"/>
                    </a:cubicBezTo>
                    <a:cubicBezTo>
                      <a:pt x="8" y="14"/>
                      <a:pt x="10" y="16"/>
                      <a:pt x="12" y="16"/>
                    </a:cubicBezTo>
                    <a:cubicBezTo>
                      <a:pt x="14" y="16"/>
                      <a:pt x="16" y="14"/>
                      <a:pt x="16" y="12"/>
                    </a:cubicBezTo>
                    <a:cubicBezTo>
                      <a:pt x="16" y="10"/>
                      <a:pt x="14" y="8"/>
                      <a:pt x="12" y="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a:ea typeface="阿里巴巴普惠体 Medium"/>
                  <a:cs typeface="阿里巴巴普惠体 Medium"/>
                  <a:sym typeface="Arial"/>
                </a:endParaRPr>
              </a:p>
            </p:txBody>
          </p:sp>
          <p:sp>
            <p:nvSpPr>
              <p:cNvPr id="98" name="图形"/>
              <p:cNvSpPr>
                <a:spLocks noEditPoints="1"/>
              </p:cNvSpPr>
              <p:nvPr>
                <p:custDataLst>
                  <p:tags r:id="rId25"/>
                </p:custDataLst>
              </p:nvPr>
            </p:nvSpPr>
            <p:spPr bwMode="auto">
              <a:xfrm>
                <a:off x="12150725" y="4094163"/>
                <a:ext cx="90488" cy="90488"/>
              </a:xfrm>
              <a:custGeom>
                <a:avLst/>
                <a:gdLst>
                  <a:gd name="T0" fmla="*/ 12 w 24"/>
                  <a:gd name="T1" fmla="*/ 24 h 24"/>
                  <a:gd name="T2" fmla="*/ 0 w 24"/>
                  <a:gd name="T3" fmla="*/ 12 h 24"/>
                  <a:gd name="T4" fmla="*/ 12 w 24"/>
                  <a:gd name="T5" fmla="*/ 0 h 24"/>
                  <a:gd name="T6" fmla="*/ 24 w 24"/>
                  <a:gd name="T7" fmla="*/ 12 h 24"/>
                  <a:gd name="T8" fmla="*/ 12 w 24"/>
                  <a:gd name="T9" fmla="*/ 24 h 24"/>
                  <a:gd name="T10" fmla="*/ 12 w 24"/>
                  <a:gd name="T11" fmla="*/ 8 h 24"/>
                  <a:gd name="T12" fmla="*/ 8 w 24"/>
                  <a:gd name="T13" fmla="*/ 12 h 24"/>
                  <a:gd name="T14" fmla="*/ 12 w 24"/>
                  <a:gd name="T15" fmla="*/ 16 h 24"/>
                  <a:gd name="T16" fmla="*/ 16 w 24"/>
                  <a:gd name="T17" fmla="*/ 12 h 24"/>
                  <a:gd name="T18" fmla="*/ 12 w 24"/>
                  <a:gd name="T19" fmla="*/ 8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 h="24">
                    <a:moveTo>
                      <a:pt x="12" y="24"/>
                    </a:moveTo>
                    <a:cubicBezTo>
                      <a:pt x="5" y="24"/>
                      <a:pt x="0" y="19"/>
                      <a:pt x="0" y="12"/>
                    </a:cubicBezTo>
                    <a:cubicBezTo>
                      <a:pt x="0" y="5"/>
                      <a:pt x="5" y="0"/>
                      <a:pt x="12" y="0"/>
                    </a:cubicBezTo>
                    <a:cubicBezTo>
                      <a:pt x="19" y="0"/>
                      <a:pt x="24" y="5"/>
                      <a:pt x="24" y="12"/>
                    </a:cubicBezTo>
                    <a:cubicBezTo>
                      <a:pt x="24" y="19"/>
                      <a:pt x="19" y="24"/>
                      <a:pt x="12" y="24"/>
                    </a:cubicBezTo>
                    <a:moveTo>
                      <a:pt x="12" y="8"/>
                    </a:moveTo>
                    <a:cubicBezTo>
                      <a:pt x="10" y="8"/>
                      <a:pt x="8" y="10"/>
                      <a:pt x="8" y="12"/>
                    </a:cubicBezTo>
                    <a:cubicBezTo>
                      <a:pt x="8" y="14"/>
                      <a:pt x="10" y="16"/>
                      <a:pt x="12" y="16"/>
                    </a:cubicBezTo>
                    <a:cubicBezTo>
                      <a:pt x="14" y="16"/>
                      <a:pt x="16" y="14"/>
                      <a:pt x="16" y="12"/>
                    </a:cubicBezTo>
                    <a:cubicBezTo>
                      <a:pt x="16" y="10"/>
                      <a:pt x="14" y="8"/>
                      <a:pt x="12" y="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a:ea typeface="阿里巴巴普惠体 Medium"/>
                  <a:cs typeface="阿里巴巴普惠体 Medium"/>
                  <a:sym typeface="Arial"/>
                </a:endParaRPr>
              </a:p>
            </p:txBody>
          </p:sp>
          <p:sp>
            <p:nvSpPr>
              <p:cNvPr id="99" name="图形"/>
              <p:cNvSpPr>
                <a:spLocks noChangeArrowheads="1"/>
              </p:cNvSpPr>
              <p:nvPr>
                <p:custDataLst>
                  <p:tags r:id="rId26"/>
                </p:custDataLst>
              </p:nvPr>
            </p:nvSpPr>
            <p:spPr bwMode="auto">
              <a:xfrm>
                <a:off x="12045950" y="3929063"/>
                <a:ext cx="30163" cy="746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Arial"/>
                  <a:ea typeface="阿里巴巴普惠体 Medium"/>
                  <a:cs typeface="阿里巴巴普惠体 Medium"/>
                  <a:sym typeface="Arial"/>
                </a:endParaRPr>
              </a:p>
            </p:txBody>
          </p:sp>
          <p:sp>
            <p:nvSpPr>
              <p:cNvPr id="100" name="图形"/>
              <p:cNvSpPr>
                <a:spLocks noChangeArrowheads="1"/>
              </p:cNvSpPr>
              <p:nvPr>
                <p:custDataLst>
                  <p:tags r:id="rId27"/>
                </p:custDataLst>
              </p:nvPr>
            </p:nvSpPr>
            <p:spPr bwMode="auto">
              <a:xfrm>
                <a:off x="12136438" y="3929063"/>
                <a:ext cx="30163" cy="746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Arial"/>
                  <a:ea typeface="阿里巴巴普惠体 Medium"/>
                  <a:cs typeface="阿里巴巴普惠体 Medium"/>
                  <a:sym typeface="Arial"/>
                </a:endParaRPr>
              </a:p>
            </p:txBody>
          </p:sp>
          <p:sp>
            <p:nvSpPr>
              <p:cNvPr id="101" name="图形"/>
              <p:cNvSpPr/>
              <p:nvPr>
                <p:custDataLst>
                  <p:tags r:id="rId28"/>
                </p:custDataLst>
              </p:nvPr>
            </p:nvSpPr>
            <p:spPr bwMode="auto">
              <a:xfrm>
                <a:off x="12015788" y="3763963"/>
                <a:ext cx="107950" cy="74613"/>
              </a:xfrm>
              <a:custGeom>
                <a:avLst/>
                <a:gdLst>
                  <a:gd name="T0" fmla="*/ 19 w 68"/>
                  <a:gd name="T1" fmla="*/ 47 h 47"/>
                  <a:gd name="T2" fmla="*/ 0 w 68"/>
                  <a:gd name="T3" fmla="*/ 47 h 47"/>
                  <a:gd name="T4" fmla="*/ 0 w 68"/>
                  <a:gd name="T5" fmla="*/ 21 h 47"/>
                  <a:gd name="T6" fmla="*/ 64 w 68"/>
                  <a:gd name="T7" fmla="*/ 0 h 47"/>
                  <a:gd name="T8" fmla="*/ 68 w 68"/>
                  <a:gd name="T9" fmla="*/ 18 h 47"/>
                  <a:gd name="T10" fmla="*/ 19 w 68"/>
                  <a:gd name="T11" fmla="*/ 35 h 47"/>
                  <a:gd name="T12" fmla="*/ 19 w 68"/>
                  <a:gd name="T13" fmla="*/ 47 h 47"/>
                </a:gdLst>
                <a:ahLst/>
                <a:cxnLst>
                  <a:cxn ang="0">
                    <a:pos x="T0" y="T1"/>
                  </a:cxn>
                  <a:cxn ang="0">
                    <a:pos x="T2" y="T3"/>
                  </a:cxn>
                  <a:cxn ang="0">
                    <a:pos x="T4" y="T5"/>
                  </a:cxn>
                  <a:cxn ang="0">
                    <a:pos x="T6" y="T7"/>
                  </a:cxn>
                  <a:cxn ang="0">
                    <a:pos x="T8" y="T9"/>
                  </a:cxn>
                  <a:cxn ang="0">
                    <a:pos x="T10" y="T11"/>
                  </a:cxn>
                  <a:cxn ang="0">
                    <a:pos x="T12" y="T13"/>
                  </a:cxn>
                </a:cxnLst>
                <a:rect l="0" t="0" r="r" b="b"/>
                <a:pathLst>
                  <a:path w="68" h="47">
                    <a:moveTo>
                      <a:pt x="19" y="47"/>
                    </a:moveTo>
                    <a:lnTo>
                      <a:pt x="0" y="47"/>
                    </a:lnTo>
                    <a:lnTo>
                      <a:pt x="0" y="21"/>
                    </a:lnTo>
                    <a:lnTo>
                      <a:pt x="64" y="0"/>
                    </a:lnTo>
                    <a:lnTo>
                      <a:pt x="68" y="18"/>
                    </a:lnTo>
                    <a:lnTo>
                      <a:pt x="19" y="35"/>
                    </a:lnTo>
                    <a:lnTo>
                      <a:pt x="19" y="4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a:ea typeface="阿里巴巴普惠体 Medium"/>
                  <a:cs typeface="阿里巴巴普惠体 Medium"/>
                  <a:sym typeface="Arial"/>
                </a:endParaRPr>
              </a:p>
            </p:txBody>
          </p:sp>
          <p:sp>
            <p:nvSpPr>
              <p:cNvPr id="102" name="图形"/>
              <p:cNvSpPr/>
              <p:nvPr>
                <p:custDataLst>
                  <p:tags r:id="rId29"/>
                </p:custDataLst>
              </p:nvPr>
            </p:nvSpPr>
            <p:spPr bwMode="auto">
              <a:xfrm>
                <a:off x="12106275" y="3744913"/>
                <a:ext cx="149225" cy="93663"/>
              </a:xfrm>
              <a:custGeom>
                <a:avLst/>
                <a:gdLst>
                  <a:gd name="T0" fmla="*/ 94 w 94"/>
                  <a:gd name="T1" fmla="*/ 59 h 59"/>
                  <a:gd name="T2" fmla="*/ 75 w 94"/>
                  <a:gd name="T3" fmla="*/ 59 h 59"/>
                  <a:gd name="T4" fmla="*/ 75 w 94"/>
                  <a:gd name="T5" fmla="*/ 38 h 59"/>
                  <a:gd name="T6" fmla="*/ 19 w 94"/>
                  <a:gd name="T7" fmla="*/ 23 h 59"/>
                  <a:gd name="T8" fmla="*/ 19 w 94"/>
                  <a:gd name="T9" fmla="*/ 59 h 59"/>
                  <a:gd name="T10" fmla="*/ 0 w 94"/>
                  <a:gd name="T11" fmla="*/ 59 h 59"/>
                  <a:gd name="T12" fmla="*/ 0 w 94"/>
                  <a:gd name="T13" fmla="*/ 0 h 59"/>
                  <a:gd name="T14" fmla="*/ 94 w 94"/>
                  <a:gd name="T15" fmla="*/ 23 h 59"/>
                  <a:gd name="T16" fmla="*/ 94 w 94"/>
                  <a:gd name="T17"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4" h="59">
                    <a:moveTo>
                      <a:pt x="94" y="59"/>
                    </a:moveTo>
                    <a:lnTo>
                      <a:pt x="75" y="59"/>
                    </a:lnTo>
                    <a:lnTo>
                      <a:pt x="75" y="38"/>
                    </a:lnTo>
                    <a:lnTo>
                      <a:pt x="19" y="23"/>
                    </a:lnTo>
                    <a:lnTo>
                      <a:pt x="19" y="59"/>
                    </a:lnTo>
                    <a:lnTo>
                      <a:pt x="0" y="59"/>
                    </a:lnTo>
                    <a:lnTo>
                      <a:pt x="0" y="0"/>
                    </a:lnTo>
                    <a:lnTo>
                      <a:pt x="94" y="23"/>
                    </a:lnTo>
                    <a:lnTo>
                      <a:pt x="94" y="5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a:ea typeface="阿里巴巴普惠体 Medium"/>
                  <a:cs typeface="阿里巴巴普惠体 Medium"/>
                  <a:sym typeface="Arial"/>
                </a:endParaRPr>
              </a:p>
            </p:txBody>
          </p:sp>
        </p:grpSp>
        <p:sp>
          <p:nvSpPr>
            <p:cNvPr id="82" name="图形"/>
            <p:cNvSpPr/>
            <p:nvPr>
              <p:custDataLst>
                <p:tags r:id="rId3"/>
              </p:custDataLst>
            </p:nvPr>
          </p:nvSpPr>
          <p:spPr>
            <a:xfrm>
              <a:off x="13844" y="4890"/>
              <a:ext cx="3965" cy="4037"/>
            </a:xfrm>
            <a:prstGeom prst="rect">
              <a:avLst/>
            </a:prstGeom>
            <a:solidFill>
              <a:schemeClr val="bg1"/>
            </a:solidFill>
            <a:ln w="3175">
              <a:solidFill>
                <a:schemeClr val="bg1">
                  <a:lumMod val="85000"/>
                  <a:alpha val="31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83" name="图形"/>
            <p:cNvSpPr/>
            <p:nvPr>
              <p:custDataLst>
                <p:tags r:id="rId4"/>
              </p:custDataLst>
            </p:nvPr>
          </p:nvSpPr>
          <p:spPr>
            <a:xfrm>
              <a:off x="14035" y="5233"/>
              <a:ext cx="2650" cy="483"/>
            </a:xfrm>
            <a:prstGeom prst="rect">
              <a:avLst/>
            </a:prstGeom>
          </p:spPr>
          <p:txBody>
            <a:bodyPr wrap="square">
              <a:spAutoFit/>
            </a:bodyPr>
            <a:lstStyle/>
            <a:p>
              <a:r>
                <a:rPr lang="en-US" altLang="zh-CN" sz="1400" dirty="0">
                  <a:solidFill>
                    <a:schemeClr val="tx1">
                      <a:lumMod val="75000"/>
                      <a:lumOff val="25000"/>
                    </a:schemeClr>
                  </a:solidFill>
                  <a:latin typeface="Arial"/>
                  <a:ea typeface="阿里巴巴普惠体 Medium"/>
                  <a:cs typeface="阿里巴巴普惠体 Medium"/>
                  <a:sym typeface="Arial"/>
                </a:rPr>
                <a:t>Add contents</a:t>
              </a:r>
            </a:p>
          </p:txBody>
        </p:sp>
        <p:sp>
          <p:nvSpPr>
            <p:cNvPr id="84" name="图形"/>
            <p:cNvSpPr/>
            <p:nvPr>
              <p:custDataLst>
                <p:tags r:id="rId5"/>
              </p:custDataLst>
            </p:nvPr>
          </p:nvSpPr>
          <p:spPr>
            <a:xfrm>
              <a:off x="13844" y="5891"/>
              <a:ext cx="3965" cy="893"/>
            </a:xfrm>
            <a:prstGeom prst="rect">
              <a:avLst/>
            </a:prstGeom>
            <a:gradFill>
              <a:gsLst>
                <a:gs pos="0">
                  <a:schemeClr val="accent3"/>
                </a:gs>
                <a:gs pos="100000">
                  <a:schemeClr val="accent4"/>
                </a:gs>
              </a:gsLst>
              <a:lin ang="5400000" scaled="0"/>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85" name="图形"/>
            <p:cNvSpPr/>
            <p:nvPr>
              <p:custDataLst>
                <p:tags r:id="rId6"/>
              </p:custDataLst>
            </p:nvPr>
          </p:nvSpPr>
          <p:spPr>
            <a:xfrm>
              <a:off x="14035" y="5931"/>
              <a:ext cx="3563" cy="727"/>
            </a:xfrm>
            <a:prstGeom prst="rect">
              <a:avLst/>
            </a:prstGeom>
          </p:spPr>
          <p:txBody>
            <a:bodyPr wrap="square">
              <a:spAutoFit/>
            </a:bodyPr>
            <a:lstStyle/>
            <a:p>
              <a:pPr algn="l"/>
              <a:r>
                <a:rPr lang="zh-CN" altLang="en-US" sz="2400">
                  <a:solidFill>
                    <a:schemeClr val="bg1"/>
                  </a:solidFill>
                  <a:latin typeface="Arial"/>
                  <a:ea typeface="阿里巴巴普惠体 Medium"/>
                  <a:cs typeface="阿里巴巴普惠体 Medium"/>
                  <a:sym typeface="Arial"/>
                </a:rPr>
                <a:t>预设标题文本</a:t>
              </a:r>
              <a:endParaRPr lang="zh-CN" altLang="en-US" sz="2400" dirty="0">
                <a:solidFill>
                  <a:schemeClr val="bg1"/>
                </a:solidFill>
                <a:latin typeface="Arial"/>
                <a:ea typeface="阿里巴巴普惠体 Medium"/>
                <a:cs typeface="阿里巴巴普惠体 Medium"/>
                <a:sym typeface="Arial"/>
              </a:endParaRPr>
            </a:p>
          </p:txBody>
        </p:sp>
        <p:grpSp>
          <p:nvGrpSpPr>
            <p:cNvPr id="114" name="图形"/>
            <p:cNvGrpSpPr/>
            <p:nvPr/>
          </p:nvGrpSpPr>
          <p:grpSpPr>
            <a:xfrm>
              <a:off x="17008" y="5189"/>
              <a:ext cx="451" cy="451"/>
              <a:chOff x="13057188" y="3740150"/>
              <a:chExt cx="474663" cy="474663"/>
            </a:xfrm>
            <a:solidFill>
              <a:schemeClr val="accent2"/>
            </a:solidFill>
          </p:grpSpPr>
          <p:sp>
            <p:nvSpPr>
              <p:cNvPr id="103" name="图形"/>
              <p:cNvSpPr/>
              <p:nvPr>
                <p:custDataLst>
                  <p:tags r:id="rId19"/>
                </p:custDataLst>
              </p:nvPr>
            </p:nvSpPr>
            <p:spPr bwMode="auto">
              <a:xfrm>
                <a:off x="13114338" y="4019550"/>
                <a:ext cx="360363" cy="195263"/>
              </a:xfrm>
              <a:custGeom>
                <a:avLst/>
                <a:gdLst>
                  <a:gd name="T0" fmla="*/ 227 w 227"/>
                  <a:gd name="T1" fmla="*/ 123 h 123"/>
                  <a:gd name="T2" fmla="*/ 0 w 227"/>
                  <a:gd name="T3" fmla="*/ 123 h 123"/>
                  <a:gd name="T4" fmla="*/ 0 w 227"/>
                  <a:gd name="T5" fmla="*/ 0 h 123"/>
                  <a:gd name="T6" fmla="*/ 19 w 227"/>
                  <a:gd name="T7" fmla="*/ 0 h 123"/>
                  <a:gd name="T8" fmla="*/ 19 w 227"/>
                  <a:gd name="T9" fmla="*/ 104 h 123"/>
                  <a:gd name="T10" fmla="*/ 208 w 227"/>
                  <a:gd name="T11" fmla="*/ 104 h 123"/>
                  <a:gd name="T12" fmla="*/ 208 w 227"/>
                  <a:gd name="T13" fmla="*/ 0 h 123"/>
                  <a:gd name="T14" fmla="*/ 227 w 227"/>
                  <a:gd name="T15" fmla="*/ 0 h 123"/>
                  <a:gd name="T16" fmla="*/ 227 w 227"/>
                  <a:gd name="T17" fmla="*/ 123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123">
                    <a:moveTo>
                      <a:pt x="227" y="123"/>
                    </a:moveTo>
                    <a:lnTo>
                      <a:pt x="0" y="123"/>
                    </a:lnTo>
                    <a:lnTo>
                      <a:pt x="0" y="0"/>
                    </a:lnTo>
                    <a:lnTo>
                      <a:pt x="19" y="0"/>
                    </a:lnTo>
                    <a:lnTo>
                      <a:pt x="19" y="104"/>
                    </a:lnTo>
                    <a:lnTo>
                      <a:pt x="208" y="104"/>
                    </a:lnTo>
                    <a:lnTo>
                      <a:pt x="208" y="0"/>
                    </a:lnTo>
                    <a:lnTo>
                      <a:pt x="227" y="0"/>
                    </a:lnTo>
                    <a:lnTo>
                      <a:pt x="227" y="12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a:ea typeface="阿里巴巴普惠体 Medium"/>
                  <a:cs typeface="阿里巴巴普惠体 Medium"/>
                  <a:sym typeface="Arial"/>
                </a:endParaRPr>
              </a:p>
            </p:txBody>
          </p:sp>
          <p:sp>
            <p:nvSpPr>
              <p:cNvPr id="104" name="图形"/>
              <p:cNvSpPr/>
              <p:nvPr>
                <p:custDataLst>
                  <p:tags r:id="rId20"/>
                </p:custDataLst>
              </p:nvPr>
            </p:nvSpPr>
            <p:spPr bwMode="auto">
              <a:xfrm>
                <a:off x="13057188" y="3740150"/>
                <a:ext cx="474663" cy="274638"/>
              </a:xfrm>
              <a:custGeom>
                <a:avLst/>
                <a:gdLst>
                  <a:gd name="T0" fmla="*/ 284 w 299"/>
                  <a:gd name="T1" fmla="*/ 173 h 173"/>
                  <a:gd name="T2" fmla="*/ 149 w 299"/>
                  <a:gd name="T3" fmla="*/ 29 h 173"/>
                  <a:gd name="T4" fmla="*/ 14 w 299"/>
                  <a:gd name="T5" fmla="*/ 173 h 173"/>
                  <a:gd name="T6" fmla="*/ 0 w 299"/>
                  <a:gd name="T7" fmla="*/ 159 h 173"/>
                  <a:gd name="T8" fmla="*/ 149 w 299"/>
                  <a:gd name="T9" fmla="*/ 0 h 173"/>
                  <a:gd name="T10" fmla="*/ 299 w 299"/>
                  <a:gd name="T11" fmla="*/ 159 h 173"/>
                  <a:gd name="T12" fmla="*/ 284 w 299"/>
                  <a:gd name="T13" fmla="*/ 173 h 173"/>
                </a:gdLst>
                <a:ahLst/>
                <a:cxnLst>
                  <a:cxn ang="0">
                    <a:pos x="T0" y="T1"/>
                  </a:cxn>
                  <a:cxn ang="0">
                    <a:pos x="T2" y="T3"/>
                  </a:cxn>
                  <a:cxn ang="0">
                    <a:pos x="T4" y="T5"/>
                  </a:cxn>
                  <a:cxn ang="0">
                    <a:pos x="T6" y="T7"/>
                  </a:cxn>
                  <a:cxn ang="0">
                    <a:pos x="T8" y="T9"/>
                  </a:cxn>
                  <a:cxn ang="0">
                    <a:pos x="T10" y="T11"/>
                  </a:cxn>
                  <a:cxn ang="0">
                    <a:pos x="T12" y="T13"/>
                  </a:cxn>
                </a:cxnLst>
                <a:rect l="0" t="0" r="r" b="b"/>
                <a:pathLst>
                  <a:path w="299" h="173">
                    <a:moveTo>
                      <a:pt x="284" y="173"/>
                    </a:moveTo>
                    <a:lnTo>
                      <a:pt x="149" y="29"/>
                    </a:lnTo>
                    <a:lnTo>
                      <a:pt x="14" y="173"/>
                    </a:lnTo>
                    <a:lnTo>
                      <a:pt x="0" y="159"/>
                    </a:lnTo>
                    <a:lnTo>
                      <a:pt x="149" y="0"/>
                    </a:lnTo>
                    <a:lnTo>
                      <a:pt x="299" y="159"/>
                    </a:lnTo>
                    <a:lnTo>
                      <a:pt x="284" y="17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a:ea typeface="阿里巴巴普惠体 Medium"/>
                  <a:cs typeface="阿里巴巴普惠体 Medium"/>
                  <a:sym typeface="Arial"/>
                </a:endParaRPr>
              </a:p>
            </p:txBody>
          </p:sp>
          <p:sp>
            <p:nvSpPr>
              <p:cNvPr id="105" name="图形"/>
              <p:cNvSpPr/>
              <p:nvPr>
                <p:custDataLst>
                  <p:tags r:id="rId21"/>
                </p:custDataLst>
              </p:nvPr>
            </p:nvSpPr>
            <p:spPr bwMode="auto">
              <a:xfrm>
                <a:off x="13233400" y="4019550"/>
                <a:ext cx="120650" cy="134938"/>
              </a:xfrm>
              <a:custGeom>
                <a:avLst/>
                <a:gdLst>
                  <a:gd name="T0" fmla="*/ 76 w 76"/>
                  <a:gd name="T1" fmla="*/ 85 h 85"/>
                  <a:gd name="T2" fmla="*/ 57 w 76"/>
                  <a:gd name="T3" fmla="*/ 85 h 85"/>
                  <a:gd name="T4" fmla="*/ 57 w 76"/>
                  <a:gd name="T5" fmla="*/ 19 h 85"/>
                  <a:gd name="T6" fmla="*/ 19 w 76"/>
                  <a:gd name="T7" fmla="*/ 19 h 85"/>
                  <a:gd name="T8" fmla="*/ 19 w 76"/>
                  <a:gd name="T9" fmla="*/ 85 h 85"/>
                  <a:gd name="T10" fmla="*/ 0 w 76"/>
                  <a:gd name="T11" fmla="*/ 85 h 85"/>
                  <a:gd name="T12" fmla="*/ 0 w 76"/>
                  <a:gd name="T13" fmla="*/ 0 h 85"/>
                  <a:gd name="T14" fmla="*/ 76 w 76"/>
                  <a:gd name="T15" fmla="*/ 0 h 85"/>
                  <a:gd name="T16" fmla="*/ 76 w 76"/>
                  <a:gd name="T17" fmla="*/ 8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85">
                    <a:moveTo>
                      <a:pt x="76" y="85"/>
                    </a:moveTo>
                    <a:lnTo>
                      <a:pt x="57" y="85"/>
                    </a:lnTo>
                    <a:lnTo>
                      <a:pt x="57" y="19"/>
                    </a:lnTo>
                    <a:lnTo>
                      <a:pt x="19" y="19"/>
                    </a:lnTo>
                    <a:lnTo>
                      <a:pt x="19" y="85"/>
                    </a:lnTo>
                    <a:lnTo>
                      <a:pt x="0" y="85"/>
                    </a:lnTo>
                    <a:lnTo>
                      <a:pt x="0" y="0"/>
                    </a:lnTo>
                    <a:lnTo>
                      <a:pt x="76" y="0"/>
                    </a:lnTo>
                    <a:lnTo>
                      <a:pt x="76" y="8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a:ea typeface="阿里巴巴普惠体 Medium"/>
                  <a:cs typeface="阿里巴巴普惠体 Medium"/>
                  <a:sym typeface="Arial"/>
                </a:endParaRPr>
              </a:p>
            </p:txBody>
          </p:sp>
          <p:sp>
            <p:nvSpPr>
              <p:cNvPr id="106" name="图形"/>
              <p:cNvSpPr>
                <a:spLocks noEditPoints="1"/>
              </p:cNvSpPr>
              <p:nvPr>
                <p:custDataLst>
                  <p:tags r:id="rId22"/>
                </p:custDataLst>
              </p:nvPr>
            </p:nvSpPr>
            <p:spPr bwMode="auto">
              <a:xfrm>
                <a:off x="13233400" y="3868738"/>
                <a:ext cx="120650" cy="120650"/>
              </a:xfrm>
              <a:custGeom>
                <a:avLst/>
                <a:gdLst>
                  <a:gd name="T0" fmla="*/ 16 w 32"/>
                  <a:gd name="T1" fmla="*/ 32 h 32"/>
                  <a:gd name="T2" fmla="*/ 0 w 32"/>
                  <a:gd name="T3" fmla="*/ 16 h 32"/>
                  <a:gd name="T4" fmla="*/ 16 w 32"/>
                  <a:gd name="T5" fmla="*/ 0 h 32"/>
                  <a:gd name="T6" fmla="*/ 32 w 32"/>
                  <a:gd name="T7" fmla="*/ 16 h 32"/>
                  <a:gd name="T8" fmla="*/ 16 w 32"/>
                  <a:gd name="T9" fmla="*/ 32 h 32"/>
                  <a:gd name="T10" fmla="*/ 16 w 32"/>
                  <a:gd name="T11" fmla="*/ 8 h 32"/>
                  <a:gd name="T12" fmla="*/ 8 w 32"/>
                  <a:gd name="T13" fmla="*/ 16 h 32"/>
                  <a:gd name="T14" fmla="*/ 16 w 32"/>
                  <a:gd name="T15" fmla="*/ 24 h 32"/>
                  <a:gd name="T16" fmla="*/ 24 w 32"/>
                  <a:gd name="T17" fmla="*/ 16 h 32"/>
                  <a:gd name="T18" fmla="*/ 16 w 32"/>
                  <a:gd name="T19" fmla="*/ 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32">
                    <a:moveTo>
                      <a:pt x="16" y="32"/>
                    </a:moveTo>
                    <a:cubicBezTo>
                      <a:pt x="7" y="32"/>
                      <a:pt x="0" y="25"/>
                      <a:pt x="0" y="16"/>
                    </a:cubicBezTo>
                    <a:cubicBezTo>
                      <a:pt x="0" y="7"/>
                      <a:pt x="7" y="0"/>
                      <a:pt x="16" y="0"/>
                    </a:cubicBezTo>
                    <a:cubicBezTo>
                      <a:pt x="25" y="0"/>
                      <a:pt x="32" y="7"/>
                      <a:pt x="32" y="16"/>
                    </a:cubicBezTo>
                    <a:cubicBezTo>
                      <a:pt x="32" y="25"/>
                      <a:pt x="25" y="32"/>
                      <a:pt x="16" y="32"/>
                    </a:cubicBezTo>
                    <a:moveTo>
                      <a:pt x="16" y="8"/>
                    </a:moveTo>
                    <a:cubicBezTo>
                      <a:pt x="12" y="8"/>
                      <a:pt x="8" y="12"/>
                      <a:pt x="8" y="16"/>
                    </a:cubicBezTo>
                    <a:cubicBezTo>
                      <a:pt x="8" y="20"/>
                      <a:pt x="12" y="24"/>
                      <a:pt x="16" y="24"/>
                    </a:cubicBezTo>
                    <a:cubicBezTo>
                      <a:pt x="20" y="24"/>
                      <a:pt x="24" y="20"/>
                      <a:pt x="24" y="16"/>
                    </a:cubicBezTo>
                    <a:cubicBezTo>
                      <a:pt x="24" y="12"/>
                      <a:pt x="20" y="8"/>
                      <a:pt x="16" y="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a:ea typeface="阿里巴巴普惠体 Medium"/>
                  <a:cs typeface="阿里巴巴普惠体 Medium"/>
                  <a:sym typeface="Arial"/>
                </a:endParaRPr>
              </a:p>
            </p:txBody>
          </p:sp>
        </p:grpSp>
        <p:sp>
          <p:nvSpPr>
            <p:cNvPr id="31" name="图形"/>
            <p:cNvSpPr/>
            <p:nvPr>
              <p:custDataLst>
                <p:tags r:id="rId7"/>
              </p:custDataLst>
            </p:nvPr>
          </p:nvSpPr>
          <p:spPr>
            <a:xfrm>
              <a:off x="1226" y="4890"/>
              <a:ext cx="3965" cy="4037"/>
            </a:xfrm>
            <a:prstGeom prst="rect">
              <a:avLst/>
            </a:prstGeom>
            <a:solidFill>
              <a:schemeClr val="bg1"/>
            </a:solidFill>
            <a:ln w="3175">
              <a:solidFill>
                <a:schemeClr val="bg1">
                  <a:lumMod val="85000"/>
                  <a:alpha val="31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34" name="图形"/>
            <p:cNvSpPr/>
            <p:nvPr>
              <p:custDataLst>
                <p:tags r:id="rId8"/>
              </p:custDataLst>
            </p:nvPr>
          </p:nvSpPr>
          <p:spPr>
            <a:xfrm>
              <a:off x="1417" y="5233"/>
              <a:ext cx="2796" cy="483"/>
            </a:xfrm>
            <a:prstGeom prst="rect">
              <a:avLst/>
            </a:prstGeom>
          </p:spPr>
          <p:txBody>
            <a:bodyPr wrap="square">
              <a:spAutoFit/>
            </a:bodyPr>
            <a:lstStyle/>
            <a:p>
              <a:r>
                <a:rPr lang="en-US" altLang="zh-CN" sz="1400" dirty="0">
                  <a:solidFill>
                    <a:schemeClr val="tx1">
                      <a:lumMod val="75000"/>
                      <a:lumOff val="25000"/>
                    </a:schemeClr>
                  </a:solidFill>
                  <a:latin typeface="Arial"/>
                  <a:ea typeface="阿里巴巴普惠体 Medium"/>
                  <a:cs typeface="阿里巴巴普惠体 Medium"/>
                  <a:sym typeface="Arial"/>
                </a:rPr>
                <a:t>Add contents</a:t>
              </a:r>
            </a:p>
          </p:txBody>
        </p:sp>
        <p:sp>
          <p:nvSpPr>
            <p:cNvPr id="35" name="图形"/>
            <p:cNvSpPr/>
            <p:nvPr>
              <p:custDataLst>
                <p:tags r:id="rId9"/>
              </p:custDataLst>
            </p:nvPr>
          </p:nvSpPr>
          <p:spPr>
            <a:xfrm>
              <a:off x="1226" y="5891"/>
              <a:ext cx="3965" cy="893"/>
            </a:xfrm>
            <a:prstGeom prst="rect">
              <a:avLst/>
            </a:prstGeom>
            <a:gradFill>
              <a:gsLst>
                <a:gs pos="0">
                  <a:schemeClr val="accent3"/>
                </a:gs>
                <a:gs pos="100000">
                  <a:schemeClr val="accent4"/>
                </a:gs>
              </a:gsLst>
              <a:lin ang="5400000" scaled="0"/>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36" name="图形"/>
            <p:cNvSpPr/>
            <p:nvPr>
              <p:custDataLst>
                <p:tags r:id="rId10"/>
              </p:custDataLst>
            </p:nvPr>
          </p:nvSpPr>
          <p:spPr>
            <a:xfrm>
              <a:off x="1417" y="5931"/>
              <a:ext cx="3563" cy="727"/>
            </a:xfrm>
            <a:prstGeom prst="rect">
              <a:avLst/>
            </a:prstGeom>
          </p:spPr>
          <p:txBody>
            <a:bodyPr wrap="square">
              <a:spAutoFit/>
            </a:bodyPr>
            <a:lstStyle/>
            <a:p>
              <a:pPr algn="l"/>
              <a:r>
                <a:rPr lang="zh-CN" altLang="en-US" sz="2400">
                  <a:solidFill>
                    <a:schemeClr val="bg1"/>
                  </a:solidFill>
                  <a:latin typeface="Arial"/>
                  <a:ea typeface="阿里巴巴普惠体 Medium"/>
                  <a:cs typeface="阿里巴巴普惠体 Medium"/>
                  <a:sym typeface="Arial"/>
                </a:rPr>
                <a:t>预设标题文本</a:t>
              </a:r>
              <a:endParaRPr lang="zh-CN" altLang="en-US" sz="2400" dirty="0">
                <a:solidFill>
                  <a:schemeClr val="bg1"/>
                </a:solidFill>
                <a:latin typeface="Arial"/>
                <a:ea typeface="阿里巴巴普惠体 Medium"/>
                <a:cs typeface="阿里巴巴普惠体 Medium"/>
                <a:sym typeface="Arial"/>
              </a:endParaRPr>
            </a:p>
          </p:txBody>
        </p:sp>
        <p:grpSp>
          <p:nvGrpSpPr>
            <p:cNvPr id="111" name="图形"/>
            <p:cNvGrpSpPr/>
            <p:nvPr/>
          </p:nvGrpSpPr>
          <p:grpSpPr>
            <a:xfrm flipH="1">
              <a:off x="4259" y="5189"/>
              <a:ext cx="441" cy="447"/>
              <a:chOff x="9363075" y="4967288"/>
              <a:chExt cx="463551" cy="469900"/>
            </a:xfrm>
            <a:solidFill>
              <a:schemeClr val="accent1"/>
            </a:solidFill>
          </p:grpSpPr>
          <p:sp>
            <p:nvSpPr>
              <p:cNvPr id="107" name="图形"/>
              <p:cNvSpPr/>
              <p:nvPr>
                <p:custDataLst>
                  <p:tags r:id="rId15"/>
                </p:custDataLst>
              </p:nvPr>
            </p:nvSpPr>
            <p:spPr bwMode="auto">
              <a:xfrm>
                <a:off x="9371013" y="5280025"/>
                <a:ext cx="158750" cy="150813"/>
              </a:xfrm>
              <a:custGeom>
                <a:avLst/>
                <a:gdLst>
                  <a:gd name="T0" fmla="*/ 14 w 100"/>
                  <a:gd name="T1" fmla="*/ 95 h 95"/>
                  <a:gd name="T2" fmla="*/ 0 w 100"/>
                  <a:gd name="T3" fmla="*/ 80 h 95"/>
                  <a:gd name="T4" fmla="*/ 85 w 100"/>
                  <a:gd name="T5" fmla="*/ 0 h 95"/>
                  <a:gd name="T6" fmla="*/ 100 w 100"/>
                  <a:gd name="T7" fmla="*/ 14 h 95"/>
                  <a:gd name="T8" fmla="*/ 14 w 100"/>
                  <a:gd name="T9" fmla="*/ 95 h 95"/>
                </a:gdLst>
                <a:ahLst/>
                <a:cxnLst>
                  <a:cxn ang="0">
                    <a:pos x="T0" y="T1"/>
                  </a:cxn>
                  <a:cxn ang="0">
                    <a:pos x="T2" y="T3"/>
                  </a:cxn>
                  <a:cxn ang="0">
                    <a:pos x="T4" y="T5"/>
                  </a:cxn>
                  <a:cxn ang="0">
                    <a:pos x="T6" y="T7"/>
                  </a:cxn>
                  <a:cxn ang="0">
                    <a:pos x="T8" y="T9"/>
                  </a:cxn>
                </a:cxnLst>
                <a:rect l="0" t="0" r="r" b="b"/>
                <a:pathLst>
                  <a:path w="100" h="95">
                    <a:moveTo>
                      <a:pt x="14" y="95"/>
                    </a:moveTo>
                    <a:lnTo>
                      <a:pt x="0" y="80"/>
                    </a:lnTo>
                    <a:lnTo>
                      <a:pt x="85" y="0"/>
                    </a:lnTo>
                    <a:lnTo>
                      <a:pt x="100" y="14"/>
                    </a:lnTo>
                    <a:lnTo>
                      <a:pt x="14" y="9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a:ea typeface="阿里巴巴普惠体 Medium"/>
                  <a:cs typeface="阿里巴巴普惠体 Medium"/>
                  <a:sym typeface="Arial"/>
                </a:endParaRPr>
              </a:p>
            </p:txBody>
          </p:sp>
          <p:sp>
            <p:nvSpPr>
              <p:cNvPr id="108" name="图形"/>
              <p:cNvSpPr>
                <a:spLocks noEditPoints="1"/>
              </p:cNvSpPr>
              <p:nvPr>
                <p:custDataLst>
                  <p:tags r:id="rId16"/>
                </p:custDataLst>
              </p:nvPr>
            </p:nvSpPr>
            <p:spPr bwMode="auto">
              <a:xfrm>
                <a:off x="9486900" y="5200650"/>
                <a:ext cx="120650" cy="120650"/>
              </a:xfrm>
              <a:custGeom>
                <a:avLst/>
                <a:gdLst>
                  <a:gd name="T0" fmla="*/ 16 w 32"/>
                  <a:gd name="T1" fmla="*/ 32 h 32"/>
                  <a:gd name="T2" fmla="*/ 0 w 32"/>
                  <a:gd name="T3" fmla="*/ 16 h 32"/>
                  <a:gd name="T4" fmla="*/ 16 w 32"/>
                  <a:gd name="T5" fmla="*/ 0 h 32"/>
                  <a:gd name="T6" fmla="*/ 32 w 32"/>
                  <a:gd name="T7" fmla="*/ 16 h 32"/>
                  <a:gd name="T8" fmla="*/ 16 w 32"/>
                  <a:gd name="T9" fmla="*/ 32 h 32"/>
                  <a:gd name="T10" fmla="*/ 16 w 32"/>
                  <a:gd name="T11" fmla="*/ 8 h 32"/>
                  <a:gd name="T12" fmla="*/ 8 w 32"/>
                  <a:gd name="T13" fmla="*/ 16 h 32"/>
                  <a:gd name="T14" fmla="*/ 16 w 32"/>
                  <a:gd name="T15" fmla="*/ 24 h 32"/>
                  <a:gd name="T16" fmla="*/ 24 w 32"/>
                  <a:gd name="T17" fmla="*/ 16 h 32"/>
                  <a:gd name="T18" fmla="*/ 16 w 32"/>
                  <a:gd name="T19" fmla="*/ 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32">
                    <a:moveTo>
                      <a:pt x="16" y="32"/>
                    </a:moveTo>
                    <a:cubicBezTo>
                      <a:pt x="7" y="32"/>
                      <a:pt x="0" y="25"/>
                      <a:pt x="0" y="16"/>
                    </a:cubicBezTo>
                    <a:cubicBezTo>
                      <a:pt x="0" y="7"/>
                      <a:pt x="7" y="0"/>
                      <a:pt x="16" y="0"/>
                    </a:cubicBezTo>
                    <a:cubicBezTo>
                      <a:pt x="25" y="0"/>
                      <a:pt x="32" y="7"/>
                      <a:pt x="32" y="16"/>
                    </a:cubicBezTo>
                    <a:cubicBezTo>
                      <a:pt x="32" y="25"/>
                      <a:pt x="25" y="32"/>
                      <a:pt x="16" y="32"/>
                    </a:cubicBezTo>
                    <a:moveTo>
                      <a:pt x="16" y="8"/>
                    </a:moveTo>
                    <a:cubicBezTo>
                      <a:pt x="12" y="8"/>
                      <a:pt x="8" y="12"/>
                      <a:pt x="8" y="16"/>
                    </a:cubicBezTo>
                    <a:cubicBezTo>
                      <a:pt x="8" y="20"/>
                      <a:pt x="12" y="24"/>
                      <a:pt x="16" y="24"/>
                    </a:cubicBezTo>
                    <a:cubicBezTo>
                      <a:pt x="20" y="24"/>
                      <a:pt x="24" y="20"/>
                      <a:pt x="24" y="16"/>
                    </a:cubicBezTo>
                    <a:cubicBezTo>
                      <a:pt x="24" y="12"/>
                      <a:pt x="20" y="8"/>
                      <a:pt x="16" y="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a:ea typeface="阿里巴巴普惠体 Medium"/>
                  <a:cs typeface="阿里巴巴普惠体 Medium"/>
                  <a:sym typeface="Arial"/>
                </a:endParaRPr>
              </a:p>
            </p:txBody>
          </p:sp>
          <p:sp>
            <p:nvSpPr>
              <p:cNvPr id="109" name="图形"/>
              <p:cNvSpPr>
                <a:spLocks noEditPoints="1"/>
              </p:cNvSpPr>
              <p:nvPr>
                <p:custDataLst>
                  <p:tags r:id="rId17"/>
                </p:custDataLst>
              </p:nvPr>
            </p:nvSpPr>
            <p:spPr bwMode="auto">
              <a:xfrm>
                <a:off x="9577388" y="4967288"/>
                <a:ext cx="249238" cy="249238"/>
              </a:xfrm>
              <a:custGeom>
                <a:avLst/>
                <a:gdLst>
                  <a:gd name="T0" fmla="*/ 32 w 66"/>
                  <a:gd name="T1" fmla="*/ 66 h 66"/>
                  <a:gd name="T2" fmla="*/ 9 w 66"/>
                  <a:gd name="T3" fmla="*/ 57 h 66"/>
                  <a:gd name="T4" fmla="*/ 0 w 66"/>
                  <a:gd name="T5" fmla="*/ 34 h 66"/>
                  <a:gd name="T6" fmla="*/ 9 w 66"/>
                  <a:gd name="T7" fmla="*/ 11 h 66"/>
                  <a:gd name="T8" fmla="*/ 20 w 66"/>
                  <a:gd name="T9" fmla="*/ 0 h 66"/>
                  <a:gd name="T10" fmla="*/ 66 w 66"/>
                  <a:gd name="T11" fmla="*/ 46 h 66"/>
                  <a:gd name="T12" fmla="*/ 55 w 66"/>
                  <a:gd name="T13" fmla="*/ 57 h 66"/>
                  <a:gd name="T14" fmla="*/ 32 w 66"/>
                  <a:gd name="T15" fmla="*/ 66 h 66"/>
                  <a:gd name="T16" fmla="*/ 20 w 66"/>
                  <a:gd name="T17" fmla="*/ 12 h 66"/>
                  <a:gd name="T18" fmla="*/ 15 w 66"/>
                  <a:gd name="T19" fmla="*/ 17 h 66"/>
                  <a:gd name="T20" fmla="*/ 8 w 66"/>
                  <a:gd name="T21" fmla="*/ 34 h 66"/>
                  <a:gd name="T22" fmla="*/ 15 w 66"/>
                  <a:gd name="T23" fmla="*/ 51 h 66"/>
                  <a:gd name="T24" fmla="*/ 32 w 66"/>
                  <a:gd name="T25" fmla="*/ 58 h 66"/>
                  <a:gd name="T26" fmla="*/ 49 w 66"/>
                  <a:gd name="T27" fmla="*/ 51 h 66"/>
                  <a:gd name="T28" fmla="*/ 54 w 66"/>
                  <a:gd name="T29" fmla="*/ 46 h 66"/>
                  <a:gd name="T30" fmla="*/ 20 w 66"/>
                  <a:gd name="T31" fmla="*/ 12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6" h="66">
                    <a:moveTo>
                      <a:pt x="32" y="66"/>
                    </a:moveTo>
                    <a:cubicBezTo>
                      <a:pt x="23" y="66"/>
                      <a:pt x="15" y="63"/>
                      <a:pt x="9" y="57"/>
                    </a:cubicBezTo>
                    <a:cubicBezTo>
                      <a:pt x="3" y="51"/>
                      <a:pt x="0" y="43"/>
                      <a:pt x="0" y="34"/>
                    </a:cubicBezTo>
                    <a:cubicBezTo>
                      <a:pt x="0" y="25"/>
                      <a:pt x="3" y="17"/>
                      <a:pt x="9" y="11"/>
                    </a:cubicBezTo>
                    <a:cubicBezTo>
                      <a:pt x="20" y="0"/>
                      <a:pt x="20" y="0"/>
                      <a:pt x="20" y="0"/>
                    </a:cubicBezTo>
                    <a:cubicBezTo>
                      <a:pt x="66" y="46"/>
                      <a:pt x="66" y="46"/>
                      <a:pt x="66" y="46"/>
                    </a:cubicBezTo>
                    <a:cubicBezTo>
                      <a:pt x="55" y="57"/>
                      <a:pt x="55" y="57"/>
                      <a:pt x="55" y="57"/>
                    </a:cubicBezTo>
                    <a:cubicBezTo>
                      <a:pt x="49" y="63"/>
                      <a:pt x="41" y="66"/>
                      <a:pt x="32" y="66"/>
                    </a:cubicBezTo>
                    <a:moveTo>
                      <a:pt x="20" y="12"/>
                    </a:moveTo>
                    <a:cubicBezTo>
                      <a:pt x="15" y="17"/>
                      <a:pt x="15" y="17"/>
                      <a:pt x="15" y="17"/>
                    </a:cubicBezTo>
                    <a:cubicBezTo>
                      <a:pt x="10" y="22"/>
                      <a:pt x="8" y="28"/>
                      <a:pt x="8" y="34"/>
                    </a:cubicBezTo>
                    <a:cubicBezTo>
                      <a:pt x="8" y="40"/>
                      <a:pt x="10" y="46"/>
                      <a:pt x="15" y="51"/>
                    </a:cubicBezTo>
                    <a:cubicBezTo>
                      <a:pt x="20" y="56"/>
                      <a:pt x="26" y="58"/>
                      <a:pt x="32" y="58"/>
                    </a:cubicBezTo>
                    <a:cubicBezTo>
                      <a:pt x="38" y="58"/>
                      <a:pt x="44" y="56"/>
                      <a:pt x="49" y="51"/>
                    </a:cubicBezTo>
                    <a:cubicBezTo>
                      <a:pt x="54" y="46"/>
                      <a:pt x="54" y="46"/>
                      <a:pt x="54" y="46"/>
                    </a:cubicBezTo>
                    <a:lnTo>
                      <a:pt x="20"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a:ea typeface="阿里巴巴普惠体 Medium"/>
                  <a:cs typeface="阿里巴巴普惠体 Medium"/>
                  <a:sym typeface="Arial"/>
                </a:endParaRPr>
              </a:p>
            </p:txBody>
          </p:sp>
          <p:sp>
            <p:nvSpPr>
              <p:cNvPr id="110" name="图形"/>
              <p:cNvSpPr/>
              <p:nvPr>
                <p:custDataLst>
                  <p:tags r:id="rId18"/>
                </p:custDataLst>
              </p:nvPr>
            </p:nvSpPr>
            <p:spPr bwMode="auto">
              <a:xfrm>
                <a:off x="9363075" y="5065713"/>
                <a:ext cx="365125" cy="371475"/>
              </a:xfrm>
              <a:custGeom>
                <a:avLst/>
                <a:gdLst>
                  <a:gd name="T0" fmla="*/ 0 w 230"/>
                  <a:gd name="T1" fmla="*/ 234 h 234"/>
                  <a:gd name="T2" fmla="*/ 22 w 230"/>
                  <a:gd name="T3" fmla="*/ 49 h 234"/>
                  <a:gd name="T4" fmla="*/ 112 w 230"/>
                  <a:gd name="T5" fmla="*/ 0 h 234"/>
                  <a:gd name="T6" fmla="*/ 121 w 230"/>
                  <a:gd name="T7" fmla="*/ 16 h 234"/>
                  <a:gd name="T8" fmla="*/ 41 w 230"/>
                  <a:gd name="T9" fmla="*/ 61 h 234"/>
                  <a:gd name="T10" fmla="*/ 24 w 230"/>
                  <a:gd name="T11" fmla="*/ 211 h 234"/>
                  <a:gd name="T12" fmla="*/ 185 w 230"/>
                  <a:gd name="T13" fmla="*/ 180 h 234"/>
                  <a:gd name="T14" fmla="*/ 211 w 230"/>
                  <a:gd name="T15" fmla="*/ 111 h 234"/>
                  <a:gd name="T16" fmla="*/ 230 w 230"/>
                  <a:gd name="T17" fmla="*/ 116 h 234"/>
                  <a:gd name="T18" fmla="*/ 199 w 230"/>
                  <a:gd name="T19" fmla="*/ 199 h 234"/>
                  <a:gd name="T20" fmla="*/ 0 w 230"/>
                  <a:gd name="T21"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0" h="234">
                    <a:moveTo>
                      <a:pt x="0" y="234"/>
                    </a:moveTo>
                    <a:lnTo>
                      <a:pt x="22" y="49"/>
                    </a:lnTo>
                    <a:lnTo>
                      <a:pt x="112" y="0"/>
                    </a:lnTo>
                    <a:lnTo>
                      <a:pt x="121" y="16"/>
                    </a:lnTo>
                    <a:lnTo>
                      <a:pt x="41" y="61"/>
                    </a:lnTo>
                    <a:lnTo>
                      <a:pt x="24" y="211"/>
                    </a:lnTo>
                    <a:lnTo>
                      <a:pt x="185" y="180"/>
                    </a:lnTo>
                    <a:lnTo>
                      <a:pt x="211" y="111"/>
                    </a:lnTo>
                    <a:lnTo>
                      <a:pt x="230" y="116"/>
                    </a:lnTo>
                    <a:lnTo>
                      <a:pt x="199" y="199"/>
                    </a:lnTo>
                    <a:lnTo>
                      <a:pt x="0" y="23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a:ea typeface="阿里巴巴普惠体 Medium"/>
                  <a:cs typeface="阿里巴巴普惠体 Medium"/>
                  <a:sym typeface="Arial"/>
                </a:endParaRPr>
              </a:p>
            </p:txBody>
          </p:sp>
        </p:grpSp>
        <p:sp>
          <p:nvSpPr>
            <p:cNvPr id="21" name="图形"/>
            <p:cNvSpPr txBox="1"/>
            <p:nvPr>
              <p:custDataLst>
                <p:tags r:id="rId11"/>
              </p:custDataLst>
            </p:nvPr>
          </p:nvSpPr>
          <p:spPr>
            <a:xfrm>
              <a:off x="1405" y="6931"/>
              <a:ext cx="3575" cy="1454"/>
            </a:xfrm>
            <a:prstGeom prst="rect">
              <a:avLst/>
            </a:prstGeom>
            <a:noFill/>
          </p:spPr>
          <p:txBody>
            <a:bodyPr wrap="square" rtlCol="0">
              <a:spAutoFit/>
            </a:bodyPr>
            <a:lstStyle/>
            <a:p>
              <a:pPr algn="l">
                <a:lnSpc>
                  <a:spcPct val="150000"/>
                </a:lnSpc>
              </a:pPr>
              <a:r>
                <a:rPr lang="zh-CN" altLang="en-US" sz="1200">
                  <a:solidFill>
                    <a:schemeClr val="tx1">
                      <a:lumMod val="75000"/>
                      <a:lumOff val="25000"/>
                    </a:schemeClr>
                  </a:solidFill>
                  <a:latin typeface="Arial"/>
                  <a:ea typeface="阿里巴巴普惠体 Medium"/>
                  <a:cs typeface="阿里巴巴普惠体 Medium"/>
                  <a:sym typeface="Arial"/>
                </a:rPr>
                <a:t>在此处添加您的文本内容在此处添加您的文本内容在此处添加文本内容添加您的文本内容</a:t>
              </a:r>
              <a:endParaRPr lang="zh-CN" altLang="en-US" sz="1200" dirty="0">
                <a:solidFill>
                  <a:schemeClr val="tx1">
                    <a:lumMod val="75000"/>
                    <a:lumOff val="25000"/>
                  </a:schemeClr>
                </a:solidFill>
                <a:latin typeface="Arial"/>
                <a:ea typeface="阿里巴巴普惠体 Medium"/>
                <a:cs typeface="阿里巴巴普惠体 Medium"/>
                <a:sym typeface="Arial"/>
              </a:endParaRPr>
            </a:p>
          </p:txBody>
        </p:sp>
        <p:sp>
          <p:nvSpPr>
            <p:cNvPr id="22" name="图形"/>
            <p:cNvSpPr txBox="1"/>
            <p:nvPr>
              <p:custDataLst>
                <p:tags r:id="rId12"/>
              </p:custDataLst>
            </p:nvPr>
          </p:nvSpPr>
          <p:spPr>
            <a:xfrm>
              <a:off x="5432" y="6931"/>
              <a:ext cx="3575" cy="1454"/>
            </a:xfrm>
            <a:prstGeom prst="rect">
              <a:avLst/>
            </a:prstGeom>
            <a:noFill/>
          </p:spPr>
          <p:txBody>
            <a:bodyPr wrap="square" rtlCol="0">
              <a:spAutoFit/>
            </a:bodyPr>
            <a:lstStyle/>
            <a:p>
              <a:pPr algn="l">
                <a:lnSpc>
                  <a:spcPct val="150000"/>
                </a:lnSpc>
              </a:pPr>
              <a:r>
                <a:rPr lang="zh-CN" altLang="en-US" sz="1200">
                  <a:solidFill>
                    <a:schemeClr val="tx1">
                      <a:lumMod val="75000"/>
                      <a:lumOff val="25000"/>
                    </a:schemeClr>
                  </a:solidFill>
                  <a:latin typeface="Arial"/>
                  <a:ea typeface="阿里巴巴普惠体 Medium"/>
                  <a:cs typeface="阿里巴巴普惠体 Medium"/>
                  <a:sym typeface="Arial"/>
                </a:rPr>
                <a:t>在此处添加您的文本内容在此处添加您的文本内容在此处添加文本内容添加您的文本内容</a:t>
              </a:r>
              <a:endParaRPr lang="zh-CN" altLang="en-US" sz="1200" dirty="0">
                <a:solidFill>
                  <a:schemeClr val="tx1">
                    <a:lumMod val="75000"/>
                    <a:lumOff val="25000"/>
                  </a:schemeClr>
                </a:solidFill>
                <a:latin typeface="Arial"/>
                <a:ea typeface="阿里巴巴普惠体 Medium"/>
                <a:cs typeface="阿里巴巴普惠体 Medium"/>
                <a:sym typeface="Arial"/>
              </a:endParaRPr>
            </a:p>
          </p:txBody>
        </p:sp>
        <p:sp>
          <p:nvSpPr>
            <p:cNvPr id="23" name="图形"/>
            <p:cNvSpPr txBox="1"/>
            <p:nvPr>
              <p:custDataLst>
                <p:tags r:id="rId13"/>
              </p:custDataLst>
            </p:nvPr>
          </p:nvSpPr>
          <p:spPr>
            <a:xfrm>
              <a:off x="9849" y="6931"/>
              <a:ext cx="3575" cy="1454"/>
            </a:xfrm>
            <a:prstGeom prst="rect">
              <a:avLst/>
            </a:prstGeom>
            <a:noFill/>
          </p:spPr>
          <p:txBody>
            <a:bodyPr wrap="square" rtlCol="0">
              <a:spAutoFit/>
            </a:bodyPr>
            <a:lstStyle/>
            <a:p>
              <a:pPr algn="l">
                <a:lnSpc>
                  <a:spcPct val="150000"/>
                </a:lnSpc>
              </a:pPr>
              <a:r>
                <a:rPr lang="zh-CN" altLang="en-US" sz="1200">
                  <a:solidFill>
                    <a:schemeClr val="tx1">
                      <a:lumMod val="75000"/>
                      <a:lumOff val="25000"/>
                    </a:schemeClr>
                  </a:solidFill>
                  <a:latin typeface="Arial"/>
                  <a:ea typeface="阿里巴巴普惠体 Medium"/>
                  <a:cs typeface="阿里巴巴普惠体 Medium"/>
                  <a:sym typeface="Arial"/>
                </a:rPr>
                <a:t>在此处添加您的文本内容在此处添加您的文本内容在此处添加文本内容添加您的文本内容</a:t>
              </a:r>
              <a:endParaRPr lang="zh-CN" altLang="en-US" sz="1200" dirty="0">
                <a:solidFill>
                  <a:schemeClr val="tx1">
                    <a:lumMod val="75000"/>
                    <a:lumOff val="25000"/>
                  </a:schemeClr>
                </a:solidFill>
                <a:latin typeface="Arial"/>
                <a:ea typeface="阿里巴巴普惠体 Medium"/>
                <a:cs typeface="阿里巴巴普惠体 Medium"/>
                <a:sym typeface="Arial"/>
              </a:endParaRPr>
            </a:p>
          </p:txBody>
        </p:sp>
        <p:sp>
          <p:nvSpPr>
            <p:cNvPr id="24" name="图形"/>
            <p:cNvSpPr txBox="1"/>
            <p:nvPr>
              <p:custDataLst>
                <p:tags r:id="rId14"/>
              </p:custDataLst>
            </p:nvPr>
          </p:nvSpPr>
          <p:spPr>
            <a:xfrm>
              <a:off x="13876" y="6931"/>
              <a:ext cx="3575" cy="1454"/>
            </a:xfrm>
            <a:prstGeom prst="rect">
              <a:avLst/>
            </a:prstGeom>
            <a:noFill/>
          </p:spPr>
          <p:txBody>
            <a:bodyPr wrap="square" rtlCol="0">
              <a:spAutoFit/>
            </a:bodyPr>
            <a:lstStyle/>
            <a:p>
              <a:pPr algn="l">
                <a:lnSpc>
                  <a:spcPct val="150000"/>
                </a:lnSpc>
              </a:pPr>
              <a:r>
                <a:rPr lang="zh-CN" altLang="en-US" sz="1200">
                  <a:solidFill>
                    <a:schemeClr val="tx1">
                      <a:lumMod val="75000"/>
                      <a:lumOff val="25000"/>
                    </a:schemeClr>
                  </a:solidFill>
                  <a:latin typeface="Arial"/>
                  <a:ea typeface="阿里巴巴普惠体 Medium"/>
                  <a:cs typeface="阿里巴巴普惠体 Medium"/>
                  <a:sym typeface="Arial"/>
                </a:rPr>
                <a:t>在此处添加您的文本内容在此处添加您的文本内容在此处添加文本内容添加您的文本内容</a:t>
              </a:r>
              <a:endParaRPr lang="zh-CN" altLang="en-US" sz="1200" dirty="0">
                <a:solidFill>
                  <a:schemeClr val="tx1">
                    <a:lumMod val="75000"/>
                    <a:lumOff val="25000"/>
                  </a:schemeClr>
                </a:solidFill>
                <a:latin typeface="Arial"/>
                <a:ea typeface="阿里巴巴普惠体 Medium"/>
                <a:cs typeface="阿里巴巴普惠体 Medium"/>
                <a:sym typeface="Arial"/>
              </a:endParaRPr>
            </a:p>
          </p:txBody>
        </p:sp>
      </p:grpSp>
    </p:spTree>
    <p:custDataLst>
      <p:tags r:id="rId1"/>
    </p:custDataLst>
  </p:cSld>
  <p:clrMapOvr>
    <a:masterClrMapping/>
  </p:clrMapOvr>
  <p:transition advTm="2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2" fill="hold" nodeType="afterEffect">
                                  <p:stCondLst>
                                    <p:cond delay="0"/>
                                  </p:stCondLst>
                                  <p:childTnLst>
                                    <p:set>
                                      <p:cBhvr>
                                        <p:cTn id="6" dur="500" fill="hold">
                                          <p:stCondLst>
                                            <p:cond delay="0"/>
                                          </p:stCondLst>
                                        </p:cTn>
                                        <p:tgtEl>
                                          <p:spTgt spid="17"/>
                                        </p:tgtEl>
                                        <p:attrNameLst>
                                          <p:attrName>style.visibility</p:attrName>
                                        </p:attrNameLst>
                                      </p:cBhvr>
                                      <p:to>
                                        <p:strVal val="visible"/>
                                      </p:to>
                                    </p:set>
                                    <p:animEffect transition="in" filter="wheel(2)">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图形"/>
          <p:cNvGrpSpPr/>
          <p:nvPr/>
        </p:nvGrpSpPr>
        <p:grpSpPr>
          <a:xfrm>
            <a:off x="905511" y="1649097"/>
            <a:ext cx="10320655" cy="3515995"/>
            <a:chOff x="1426" y="3163"/>
            <a:chExt cx="16253" cy="5537"/>
          </a:xfrm>
        </p:grpSpPr>
        <p:sp>
          <p:nvSpPr>
            <p:cNvPr id="35844" name="图形"/>
            <p:cNvSpPr>
              <a:spLocks noChangeAspect="1"/>
            </p:cNvSpPr>
            <p:nvPr>
              <p:custDataLst>
                <p:tags r:id="rId2"/>
              </p:custDataLst>
            </p:nvPr>
          </p:nvSpPr>
          <p:spPr>
            <a:xfrm>
              <a:off x="11833" y="5393"/>
              <a:ext cx="1135" cy="1135"/>
            </a:xfrm>
            <a:prstGeom prst="ellipse">
              <a:avLst/>
            </a:prstGeom>
            <a:gradFill>
              <a:gsLst>
                <a:gs pos="0">
                  <a:schemeClr val="accent1"/>
                </a:gs>
                <a:gs pos="100000">
                  <a:schemeClr val="accent2"/>
                </a:gs>
              </a:gsLst>
              <a:lin ang="2700000" scaled="0"/>
            </a:gradFill>
            <a:ln w="9525">
              <a:noFill/>
            </a:ln>
          </p:spPr>
          <p:txBody>
            <a:bodyPr anchor="ctr"/>
            <a:lstStyle>
              <a:lvl1pPr marL="228600" indent="-228600" algn="l" rtl="0" eaLnBrk="0" fontAlgn="base" hangingPunct="0">
                <a:lnSpc>
                  <a:spcPct val="125000"/>
                </a:lnSpc>
                <a:spcBef>
                  <a:spcPts val="1000"/>
                </a:spcBef>
                <a:spcAft>
                  <a:spcPct val="0"/>
                </a:spcAft>
                <a:buFont typeface="Arial" panose="020B0604020202020204" pitchFamily="34" charset="0"/>
                <a:buChar char="•"/>
                <a:defRPr sz="2000" kern="1200">
                  <a:solidFill>
                    <a:schemeClr val="tx1"/>
                  </a:solidFill>
                  <a:latin typeface="+mn-lt"/>
                  <a:ea typeface="+mn-ea"/>
                  <a:cs typeface="+mn-cs"/>
                </a:defRPr>
              </a:lvl1pPr>
              <a:lvl2pPr marL="685800" indent="-228600" algn="l" rtl="0" eaLnBrk="0" fontAlgn="base" hangingPunct="0">
                <a:lnSpc>
                  <a:spcPct val="125000"/>
                </a:lnSpc>
                <a:spcBef>
                  <a:spcPts val="500"/>
                </a:spcBef>
                <a:spcAft>
                  <a:spcPct val="0"/>
                </a:spcAft>
                <a:buFont typeface="Arial" panose="020B0604020202020204" pitchFamily="34" charset="0"/>
                <a:buChar char="•"/>
                <a:defRPr kern="1200">
                  <a:solidFill>
                    <a:schemeClr val="tx1"/>
                  </a:solidFill>
                  <a:latin typeface="+mn-lt"/>
                  <a:ea typeface="+mn-ea"/>
                  <a:cs typeface="+mn-cs"/>
                </a:defRPr>
              </a:lvl2pPr>
              <a:lvl3pPr marL="1143000" indent="-228600" algn="l" rtl="0" eaLnBrk="0" fontAlgn="base" hangingPunct="0">
                <a:lnSpc>
                  <a:spcPct val="125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4pPr>
              <a:lvl5pPr marL="2057400"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5pPr>
            </a:lstStyle>
            <a:p>
              <a:pPr marL="0" lvl="0" indent="0" algn="ctr" eaLnBrk="1" hangingPunct="1">
                <a:lnSpc>
                  <a:spcPct val="100000"/>
                </a:lnSpc>
                <a:spcBef>
                  <a:spcPct val="0"/>
                </a:spcBef>
                <a:buNone/>
              </a:pPr>
              <a:r>
                <a:rPr lang="en-US" altLang="zh-CN" sz="2800" dirty="0">
                  <a:solidFill>
                    <a:schemeClr val="bg1"/>
                  </a:solidFill>
                  <a:latin typeface="Arial"/>
                  <a:ea typeface="阿里巴巴普惠体 Medium"/>
                  <a:cs typeface="阿里巴巴普惠体 Medium"/>
                  <a:sym typeface="Arial"/>
                </a:rPr>
                <a:t>4</a:t>
              </a:r>
              <a:endParaRPr lang="zh-CN" altLang="en-US" sz="2800" dirty="0">
                <a:solidFill>
                  <a:schemeClr val="bg1"/>
                </a:solidFill>
                <a:latin typeface="Arial"/>
                <a:ea typeface="阿里巴巴普惠体 Medium"/>
                <a:cs typeface="阿里巴巴普惠体 Medium"/>
                <a:sym typeface="Arial"/>
              </a:endParaRPr>
            </a:p>
          </p:txBody>
        </p:sp>
        <p:sp>
          <p:nvSpPr>
            <p:cNvPr id="35845" name="图形"/>
            <p:cNvSpPr>
              <a:spLocks noChangeAspect="1"/>
            </p:cNvSpPr>
            <p:nvPr>
              <p:custDataLst>
                <p:tags r:id="rId3"/>
              </p:custDataLst>
            </p:nvPr>
          </p:nvSpPr>
          <p:spPr>
            <a:xfrm>
              <a:off x="6150" y="5393"/>
              <a:ext cx="1133" cy="1135"/>
            </a:xfrm>
            <a:prstGeom prst="ellipse">
              <a:avLst/>
            </a:prstGeom>
            <a:gradFill>
              <a:gsLst>
                <a:gs pos="0">
                  <a:schemeClr val="accent1"/>
                </a:gs>
                <a:gs pos="100000">
                  <a:schemeClr val="accent2"/>
                </a:gs>
              </a:gsLst>
              <a:lin ang="2700000" scaled="0"/>
            </a:gradFill>
            <a:ln w="9525">
              <a:noFill/>
            </a:ln>
          </p:spPr>
          <p:txBody>
            <a:bodyPr anchor="ctr"/>
            <a:lstStyle>
              <a:lvl1pPr marL="228600" indent="-228600" algn="l" rtl="0" eaLnBrk="0" fontAlgn="base" hangingPunct="0">
                <a:lnSpc>
                  <a:spcPct val="125000"/>
                </a:lnSpc>
                <a:spcBef>
                  <a:spcPts val="1000"/>
                </a:spcBef>
                <a:spcAft>
                  <a:spcPct val="0"/>
                </a:spcAft>
                <a:buFont typeface="Arial" panose="020B0604020202020204" pitchFamily="34" charset="0"/>
                <a:buChar char="•"/>
                <a:defRPr sz="2000" kern="1200">
                  <a:solidFill>
                    <a:schemeClr val="tx1"/>
                  </a:solidFill>
                  <a:latin typeface="+mn-lt"/>
                  <a:ea typeface="+mn-ea"/>
                  <a:cs typeface="+mn-cs"/>
                </a:defRPr>
              </a:lvl1pPr>
              <a:lvl2pPr marL="685800" indent="-228600" algn="l" rtl="0" eaLnBrk="0" fontAlgn="base" hangingPunct="0">
                <a:lnSpc>
                  <a:spcPct val="125000"/>
                </a:lnSpc>
                <a:spcBef>
                  <a:spcPts val="500"/>
                </a:spcBef>
                <a:spcAft>
                  <a:spcPct val="0"/>
                </a:spcAft>
                <a:buFont typeface="Arial" panose="020B0604020202020204" pitchFamily="34" charset="0"/>
                <a:buChar char="•"/>
                <a:defRPr kern="1200">
                  <a:solidFill>
                    <a:schemeClr val="tx1"/>
                  </a:solidFill>
                  <a:latin typeface="+mn-lt"/>
                  <a:ea typeface="+mn-ea"/>
                  <a:cs typeface="+mn-cs"/>
                </a:defRPr>
              </a:lvl2pPr>
              <a:lvl3pPr marL="1143000" indent="-228600" algn="l" rtl="0" eaLnBrk="0" fontAlgn="base" hangingPunct="0">
                <a:lnSpc>
                  <a:spcPct val="125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4pPr>
              <a:lvl5pPr marL="2057400"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5pPr>
            </a:lstStyle>
            <a:p>
              <a:pPr marL="0" lvl="0" indent="0" algn="ctr" eaLnBrk="1" hangingPunct="1">
                <a:lnSpc>
                  <a:spcPct val="100000"/>
                </a:lnSpc>
                <a:spcBef>
                  <a:spcPct val="0"/>
                </a:spcBef>
                <a:buNone/>
              </a:pPr>
              <a:r>
                <a:rPr lang="en-US" altLang="zh-CN" sz="2800" dirty="0">
                  <a:solidFill>
                    <a:schemeClr val="bg1"/>
                  </a:solidFill>
                  <a:latin typeface="Arial"/>
                  <a:ea typeface="阿里巴巴普惠体 Medium"/>
                  <a:cs typeface="阿里巴巴普惠体 Medium"/>
                  <a:sym typeface="Arial"/>
                </a:rPr>
                <a:t>3</a:t>
              </a:r>
              <a:endParaRPr lang="zh-CN" altLang="en-US" sz="2800" dirty="0">
                <a:solidFill>
                  <a:schemeClr val="bg1"/>
                </a:solidFill>
                <a:latin typeface="Arial"/>
                <a:ea typeface="阿里巴巴普惠体 Medium"/>
                <a:cs typeface="阿里巴巴普惠体 Medium"/>
                <a:sym typeface="Arial"/>
              </a:endParaRPr>
            </a:p>
          </p:txBody>
        </p:sp>
        <p:cxnSp>
          <p:nvCxnSpPr>
            <p:cNvPr id="35846" name="图形"/>
            <p:cNvCxnSpPr>
              <a:stCxn id="35845" idx="6"/>
              <a:endCxn id="35844" idx="2"/>
            </p:cNvCxnSpPr>
            <p:nvPr>
              <p:custDataLst>
                <p:tags r:id="rId4"/>
              </p:custDataLst>
            </p:nvPr>
          </p:nvCxnSpPr>
          <p:spPr>
            <a:xfrm>
              <a:off x="7283" y="5960"/>
              <a:ext cx="4550" cy="0"/>
            </a:xfrm>
            <a:prstGeom prst="line">
              <a:avLst/>
            </a:prstGeom>
            <a:ln w="12700" cap="flat" cmpd="sng">
              <a:solidFill>
                <a:srgbClr val="BFBFBF"/>
              </a:solidFill>
              <a:prstDash val="solid"/>
              <a:headEnd type="oval" w="med" len="med"/>
              <a:tailEnd type="oval" w="med" len="med"/>
            </a:ln>
          </p:spPr>
        </p:cxnSp>
        <p:sp>
          <p:nvSpPr>
            <p:cNvPr id="35847" name="图形"/>
            <p:cNvSpPr>
              <a:spLocks noChangeAspect="1"/>
            </p:cNvSpPr>
            <p:nvPr>
              <p:custDataLst>
                <p:tags r:id="rId5"/>
              </p:custDataLst>
            </p:nvPr>
          </p:nvSpPr>
          <p:spPr>
            <a:xfrm>
              <a:off x="11833" y="3220"/>
              <a:ext cx="1135" cy="1135"/>
            </a:xfrm>
            <a:prstGeom prst="ellipse">
              <a:avLst/>
            </a:prstGeom>
            <a:gradFill>
              <a:gsLst>
                <a:gs pos="0">
                  <a:schemeClr val="accent1"/>
                </a:gs>
                <a:gs pos="100000">
                  <a:schemeClr val="accent2"/>
                </a:gs>
              </a:gsLst>
              <a:lin ang="2700000" scaled="0"/>
            </a:gradFill>
            <a:ln w="9525">
              <a:noFill/>
            </a:ln>
          </p:spPr>
          <p:txBody>
            <a:bodyPr anchor="ctr"/>
            <a:lstStyle>
              <a:lvl1pPr marL="228600" indent="-228600" algn="l" rtl="0" eaLnBrk="0" fontAlgn="base" hangingPunct="0">
                <a:lnSpc>
                  <a:spcPct val="125000"/>
                </a:lnSpc>
                <a:spcBef>
                  <a:spcPts val="1000"/>
                </a:spcBef>
                <a:spcAft>
                  <a:spcPct val="0"/>
                </a:spcAft>
                <a:buFont typeface="Arial" panose="020B0604020202020204" pitchFamily="34" charset="0"/>
                <a:buChar char="•"/>
                <a:defRPr sz="2000" kern="1200">
                  <a:solidFill>
                    <a:schemeClr val="tx1"/>
                  </a:solidFill>
                  <a:latin typeface="+mn-lt"/>
                  <a:ea typeface="+mn-ea"/>
                  <a:cs typeface="+mn-cs"/>
                </a:defRPr>
              </a:lvl1pPr>
              <a:lvl2pPr marL="685800" indent="-228600" algn="l" rtl="0" eaLnBrk="0" fontAlgn="base" hangingPunct="0">
                <a:lnSpc>
                  <a:spcPct val="125000"/>
                </a:lnSpc>
                <a:spcBef>
                  <a:spcPts val="500"/>
                </a:spcBef>
                <a:spcAft>
                  <a:spcPct val="0"/>
                </a:spcAft>
                <a:buFont typeface="Arial" panose="020B0604020202020204" pitchFamily="34" charset="0"/>
                <a:buChar char="•"/>
                <a:defRPr kern="1200">
                  <a:solidFill>
                    <a:schemeClr val="tx1"/>
                  </a:solidFill>
                  <a:latin typeface="+mn-lt"/>
                  <a:ea typeface="+mn-ea"/>
                  <a:cs typeface="+mn-cs"/>
                </a:defRPr>
              </a:lvl2pPr>
              <a:lvl3pPr marL="1143000" indent="-228600" algn="l" rtl="0" eaLnBrk="0" fontAlgn="base" hangingPunct="0">
                <a:lnSpc>
                  <a:spcPct val="125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4pPr>
              <a:lvl5pPr marL="2057400"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5pPr>
            </a:lstStyle>
            <a:p>
              <a:pPr marL="0" lvl="0" indent="0" algn="ctr" eaLnBrk="1" hangingPunct="1">
                <a:lnSpc>
                  <a:spcPct val="100000"/>
                </a:lnSpc>
                <a:spcBef>
                  <a:spcPct val="0"/>
                </a:spcBef>
                <a:buNone/>
              </a:pPr>
              <a:r>
                <a:rPr lang="en-US" altLang="zh-CN" sz="2800" dirty="0">
                  <a:solidFill>
                    <a:schemeClr val="bg1"/>
                  </a:solidFill>
                  <a:latin typeface="Arial"/>
                  <a:ea typeface="阿里巴巴普惠体 Medium"/>
                  <a:cs typeface="阿里巴巴普惠体 Medium"/>
                  <a:sym typeface="Arial"/>
                </a:rPr>
                <a:t>2</a:t>
              </a:r>
              <a:endParaRPr lang="zh-CN" altLang="en-US" sz="2800" dirty="0">
                <a:solidFill>
                  <a:schemeClr val="bg1"/>
                </a:solidFill>
                <a:latin typeface="Arial"/>
                <a:ea typeface="阿里巴巴普惠体 Medium"/>
                <a:cs typeface="阿里巴巴普惠体 Medium"/>
                <a:sym typeface="Arial"/>
              </a:endParaRPr>
            </a:p>
          </p:txBody>
        </p:sp>
        <p:sp>
          <p:nvSpPr>
            <p:cNvPr id="35848" name="图形"/>
            <p:cNvSpPr>
              <a:spLocks noChangeAspect="1"/>
            </p:cNvSpPr>
            <p:nvPr>
              <p:custDataLst>
                <p:tags r:id="rId6"/>
              </p:custDataLst>
            </p:nvPr>
          </p:nvSpPr>
          <p:spPr>
            <a:xfrm>
              <a:off x="11833" y="7568"/>
              <a:ext cx="1135" cy="1132"/>
            </a:xfrm>
            <a:prstGeom prst="ellipse">
              <a:avLst/>
            </a:prstGeom>
            <a:gradFill>
              <a:gsLst>
                <a:gs pos="0">
                  <a:schemeClr val="accent1"/>
                </a:gs>
                <a:gs pos="100000">
                  <a:schemeClr val="accent2"/>
                </a:gs>
              </a:gsLst>
              <a:lin ang="2700000" scaled="0"/>
            </a:gradFill>
            <a:ln w="9525">
              <a:noFill/>
            </a:ln>
          </p:spPr>
          <p:txBody>
            <a:bodyPr anchor="ctr"/>
            <a:lstStyle>
              <a:lvl1pPr marL="228600" indent="-228600" algn="l" rtl="0" eaLnBrk="0" fontAlgn="base" hangingPunct="0">
                <a:lnSpc>
                  <a:spcPct val="125000"/>
                </a:lnSpc>
                <a:spcBef>
                  <a:spcPts val="1000"/>
                </a:spcBef>
                <a:spcAft>
                  <a:spcPct val="0"/>
                </a:spcAft>
                <a:buFont typeface="Arial" panose="020B0604020202020204" pitchFamily="34" charset="0"/>
                <a:buChar char="•"/>
                <a:defRPr sz="2000" kern="1200">
                  <a:solidFill>
                    <a:schemeClr val="tx1"/>
                  </a:solidFill>
                  <a:latin typeface="+mn-lt"/>
                  <a:ea typeface="+mn-ea"/>
                  <a:cs typeface="+mn-cs"/>
                </a:defRPr>
              </a:lvl1pPr>
              <a:lvl2pPr marL="685800" indent="-228600" algn="l" rtl="0" eaLnBrk="0" fontAlgn="base" hangingPunct="0">
                <a:lnSpc>
                  <a:spcPct val="125000"/>
                </a:lnSpc>
                <a:spcBef>
                  <a:spcPts val="500"/>
                </a:spcBef>
                <a:spcAft>
                  <a:spcPct val="0"/>
                </a:spcAft>
                <a:buFont typeface="Arial" panose="020B0604020202020204" pitchFamily="34" charset="0"/>
                <a:buChar char="•"/>
                <a:defRPr kern="1200">
                  <a:solidFill>
                    <a:schemeClr val="tx1"/>
                  </a:solidFill>
                  <a:latin typeface="+mn-lt"/>
                  <a:ea typeface="+mn-ea"/>
                  <a:cs typeface="+mn-cs"/>
                </a:defRPr>
              </a:lvl2pPr>
              <a:lvl3pPr marL="1143000" indent="-228600" algn="l" rtl="0" eaLnBrk="0" fontAlgn="base" hangingPunct="0">
                <a:lnSpc>
                  <a:spcPct val="125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4pPr>
              <a:lvl5pPr marL="2057400"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5pPr>
            </a:lstStyle>
            <a:p>
              <a:pPr marL="0" lvl="0" indent="0" algn="ctr" eaLnBrk="1" hangingPunct="1">
                <a:lnSpc>
                  <a:spcPct val="100000"/>
                </a:lnSpc>
                <a:spcBef>
                  <a:spcPct val="0"/>
                </a:spcBef>
                <a:buNone/>
              </a:pPr>
              <a:r>
                <a:rPr lang="en-US" altLang="zh-CN" sz="2800" dirty="0">
                  <a:solidFill>
                    <a:schemeClr val="bg1"/>
                  </a:solidFill>
                  <a:latin typeface="Arial"/>
                  <a:ea typeface="阿里巴巴普惠体 Medium"/>
                  <a:cs typeface="阿里巴巴普惠体 Medium"/>
                  <a:sym typeface="Arial"/>
                </a:rPr>
                <a:t>6</a:t>
              </a:r>
              <a:endParaRPr lang="zh-CN" altLang="en-US" sz="2800" dirty="0">
                <a:solidFill>
                  <a:schemeClr val="bg1"/>
                </a:solidFill>
                <a:latin typeface="Arial"/>
                <a:ea typeface="阿里巴巴普惠体 Medium"/>
                <a:cs typeface="阿里巴巴普惠体 Medium"/>
                <a:sym typeface="Arial"/>
              </a:endParaRPr>
            </a:p>
          </p:txBody>
        </p:sp>
        <p:sp>
          <p:nvSpPr>
            <p:cNvPr id="35849" name="图形"/>
            <p:cNvSpPr>
              <a:spLocks noChangeAspect="1"/>
            </p:cNvSpPr>
            <p:nvPr>
              <p:custDataLst>
                <p:tags r:id="rId7"/>
              </p:custDataLst>
            </p:nvPr>
          </p:nvSpPr>
          <p:spPr>
            <a:xfrm>
              <a:off x="6150" y="3220"/>
              <a:ext cx="1133" cy="1135"/>
            </a:xfrm>
            <a:prstGeom prst="ellipse">
              <a:avLst/>
            </a:prstGeom>
            <a:gradFill>
              <a:gsLst>
                <a:gs pos="0">
                  <a:schemeClr val="accent1"/>
                </a:gs>
                <a:gs pos="100000">
                  <a:schemeClr val="accent2"/>
                </a:gs>
              </a:gsLst>
              <a:lin ang="2700000" scaled="0"/>
            </a:gradFill>
            <a:ln w="9525">
              <a:noFill/>
            </a:ln>
          </p:spPr>
          <p:txBody>
            <a:bodyPr anchor="ctr"/>
            <a:lstStyle>
              <a:lvl1pPr marL="228600" indent="-228600" algn="l" rtl="0" eaLnBrk="0" fontAlgn="base" hangingPunct="0">
                <a:lnSpc>
                  <a:spcPct val="125000"/>
                </a:lnSpc>
                <a:spcBef>
                  <a:spcPts val="1000"/>
                </a:spcBef>
                <a:spcAft>
                  <a:spcPct val="0"/>
                </a:spcAft>
                <a:buFont typeface="Arial" panose="020B0604020202020204" pitchFamily="34" charset="0"/>
                <a:buChar char="•"/>
                <a:defRPr sz="2000" kern="1200">
                  <a:solidFill>
                    <a:schemeClr val="tx1"/>
                  </a:solidFill>
                  <a:latin typeface="+mn-lt"/>
                  <a:ea typeface="+mn-ea"/>
                  <a:cs typeface="+mn-cs"/>
                </a:defRPr>
              </a:lvl1pPr>
              <a:lvl2pPr marL="685800" indent="-228600" algn="l" rtl="0" eaLnBrk="0" fontAlgn="base" hangingPunct="0">
                <a:lnSpc>
                  <a:spcPct val="125000"/>
                </a:lnSpc>
                <a:spcBef>
                  <a:spcPts val="500"/>
                </a:spcBef>
                <a:spcAft>
                  <a:spcPct val="0"/>
                </a:spcAft>
                <a:buFont typeface="Arial" panose="020B0604020202020204" pitchFamily="34" charset="0"/>
                <a:buChar char="•"/>
                <a:defRPr kern="1200">
                  <a:solidFill>
                    <a:schemeClr val="tx1"/>
                  </a:solidFill>
                  <a:latin typeface="+mn-lt"/>
                  <a:ea typeface="+mn-ea"/>
                  <a:cs typeface="+mn-cs"/>
                </a:defRPr>
              </a:lvl2pPr>
              <a:lvl3pPr marL="1143000" indent="-228600" algn="l" rtl="0" eaLnBrk="0" fontAlgn="base" hangingPunct="0">
                <a:lnSpc>
                  <a:spcPct val="125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4pPr>
              <a:lvl5pPr marL="2057400"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5pPr>
            </a:lstStyle>
            <a:p>
              <a:pPr marL="0" lvl="0" indent="0" algn="ctr" eaLnBrk="1" hangingPunct="1">
                <a:lnSpc>
                  <a:spcPct val="100000"/>
                </a:lnSpc>
                <a:spcBef>
                  <a:spcPct val="0"/>
                </a:spcBef>
                <a:buNone/>
              </a:pPr>
              <a:r>
                <a:rPr lang="en-US" altLang="zh-CN" sz="2800" dirty="0">
                  <a:solidFill>
                    <a:schemeClr val="bg1"/>
                  </a:solidFill>
                  <a:latin typeface="Arial"/>
                  <a:ea typeface="阿里巴巴普惠体 Medium"/>
                  <a:cs typeface="阿里巴巴普惠体 Medium"/>
                  <a:sym typeface="Arial"/>
                </a:rPr>
                <a:t>1</a:t>
              </a:r>
              <a:endParaRPr lang="zh-CN" altLang="en-US" sz="2800" dirty="0">
                <a:solidFill>
                  <a:schemeClr val="bg1"/>
                </a:solidFill>
                <a:latin typeface="Arial"/>
                <a:ea typeface="阿里巴巴普惠体 Medium"/>
                <a:cs typeface="阿里巴巴普惠体 Medium"/>
                <a:sym typeface="Arial"/>
              </a:endParaRPr>
            </a:p>
          </p:txBody>
        </p:sp>
        <p:sp>
          <p:nvSpPr>
            <p:cNvPr id="35850" name="图形"/>
            <p:cNvSpPr>
              <a:spLocks noChangeAspect="1"/>
            </p:cNvSpPr>
            <p:nvPr>
              <p:custDataLst>
                <p:tags r:id="rId8"/>
              </p:custDataLst>
            </p:nvPr>
          </p:nvSpPr>
          <p:spPr>
            <a:xfrm>
              <a:off x="6150" y="7568"/>
              <a:ext cx="1133" cy="1132"/>
            </a:xfrm>
            <a:prstGeom prst="ellipse">
              <a:avLst/>
            </a:prstGeom>
            <a:gradFill>
              <a:gsLst>
                <a:gs pos="0">
                  <a:schemeClr val="accent1"/>
                </a:gs>
                <a:gs pos="100000">
                  <a:schemeClr val="accent2"/>
                </a:gs>
              </a:gsLst>
              <a:lin ang="2700000" scaled="0"/>
            </a:gradFill>
            <a:ln w="9525">
              <a:noFill/>
            </a:ln>
          </p:spPr>
          <p:txBody>
            <a:bodyPr anchor="ctr"/>
            <a:lstStyle>
              <a:lvl1pPr marL="228600" indent="-228600" algn="l" rtl="0" eaLnBrk="0" fontAlgn="base" hangingPunct="0">
                <a:lnSpc>
                  <a:spcPct val="125000"/>
                </a:lnSpc>
                <a:spcBef>
                  <a:spcPts val="1000"/>
                </a:spcBef>
                <a:spcAft>
                  <a:spcPct val="0"/>
                </a:spcAft>
                <a:buFont typeface="Arial" panose="020B0604020202020204" pitchFamily="34" charset="0"/>
                <a:buChar char="•"/>
                <a:defRPr sz="2000" kern="1200">
                  <a:solidFill>
                    <a:schemeClr val="tx1"/>
                  </a:solidFill>
                  <a:latin typeface="+mn-lt"/>
                  <a:ea typeface="+mn-ea"/>
                  <a:cs typeface="+mn-cs"/>
                </a:defRPr>
              </a:lvl1pPr>
              <a:lvl2pPr marL="685800" indent="-228600" algn="l" rtl="0" eaLnBrk="0" fontAlgn="base" hangingPunct="0">
                <a:lnSpc>
                  <a:spcPct val="125000"/>
                </a:lnSpc>
                <a:spcBef>
                  <a:spcPts val="500"/>
                </a:spcBef>
                <a:spcAft>
                  <a:spcPct val="0"/>
                </a:spcAft>
                <a:buFont typeface="Arial" panose="020B0604020202020204" pitchFamily="34" charset="0"/>
                <a:buChar char="•"/>
                <a:defRPr kern="1200">
                  <a:solidFill>
                    <a:schemeClr val="tx1"/>
                  </a:solidFill>
                  <a:latin typeface="+mn-lt"/>
                  <a:ea typeface="+mn-ea"/>
                  <a:cs typeface="+mn-cs"/>
                </a:defRPr>
              </a:lvl2pPr>
              <a:lvl3pPr marL="1143000" indent="-228600" algn="l" rtl="0" eaLnBrk="0" fontAlgn="base" hangingPunct="0">
                <a:lnSpc>
                  <a:spcPct val="125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4pPr>
              <a:lvl5pPr marL="2057400"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5pPr>
            </a:lstStyle>
            <a:p>
              <a:pPr marL="0" lvl="0" indent="0" algn="ctr" eaLnBrk="1" hangingPunct="1">
                <a:lnSpc>
                  <a:spcPct val="100000"/>
                </a:lnSpc>
                <a:spcBef>
                  <a:spcPct val="0"/>
                </a:spcBef>
                <a:buNone/>
              </a:pPr>
              <a:r>
                <a:rPr lang="en-US" altLang="zh-CN" sz="2800" dirty="0">
                  <a:solidFill>
                    <a:schemeClr val="bg1"/>
                  </a:solidFill>
                  <a:latin typeface="Arial"/>
                  <a:ea typeface="阿里巴巴普惠体 Medium"/>
                  <a:cs typeface="阿里巴巴普惠体 Medium"/>
                  <a:sym typeface="Arial"/>
                </a:rPr>
                <a:t>5</a:t>
              </a:r>
              <a:endParaRPr lang="zh-CN" altLang="en-US" sz="2800" dirty="0">
                <a:solidFill>
                  <a:schemeClr val="bg1"/>
                </a:solidFill>
                <a:latin typeface="Arial"/>
                <a:ea typeface="阿里巴巴普惠体 Medium"/>
                <a:cs typeface="阿里巴巴普惠体 Medium"/>
                <a:sym typeface="Arial"/>
              </a:endParaRPr>
            </a:p>
          </p:txBody>
        </p:sp>
        <p:grpSp>
          <p:nvGrpSpPr>
            <p:cNvPr id="35851" name="组合 22"/>
            <p:cNvGrpSpPr/>
            <p:nvPr/>
          </p:nvGrpSpPr>
          <p:grpSpPr>
            <a:xfrm>
              <a:off x="7283" y="3788"/>
              <a:ext cx="4550" cy="1430"/>
              <a:chOff x="0" y="0"/>
              <a:chExt cx="2888779" cy="908714"/>
            </a:xfrm>
          </p:grpSpPr>
          <p:cxnSp>
            <p:nvCxnSpPr>
              <p:cNvPr id="35870" name="图形"/>
              <p:cNvCxnSpPr/>
              <p:nvPr>
                <p:custDataLst>
                  <p:tags r:id="rId20"/>
                </p:custDataLst>
              </p:nvPr>
            </p:nvCxnSpPr>
            <p:spPr>
              <a:xfrm>
                <a:off x="571407" y="908714"/>
                <a:ext cx="1799932" cy="0"/>
              </a:xfrm>
              <a:prstGeom prst="line">
                <a:avLst/>
              </a:prstGeom>
              <a:ln w="12700" cap="flat" cmpd="sng">
                <a:solidFill>
                  <a:srgbClr val="BFBFBF"/>
                </a:solidFill>
                <a:prstDash val="solid"/>
                <a:headEnd type="none" w="med" len="med"/>
                <a:tailEnd type="none" w="med" len="med"/>
              </a:ln>
            </p:spPr>
          </p:cxnSp>
          <p:cxnSp>
            <p:nvCxnSpPr>
              <p:cNvPr id="35871" name="图形"/>
              <p:cNvCxnSpPr>
                <a:stCxn id="35849" idx="6"/>
              </p:cNvCxnSpPr>
              <p:nvPr>
                <p:custDataLst>
                  <p:tags r:id="rId21"/>
                </p:custDataLst>
              </p:nvPr>
            </p:nvCxnSpPr>
            <p:spPr>
              <a:xfrm>
                <a:off x="0" y="0"/>
                <a:ext cx="571407" cy="908714"/>
              </a:xfrm>
              <a:prstGeom prst="bentConnector2">
                <a:avLst/>
              </a:prstGeom>
              <a:ln w="12700" cap="flat" cmpd="sng">
                <a:solidFill>
                  <a:srgbClr val="BFBFBF"/>
                </a:solidFill>
                <a:prstDash val="solid"/>
                <a:miter/>
                <a:headEnd type="oval" w="med" len="med"/>
                <a:tailEnd type="none" w="med" len="med"/>
              </a:ln>
            </p:spPr>
          </p:cxnSp>
          <p:cxnSp>
            <p:nvCxnSpPr>
              <p:cNvPr id="35872" name="图形"/>
              <p:cNvCxnSpPr>
                <a:stCxn id="35847" idx="2"/>
              </p:cNvCxnSpPr>
              <p:nvPr>
                <p:custDataLst>
                  <p:tags r:id="rId22"/>
                </p:custDataLst>
              </p:nvPr>
            </p:nvCxnSpPr>
            <p:spPr>
              <a:xfrm rot="-10800000" flipV="1">
                <a:off x="2371338" y="0"/>
                <a:ext cx="517441" cy="908714"/>
              </a:xfrm>
              <a:prstGeom prst="bentConnector2">
                <a:avLst/>
              </a:prstGeom>
              <a:ln w="12700" cap="flat" cmpd="sng">
                <a:solidFill>
                  <a:srgbClr val="BFBFBF"/>
                </a:solidFill>
                <a:prstDash val="solid"/>
                <a:miter/>
                <a:headEnd type="oval" w="med" len="med"/>
                <a:tailEnd type="none" w="med" len="med"/>
              </a:ln>
            </p:spPr>
          </p:cxnSp>
        </p:grpSp>
        <p:grpSp>
          <p:nvGrpSpPr>
            <p:cNvPr id="35852" name="组合 23"/>
            <p:cNvGrpSpPr/>
            <p:nvPr/>
          </p:nvGrpSpPr>
          <p:grpSpPr>
            <a:xfrm>
              <a:off x="7283" y="6808"/>
              <a:ext cx="4550" cy="1327"/>
              <a:chOff x="0" y="0"/>
              <a:chExt cx="2888779" cy="842380"/>
            </a:xfrm>
          </p:grpSpPr>
          <p:cxnSp>
            <p:nvCxnSpPr>
              <p:cNvPr id="35867" name="图形"/>
              <p:cNvCxnSpPr/>
              <p:nvPr>
                <p:custDataLst>
                  <p:tags r:id="rId17"/>
                </p:custDataLst>
              </p:nvPr>
            </p:nvCxnSpPr>
            <p:spPr>
              <a:xfrm>
                <a:off x="571407" y="0"/>
                <a:ext cx="1799932" cy="0"/>
              </a:xfrm>
              <a:prstGeom prst="line">
                <a:avLst/>
              </a:prstGeom>
              <a:ln w="12700" cap="flat" cmpd="sng">
                <a:solidFill>
                  <a:srgbClr val="BFBFBF"/>
                </a:solidFill>
                <a:prstDash val="solid"/>
                <a:headEnd type="none" w="med" len="med"/>
                <a:tailEnd type="none" w="med" len="med"/>
              </a:ln>
            </p:spPr>
          </p:cxnSp>
          <p:cxnSp>
            <p:nvCxnSpPr>
              <p:cNvPr id="35868" name="图形"/>
              <p:cNvCxnSpPr>
                <a:stCxn id="35850" idx="6"/>
              </p:cNvCxnSpPr>
              <p:nvPr>
                <p:custDataLst>
                  <p:tags r:id="rId18"/>
                </p:custDataLst>
              </p:nvPr>
            </p:nvCxnSpPr>
            <p:spPr>
              <a:xfrm flipV="1">
                <a:off x="0" y="0"/>
                <a:ext cx="571407" cy="842380"/>
              </a:xfrm>
              <a:prstGeom prst="bentConnector2">
                <a:avLst/>
              </a:prstGeom>
              <a:ln w="12700" cap="flat" cmpd="sng">
                <a:solidFill>
                  <a:srgbClr val="BFBFBF"/>
                </a:solidFill>
                <a:prstDash val="solid"/>
                <a:miter/>
                <a:headEnd type="oval" w="med" len="med"/>
                <a:tailEnd type="none" w="med" len="med"/>
              </a:ln>
            </p:spPr>
          </p:cxnSp>
          <p:cxnSp>
            <p:nvCxnSpPr>
              <p:cNvPr id="35869" name="图形"/>
              <p:cNvCxnSpPr>
                <a:stCxn id="35848" idx="2"/>
              </p:cNvCxnSpPr>
              <p:nvPr>
                <p:custDataLst>
                  <p:tags r:id="rId19"/>
                </p:custDataLst>
              </p:nvPr>
            </p:nvCxnSpPr>
            <p:spPr>
              <a:xfrm rot="10800000">
                <a:off x="2371338" y="0"/>
                <a:ext cx="517441" cy="842380"/>
              </a:xfrm>
              <a:prstGeom prst="bentConnector2">
                <a:avLst/>
              </a:prstGeom>
              <a:ln w="12700" cap="flat" cmpd="sng">
                <a:solidFill>
                  <a:srgbClr val="BFBFBF"/>
                </a:solidFill>
                <a:prstDash val="solid"/>
                <a:miter/>
                <a:headEnd type="oval" w="med" len="med"/>
                <a:tailEnd type="none" w="med" len="med"/>
              </a:ln>
            </p:spPr>
          </p:cxnSp>
        </p:grpSp>
        <p:sp>
          <p:nvSpPr>
            <p:cNvPr id="35860" name="图形"/>
            <p:cNvSpPr/>
            <p:nvPr>
              <p:custDataLst>
                <p:tags r:id="rId9"/>
              </p:custDataLst>
            </p:nvPr>
          </p:nvSpPr>
          <p:spPr>
            <a:xfrm>
              <a:off x="13161" y="3220"/>
              <a:ext cx="4518" cy="1018"/>
            </a:xfrm>
            <a:prstGeom prst="rect">
              <a:avLst/>
            </a:prstGeom>
            <a:noFill/>
            <a:ln w="9525">
              <a:noFill/>
            </a:ln>
          </p:spPr>
          <p:txBody>
            <a:bodyPr>
              <a:spAutoFit/>
            </a:bodyPr>
            <a:lstStyle>
              <a:lvl1pPr marL="228600" indent="-228600" algn="l" rtl="0" eaLnBrk="0" fontAlgn="base" hangingPunct="0">
                <a:lnSpc>
                  <a:spcPct val="125000"/>
                </a:lnSpc>
                <a:spcBef>
                  <a:spcPts val="1000"/>
                </a:spcBef>
                <a:spcAft>
                  <a:spcPct val="0"/>
                </a:spcAft>
                <a:buFont typeface="Arial" panose="020B0604020202020204" pitchFamily="34" charset="0"/>
                <a:buChar char="•"/>
                <a:defRPr sz="2000" kern="1200">
                  <a:solidFill>
                    <a:schemeClr val="tx1"/>
                  </a:solidFill>
                  <a:latin typeface="+mn-lt"/>
                  <a:ea typeface="+mn-ea"/>
                  <a:cs typeface="+mn-cs"/>
                </a:defRPr>
              </a:lvl1pPr>
              <a:lvl2pPr marL="685800" indent="-228600" algn="l" rtl="0" eaLnBrk="0" fontAlgn="base" hangingPunct="0">
                <a:lnSpc>
                  <a:spcPct val="125000"/>
                </a:lnSpc>
                <a:spcBef>
                  <a:spcPts val="500"/>
                </a:spcBef>
                <a:spcAft>
                  <a:spcPct val="0"/>
                </a:spcAft>
                <a:buFont typeface="Arial" panose="020B0604020202020204" pitchFamily="34" charset="0"/>
                <a:buChar char="•"/>
                <a:defRPr kern="1200">
                  <a:solidFill>
                    <a:schemeClr val="tx1"/>
                  </a:solidFill>
                  <a:latin typeface="+mn-lt"/>
                  <a:ea typeface="+mn-ea"/>
                  <a:cs typeface="+mn-cs"/>
                </a:defRPr>
              </a:lvl2pPr>
              <a:lvl3pPr marL="1143000" indent="-228600" algn="l" rtl="0" eaLnBrk="0" fontAlgn="base" hangingPunct="0">
                <a:lnSpc>
                  <a:spcPct val="125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4pPr>
              <a:lvl5pPr marL="2057400"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5pPr>
            </a:lstStyle>
            <a:p>
              <a:pPr marL="0" indent="0" algn="l">
                <a:lnSpc>
                  <a:spcPct val="150000"/>
                </a:lnSpc>
                <a:spcBef>
                  <a:spcPts val="0"/>
                </a:spcBef>
                <a:spcAft>
                  <a:spcPts val="0"/>
                </a:spcAft>
                <a:buNone/>
              </a:pPr>
              <a:r>
                <a:rPr lang="zh-CN" altLang="en-US" sz="1200">
                  <a:solidFill>
                    <a:schemeClr val="tx1">
                      <a:lumMod val="75000"/>
                      <a:lumOff val="25000"/>
                    </a:schemeClr>
                  </a:solidFill>
                  <a:latin typeface="Arial"/>
                  <a:ea typeface="阿里巴巴普惠体 Medium"/>
                  <a:cs typeface="阿里巴巴普惠体 Medium"/>
                  <a:sym typeface="Arial"/>
                </a:rPr>
                <a:t>在此处添加您的文本内容在此处添加您的文本内容在此处添加您的文本内容</a:t>
              </a:r>
              <a:endParaRPr lang="en-US" altLang="zh-CN" sz="1200" dirty="0">
                <a:solidFill>
                  <a:schemeClr val="tx1">
                    <a:lumMod val="50000"/>
                    <a:lumOff val="50000"/>
                  </a:schemeClr>
                </a:solidFill>
                <a:latin typeface="Arial"/>
                <a:ea typeface="阿里巴巴普惠体 Medium"/>
                <a:cs typeface="阿里巴巴普惠体 Medium"/>
                <a:sym typeface="Arial"/>
              </a:endParaRPr>
            </a:p>
          </p:txBody>
        </p:sp>
        <p:sp>
          <p:nvSpPr>
            <p:cNvPr id="35862" name="图形"/>
            <p:cNvSpPr/>
            <p:nvPr>
              <p:custDataLst>
                <p:tags r:id="rId10"/>
              </p:custDataLst>
            </p:nvPr>
          </p:nvSpPr>
          <p:spPr>
            <a:xfrm>
              <a:off x="13161" y="5422"/>
              <a:ext cx="4518" cy="1018"/>
            </a:xfrm>
            <a:prstGeom prst="rect">
              <a:avLst/>
            </a:prstGeom>
            <a:noFill/>
            <a:ln w="9525">
              <a:noFill/>
            </a:ln>
          </p:spPr>
          <p:txBody>
            <a:bodyPr>
              <a:spAutoFit/>
            </a:bodyPr>
            <a:lstStyle>
              <a:lvl1pPr marL="228600" indent="-228600" algn="l" rtl="0" eaLnBrk="0" fontAlgn="base" hangingPunct="0">
                <a:lnSpc>
                  <a:spcPct val="125000"/>
                </a:lnSpc>
                <a:spcBef>
                  <a:spcPts val="1000"/>
                </a:spcBef>
                <a:spcAft>
                  <a:spcPct val="0"/>
                </a:spcAft>
                <a:buFont typeface="Arial" panose="020B0604020202020204" pitchFamily="34" charset="0"/>
                <a:buChar char="•"/>
                <a:defRPr sz="2000" kern="1200">
                  <a:solidFill>
                    <a:schemeClr val="tx1"/>
                  </a:solidFill>
                  <a:latin typeface="+mn-lt"/>
                  <a:ea typeface="+mn-ea"/>
                  <a:cs typeface="+mn-cs"/>
                </a:defRPr>
              </a:lvl1pPr>
              <a:lvl2pPr marL="685800" indent="-228600" algn="l" rtl="0" eaLnBrk="0" fontAlgn="base" hangingPunct="0">
                <a:lnSpc>
                  <a:spcPct val="125000"/>
                </a:lnSpc>
                <a:spcBef>
                  <a:spcPts val="500"/>
                </a:spcBef>
                <a:spcAft>
                  <a:spcPct val="0"/>
                </a:spcAft>
                <a:buFont typeface="Arial" panose="020B0604020202020204" pitchFamily="34" charset="0"/>
                <a:buChar char="•"/>
                <a:defRPr kern="1200">
                  <a:solidFill>
                    <a:schemeClr val="tx1"/>
                  </a:solidFill>
                  <a:latin typeface="+mn-lt"/>
                  <a:ea typeface="+mn-ea"/>
                  <a:cs typeface="+mn-cs"/>
                </a:defRPr>
              </a:lvl2pPr>
              <a:lvl3pPr marL="1143000" indent="-228600" algn="l" rtl="0" eaLnBrk="0" fontAlgn="base" hangingPunct="0">
                <a:lnSpc>
                  <a:spcPct val="125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4pPr>
              <a:lvl5pPr marL="2057400"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5pPr>
            </a:lstStyle>
            <a:p>
              <a:pPr marL="0" indent="0" algn="l">
                <a:lnSpc>
                  <a:spcPct val="150000"/>
                </a:lnSpc>
                <a:spcBef>
                  <a:spcPts val="0"/>
                </a:spcBef>
                <a:spcAft>
                  <a:spcPts val="0"/>
                </a:spcAft>
                <a:buNone/>
              </a:pPr>
              <a:r>
                <a:rPr lang="zh-CN" altLang="en-US" sz="1200">
                  <a:solidFill>
                    <a:schemeClr val="tx1">
                      <a:lumMod val="75000"/>
                      <a:lumOff val="25000"/>
                    </a:schemeClr>
                  </a:solidFill>
                  <a:latin typeface="Arial"/>
                  <a:ea typeface="阿里巴巴普惠体 Medium"/>
                  <a:cs typeface="阿里巴巴普惠体 Medium"/>
                  <a:sym typeface="Arial"/>
                </a:rPr>
                <a:t>在此处添加您的文本内容在此处添加您的文本内容在此处添加您的文本内容</a:t>
              </a:r>
              <a:endParaRPr lang="zh-CN" altLang="en-US" sz="1200" dirty="0">
                <a:solidFill>
                  <a:schemeClr val="tx1">
                    <a:lumMod val="50000"/>
                    <a:lumOff val="50000"/>
                  </a:schemeClr>
                </a:solidFill>
                <a:latin typeface="Arial"/>
                <a:ea typeface="阿里巴巴普惠体 Medium"/>
                <a:cs typeface="阿里巴巴普惠体 Medium"/>
                <a:sym typeface="Arial"/>
              </a:endParaRPr>
            </a:p>
          </p:txBody>
        </p:sp>
        <p:sp>
          <p:nvSpPr>
            <p:cNvPr id="35864" name="图形"/>
            <p:cNvSpPr/>
            <p:nvPr>
              <p:custDataLst>
                <p:tags r:id="rId11"/>
              </p:custDataLst>
            </p:nvPr>
          </p:nvSpPr>
          <p:spPr>
            <a:xfrm>
              <a:off x="13161" y="7630"/>
              <a:ext cx="4518" cy="1018"/>
            </a:xfrm>
            <a:prstGeom prst="rect">
              <a:avLst/>
            </a:prstGeom>
            <a:noFill/>
            <a:ln w="9525">
              <a:noFill/>
            </a:ln>
          </p:spPr>
          <p:txBody>
            <a:bodyPr>
              <a:spAutoFit/>
            </a:bodyPr>
            <a:lstStyle>
              <a:lvl1pPr marL="228600" indent="-228600" algn="l" rtl="0" eaLnBrk="0" fontAlgn="base" hangingPunct="0">
                <a:lnSpc>
                  <a:spcPct val="125000"/>
                </a:lnSpc>
                <a:spcBef>
                  <a:spcPts val="1000"/>
                </a:spcBef>
                <a:spcAft>
                  <a:spcPct val="0"/>
                </a:spcAft>
                <a:buFont typeface="Arial" panose="020B0604020202020204" pitchFamily="34" charset="0"/>
                <a:buChar char="•"/>
                <a:defRPr sz="2000" kern="1200">
                  <a:solidFill>
                    <a:schemeClr val="tx1"/>
                  </a:solidFill>
                  <a:latin typeface="+mn-lt"/>
                  <a:ea typeface="+mn-ea"/>
                  <a:cs typeface="+mn-cs"/>
                </a:defRPr>
              </a:lvl1pPr>
              <a:lvl2pPr marL="685800" indent="-228600" algn="l" rtl="0" eaLnBrk="0" fontAlgn="base" hangingPunct="0">
                <a:lnSpc>
                  <a:spcPct val="125000"/>
                </a:lnSpc>
                <a:spcBef>
                  <a:spcPts val="500"/>
                </a:spcBef>
                <a:spcAft>
                  <a:spcPct val="0"/>
                </a:spcAft>
                <a:buFont typeface="Arial" panose="020B0604020202020204" pitchFamily="34" charset="0"/>
                <a:buChar char="•"/>
                <a:defRPr kern="1200">
                  <a:solidFill>
                    <a:schemeClr val="tx1"/>
                  </a:solidFill>
                  <a:latin typeface="+mn-lt"/>
                  <a:ea typeface="+mn-ea"/>
                  <a:cs typeface="+mn-cs"/>
                </a:defRPr>
              </a:lvl2pPr>
              <a:lvl3pPr marL="1143000" indent="-228600" algn="l" rtl="0" eaLnBrk="0" fontAlgn="base" hangingPunct="0">
                <a:lnSpc>
                  <a:spcPct val="125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4pPr>
              <a:lvl5pPr marL="2057400"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5pPr>
            </a:lstStyle>
            <a:p>
              <a:pPr marL="0" indent="0" algn="l">
                <a:lnSpc>
                  <a:spcPct val="150000"/>
                </a:lnSpc>
                <a:spcBef>
                  <a:spcPts val="0"/>
                </a:spcBef>
                <a:spcAft>
                  <a:spcPts val="0"/>
                </a:spcAft>
                <a:buNone/>
              </a:pPr>
              <a:r>
                <a:rPr lang="zh-CN" altLang="en-US" sz="1200">
                  <a:solidFill>
                    <a:schemeClr val="tx1">
                      <a:lumMod val="75000"/>
                      <a:lumOff val="25000"/>
                    </a:schemeClr>
                  </a:solidFill>
                  <a:latin typeface="Arial"/>
                  <a:ea typeface="阿里巴巴普惠体 Medium"/>
                  <a:cs typeface="阿里巴巴普惠体 Medium"/>
                  <a:sym typeface="Arial"/>
                </a:rPr>
                <a:t>在此处添加您的文本内容在此处添加您的文本内容在此处添加您的文本内容</a:t>
              </a:r>
              <a:endParaRPr lang="zh-CN" altLang="en-US" sz="1200" dirty="0">
                <a:solidFill>
                  <a:schemeClr val="tx1">
                    <a:lumMod val="50000"/>
                    <a:lumOff val="50000"/>
                  </a:schemeClr>
                </a:solidFill>
                <a:latin typeface="Arial"/>
                <a:ea typeface="阿里巴巴普惠体 Medium"/>
                <a:cs typeface="阿里巴巴普惠体 Medium"/>
                <a:sym typeface="Arial"/>
              </a:endParaRPr>
            </a:p>
          </p:txBody>
        </p:sp>
        <p:sp>
          <p:nvSpPr>
            <p:cNvPr id="35865" name="图形"/>
            <p:cNvSpPr>
              <a:spLocks noChangeAspect="1"/>
            </p:cNvSpPr>
            <p:nvPr>
              <p:custDataLst>
                <p:tags r:id="rId12"/>
              </p:custDataLst>
            </p:nvPr>
          </p:nvSpPr>
          <p:spPr>
            <a:xfrm rot="-2700000">
              <a:off x="8480" y="4825"/>
              <a:ext cx="2270" cy="2265"/>
            </a:xfrm>
            <a:prstGeom prst="rect">
              <a:avLst/>
            </a:prstGeom>
            <a:solidFill>
              <a:schemeClr val="bg1"/>
            </a:solidFill>
            <a:ln w="9525">
              <a:noFill/>
            </a:ln>
            <a:effectLst>
              <a:outerShdw blurRad="749300" sx="102000" sy="102000" algn="ctr" rotWithShape="0">
                <a:schemeClr val="accent1">
                  <a:alpha val="40000"/>
                </a:schemeClr>
              </a:outerShdw>
            </a:effectLst>
          </p:spPr>
          <p:txBody>
            <a:bodyPr anchor="ctr"/>
            <a:lstStyle>
              <a:lvl1pPr marL="228600" indent="-228600" algn="l" rtl="0" eaLnBrk="0" fontAlgn="base" hangingPunct="0">
                <a:lnSpc>
                  <a:spcPct val="125000"/>
                </a:lnSpc>
                <a:spcBef>
                  <a:spcPts val="1000"/>
                </a:spcBef>
                <a:spcAft>
                  <a:spcPct val="0"/>
                </a:spcAft>
                <a:buFont typeface="Arial" panose="020B0604020202020204" pitchFamily="34" charset="0"/>
                <a:buChar char="•"/>
                <a:defRPr sz="2000" kern="1200">
                  <a:solidFill>
                    <a:schemeClr val="tx1"/>
                  </a:solidFill>
                  <a:latin typeface="+mn-lt"/>
                  <a:ea typeface="+mn-ea"/>
                  <a:cs typeface="+mn-cs"/>
                </a:defRPr>
              </a:lvl1pPr>
              <a:lvl2pPr marL="685800" indent="-228600" algn="l" rtl="0" eaLnBrk="0" fontAlgn="base" hangingPunct="0">
                <a:lnSpc>
                  <a:spcPct val="125000"/>
                </a:lnSpc>
                <a:spcBef>
                  <a:spcPts val="500"/>
                </a:spcBef>
                <a:spcAft>
                  <a:spcPct val="0"/>
                </a:spcAft>
                <a:buFont typeface="Arial" panose="020B0604020202020204" pitchFamily="34" charset="0"/>
                <a:buChar char="•"/>
                <a:defRPr kern="1200">
                  <a:solidFill>
                    <a:schemeClr val="tx1"/>
                  </a:solidFill>
                  <a:latin typeface="+mn-lt"/>
                  <a:ea typeface="+mn-ea"/>
                  <a:cs typeface="+mn-cs"/>
                </a:defRPr>
              </a:lvl2pPr>
              <a:lvl3pPr marL="1143000" indent="-228600" algn="l" rtl="0" eaLnBrk="0" fontAlgn="base" hangingPunct="0">
                <a:lnSpc>
                  <a:spcPct val="125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4pPr>
              <a:lvl5pPr marL="2057400"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5pPr>
            </a:lstStyle>
            <a:p>
              <a:pPr marL="0" lvl="0" indent="0" algn="ctr" eaLnBrk="1" hangingPunct="1">
                <a:lnSpc>
                  <a:spcPct val="100000"/>
                </a:lnSpc>
                <a:spcBef>
                  <a:spcPct val="0"/>
                </a:spcBef>
                <a:buNone/>
              </a:pPr>
              <a:endParaRPr lang="zh-CN" altLang="en-US" sz="1800" dirty="0">
                <a:solidFill>
                  <a:srgbClr val="FFFFFF"/>
                </a:solidFill>
                <a:latin typeface="Arial"/>
                <a:ea typeface="阿里巴巴普惠体 Medium"/>
                <a:cs typeface="阿里巴巴普惠体 Medium"/>
                <a:sym typeface="Arial"/>
              </a:endParaRPr>
            </a:p>
          </p:txBody>
        </p:sp>
        <p:sp>
          <p:nvSpPr>
            <p:cNvPr id="35866" name="图形"/>
            <p:cNvSpPr>
              <a:spLocks noChangeAspect="1"/>
            </p:cNvSpPr>
            <p:nvPr>
              <p:custDataLst>
                <p:tags r:id="rId13"/>
              </p:custDataLst>
            </p:nvPr>
          </p:nvSpPr>
          <p:spPr>
            <a:xfrm>
              <a:off x="9030" y="5268"/>
              <a:ext cx="1118" cy="1415"/>
            </a:xfrm>
            <a:custGeom>
              <a:avLst/>
              <a:gdLst/>
              <a:ahLst/>
              <a:cxnLst>
                <a:cxn ang="0">
                  <a:pos x="347" y="3827"/>
                </a:cxn>
                <a:cxn ang="0">
                  <a:pos x="683" y="4170"/>
                </a:cxn>
                <a:cxn ang="0">
                  <a:pos x="1031" y="3838"/>
                </a:cxn>
                <a:cxn ang="0">
                  <a:pos x="695" y="3495"/>
                </a:cxn>
                <a:cxn ang="0">
                  <a:pos x="1170" y="3612"/>
                </a:cxn>
                <a:cxn ang="0">
                  <a:pos x="980" y="4272"/>
                </a:cxn>
                <a:cxn ang="0">
                  <a:pos x="356" y="4383"/>
                </a:cxn>
                <a:cxn ang="0">
                  <a:pos x="197" y="3636"/>
                </a:cxn>
                <a:cxn ang="0">
                  <a:pos x="2450" y="2984"/>
                </a:cxn>
                <a:cxn ang="0">
                  <a:pos x="2667" y="3223"/>
                </a:cxn>
                <a:cxn ang="0">
                  <a:pos x="2471" y="3185"/>
                </a:cxn>
                <a:cxn ang="0">
                  <a:pos x="2254" y="3263"/>
                </a:cxn>
                <a:cxn ang="0">
                  <a:pos x="2669" y="3491"/>
                </a:cxn>
                <a:cxn ang="0">
                  <a:pos x="2611" y="3752"/>
                </a:cxn>
                <a:cxn ang="0">
                  <a:pos x="2321" y="3857"/>
                </a:cxn>
                <a:cxn ang="0">
                  <a:pos x="2114" y="3607"/>
                </a:cxn>
                <a:cxn ang="0">
                  <a:pos x="2330" y="3667"/>
                </a:cxn>
                <a:cxn ang="0">
                  <a:pos x="2516" y="3558"/>
                </a:cxn>
                <a:cxn ang="0">
                  <a:pos x="2091" y="3261"/>
                </a:cxn>
                <a:cxn ang="0">
                  <a:pos x="2264" y="3070"/>
                </a:cxn>
                <a:cxn ang="0">
                  <a:pos x="2174" y="2906"/>
                </a:cxn>
                <a:cxn ang="0">
                  <a:pos x="1886" y="3213"/>
                </a:cxn>
                <a:cxn ang="0">
                  <a:pos x="1902" y="3644"/>
                </a:cxn>
                <a:cxn ang="0">
                  <a:pos x="2211" y="3930"/>
                </a:cxn>
                <a:cxn ang="0">
                  <a:pos x="2648" y="3914"/>
                </a:cxn>
                <a:cxn ang="0">
                  <a:pos x="2936" y="3608"/>
                </a:cxn>
                <a:cxn ang="0">
                  <a:pos x="2921" y="3176"/>
                </a:cxn>
                <a:cxn ang="0">
                  <a:pos x="2611" y="2891"/>
                </a:cxn>
                <a:cxn ang="0">
                  <a:pos x="2884" y="2686"/>
                </a:cxn>
                <a:cxn ang="0">
                  <a:pos x="3204" y="3767"/>
                </a:cxn>
                <a:cxn ang="0">
                  <a:pos x="2166" y="4237"/>
                </a:cxn>
                <a:cxn ang="0">
                  <a:pos x="1554" y="3566"/>
                </a:cxn>
                <a:cxn ang="0">
                  <a:pos x="2127" y="2596"/>
                </a:cxn>
                <a:cxn ang="0">
                  <a:pos x="331" y="3139"/>
                </a:cxn>
                <a:cxn ang="0">
                  <a:pos x="121" y="3149"/>
                </a:cxn>
                <a:cxn ang="0">
                  <a:pos x="111" y="2941"/>
                </a:cxn>
                <a:cxn ang="0">
                  <a:pos x="2575" y="1686"/>
                </a:cxn>
                <a:cxn ang="0">
                  <a:pos x="2866" y="2070"/>
                </a:cxn>
                <a:cxn ang="0">
                  <a:pos x="3255" y="1782"/>
                </a:cxn>
                <a:cxn ang="0">
                  <a:pos x="2963" y="1398"/>
                </a:cxn>
                <a:cxn ang="0">
                  <a:pos x="3420" y="1566"/>
                </a:cxn>
                <a:cxn ang="0">
                  <a:pos x="3155" y="2203"/>
                </a:cxn>
                <a:cxn ang="0">
                  <a:pos x="2599" y="2157"/>
                </a:cxn>
                <a:cxn ang="0">
                  <a:pos x="2450" y="1478"/>
                </a:cxn>
                <a:cxn ang="0">
                  <a:pos x="2065" y="788"/>
                </a:cxn>
                <a:cxn ang="0">
                  <a:pos x="1735" y="1253"/>
                </a:cxn>
                <a:cxn ang="0">
                  <a:pos x="1380" y="999"/>
                </a:cxn>
                <a:cxn ang="0">
                  <a:pos x="1089" y="796"/>
                </a:cxn>
                <a:cxn ang="0">
                  <a:pos x="1155" y="846"/>
                </a:cxn>
                <a:cxn ang="0">
                  <a:pos x="1282" y="967"/>
                </a:cxn>
                <a:cxn ang="0">
                  <a:pos x="1225" y="1384"/>
                </a:cxn>
                <a:cxn ang="0">
                  <a:pos x="1463" y="2303"/>
                </a:cxn>
                <a:cxn ang="0">
                  <a:pos x="1259" y="3081"/>
                </a:cxn>
                <a:cxn ang="0">
                  <a:pos x="1076" y="2970"/>
                </a:cxn>
                <a:cxn ang="0">
                  <a:pos x="694" y="1927"/>
                </a:cxn>
                <a:cxn ang="0">
                  <a:pos x="569" y="1722"/>
                </a:cxn>
                <a:cxn ang="0">
                  <a:pos x="207" y="1258"/>
                </a:cxn>
                <a:cxn ang="0">
                  <a:pos x="6" y="1206"/>
                </a:cxn>
                <a:cxn ang="0">
                  <a:pos x="1220" y="0"/>
                </a:cxn>
                <a:cxn ang="0">
                  <a:pos x="1488" y="264"/>
                </a:cxn>
                <a:cxn ang="0">
                  <a:pos x="1275" y="696"/>
                </a:cxn>
                <a:cxn ang="0">
                  <a:pos x="963" y="277"/>
                </a:cxn>
              </a:cxnLst>
              <a:rect l="0" t="0" r="0" b="0"/>
              <a:pathLst>
                <a:path w="2665412" h="3382963">
                  <a:moveTo>
                    <a:pt x="506574" y="2643989"/>
                  </a:moveTo>
                  <a:lnTo>
                    <a:pt x="493243" y="2644624"/>
                  </a:lnTo>
                  <a:lnTo>
                    <a:pt x="480230" y="2646210"/>
                  </a:lnTo>
                  <a:lnTo>
                    <a:pt x="467217" y="2648431"/>
                  </a:lnTo>
                  <a:lnTo>
                    <a:pt x="454521" y="2650970"/>
                  </a:lnTo>
                  <a:lnTo>
                    <a:pt x="442460" y="2654460"/>
                  </a:lnTo>
                  <a:lnTo>
                    <a:pt x="430399" y="2658585"/>
                  </a:lnTo>
                  <a:lnTo>
                    <a:pt x="418655" y="2663027"/>
                  </a:lnTo>
                  <a:lnTo>
                    <a:pt x="407229" y="2667786"/>
                  </a:lnTo>
                  <a:lnTo>
                    <a:pt x="396120" y="2673180"/>
                  </a:lnTo>
                  <a:lnTo>
                    <a:pt x="385328" y="2679526"/>
                  </a:lnTo>
                  <a:lnTo>
                    <a:pt x="374854" y="2685872"/>
                  </a:lnTo>
                  <a:lnTo>
                    <a:pt x="364380" y="2692852"/>
                  </a:lnTo>
                  <a:lnTo>
                    <a:pt x="354858" y="2700784"/>
                  </a:lnTo>
                  <a:lnTo>
                    <a:pt x="345336" y="2708717"/>
                  </a:lnTo>
                  <a:lnTo>
                    <a:pt x="336449" y="2717284"/>
                  </a:lnTo>
                  <a:lnTo>
                    <a:pt x="327562" y="2725533"/>
                  </a:lnTo>
                  <a:lnTo>
                    <a:pt x="319310" y="2735052"/>
                  </a:lnTo>
                  <a:lnTo>
                    <a:pt x="312010" y="2744571"/>
                  </a:lnTo>
                  <a:lnTo>
                    <a:pt x="304710" y="2754724"/>
                  </a:lnTo>
                  <a:lnTo>
                    <a:pt x="298044" y="2764878"/>
                  </a:lnTo>
                  <a:lnTo>
                    <a:pt x="291696" y="2775348"/>
                  </a:lnTo>
                  <a:lnTo>
                    <a:pt x="285983" y="2786136"/>
                  </a:lnTo>
                  <a:lnTo>
                    <a:pt x="280905" y="2797241"/>
                  </a:lnTo>
                  <a:lnTo>
                    <a:pt x="276144" y="2808981"/>
                  </a:lnTo>
                  <a:lnTo>
                    <a:pt x="272018" y="2820721"/>
                  </a:lnTo>
                  <a:lnTo>
                    <a:pt x="268209" y="2832461"/>
                  </a:lnTo>
                  <a:lnTo>
                    <a:pt x="265353" y="2844835"/>
                  </a:lnTo>
                  <a:lnTo>
                    <a:pt x="263131" y="2857210"/>
                  </a:lnTo>
                  <a:lnTo>
                    <a:pt x="261226" y="2869584"/>
                  </a:lnTo>
                  <a:lnTo>
                    <a:pt x="259957" y="2882276"/>
                  </a:lnTo>
                  <a:lnTo>
                    <a:pt x="259322" y="2895285"/>
                  </a:lnTo>
                  <a:lnTo>
                    <a:pt x="259639" y="2908294"/>
                  </a:lnTo>
                  <a:lnTo>
                    <a:pt x="260274" y="2921620"/>
                  </a:lnTo>
                  <a:lnTo>
                    <a:pt x="261861" y="2934629"/>
                  </a:lnTo>
                  <a:lnTo>
                    <a:pt x="264083" y="2947638"/>
                  </a:lnTo>
                  <a:lnTo>
                    <a:pt x="266622" y="2960330"/>
                  </a:lnTo>
                  <a:lnTo>
                    <a:pt x="270113" y="2972704"/>
                  </a:lnTo>
                  <a:lnTo>
                    <a:pt x="273922" y="2984444"/>
                  </a:lnTo>
                  <a:lnTo>
                    <a:pt x="278366" y="2996501"/>
                  </a:lnTo>
                  <a:lnTo>
                    <a:pt x="283444" y="3007924"/>
                  </a:lnTo>
                  <a:lnTo>
                    <a:pt x="288840" y="3019029"/>
                  </a:lnTo>
                  <a:lnTo>
                    <a:pt x="294870" y="3029817"/>
                  </a:lnTo>
                  <a:lnTo>
                    <a:pt x="301536" y="3040605"/>
                  </a:lnTo>
                  <a:lnTo>
                    <a:pt x="308836" y="3050441"/>
                  </a:lnTo>
                  <a:lnTo>
                    <a:pt x="316136" y="3060277"/>
                  </a:lnTo>
                  <a:lnTo>
                    <a:pt x="323753" y="3069478"/>
                  </a:lnTo>
                  <a:lnTo>
                    <a:pt x="332323" y="3078680"/>
                  </a:lnTo>
                  <a:lnTo>
                    <a:pt x="341210" y="3087247"/>
                  </a:lnTo>
                  <a:lnTo>
                    <a:pt x="350732" y="3095496"/>
                  </a:lnTo>
                  <a:lnTo>
                    <a:pt x="360254" y="3103429"/>
                  </a:lnTo>
                  <a:lnTo>
                    <a:pt x="370411" y="3110409"/>
                  </a:lnTo>
                  <a:lnTo>
                    <a:pt x="380250" y="3117072"/>
                  </a:lnTo>
                  <a:lnTo>
                    <a:pt x="391041" y="3123418"/>
                  </a:lnTo>
                  <a:lnTo>
                    <a:pt x="401833" y="3128812"/>
                  </a:lnTo>
                  <a:lnTo>
                    <a:pt x="412942" y="3134206"/>
                  </a:lnTo>
                  <a:lnTo>
                    <a:pt x="424685" y="3138965"/>
                  </a:lnTo>
                  <a:lnTo>
                    <a:pt x="436429" y="3143090"/>
                  </a:lnTo>
                  <a:lnTo>
                    <a:pt x="448173" y="3146580"/>
                  </a:lnTo>
                  <a:lnTo>
                    <a:pt x="460551" y="3149753"/>
                  </a:lnTo>
                  <a:lnTo>
                    <a:pt x="472930" y="3151974"/>
                  </a:lnTo>
                  <a:lnTo>
                    <a:pt x="485626" y="3153878"/>
                  </a:lnTo>
                  <a:lnTo>
                    <a:pt x="498004" y="3154830"/>
                  </a:lnTo>
                  <a:lnTo>
                    <a:pt x="511017" y="3155147"/>
                  </a:lnTo>
                  <a:lnTo>
                    <a:pt x="524030" y="3155147"/>
                  </a:lnTo>
                  <a:lnTo>
                    <a:pt x="537044" y="3154513"/>
                  </a:lnTo>
                  <a:lnTo>
                    <a:pt x="550374" y="3152926"/>
                  </a:lnTo>
                  <a:lnTo>
                    <a:pt x="563070" y="3150705"/>
                  </a:lnTo>
                  <a:lnTo>
                    <a:pt x="575766" y="3148167"/>
                  </a:lnTo>
                  <a:lnTo>
                    <a:pt x="588462" y="3144994"/>
                  </a:lnTo>
                  <a:lnTo>
                    <a:pt x="600206" y="3141186"/>
                  </a:lnTo>
                  <a:lnTo>
                    <a:pt x="612267" y="3136744"/>
                  </a:lnTo>
                  <a:lnTo>
                    <a:pt x="623693" y="3131668"/>
                  </a:lnTo>
                  <a:lnTo>
                    <a:pt x="634802" y="3125956"/>
                  </a:lnTo>
                  <a:lnTo>
                    <a:pt x="645593" y="3119928"/>
                  </a:lnTo>
                  <a:lnTo>
                    <a:pt x="656067" y="3113265"/>
                  </a:lnTo>
                  <a:lnTo>
                    <a:pt x="665907" y="3106284"/>
                  </a:lnTo>
                  <a:lnTo>
                    <a:pt x="676063" y="3098986"/>
                  </a:lnTo>
                  <a:lnTo>
                    <a:pt x="685268" y="3090737"/>
                  </a:lnTo>
                  <a:lnTo>
                    <a:pt x="694155" y="3082487"/>
                  </a:lnTo>
                  <a:lnTo>
                    <a:pt x="702725" y="3073603"/>
                  </a:lnTo>
                  <a:lnTo>
                    <a:pt x="710977" y="3064402"/>
                  </a:lnTo>
                  <a:lnTo>
                    <a:pt x="718594" y="3054566"/>
                  </a:lnTo>
                  <a:lnTo>
                    <a:pt x="725894" y="3045047"/>
                  </a:lnTo>
                  <a:lnTo>
                    <a:pt x="732560" y="3034576"/>
                  </a:lnTo>
                  <a:lnTo>
                    <a:pt x="738908" y="3023788"/>
                  </a:lnTo>
                  <a:lnTo>
                    <a:pt x="744621" y="3013000"/>
                  </a:lnTo>
                  <a:lnTo>
                    <a:pt x="750017" y="3001895"/>
                  </a:lnTo>
                  <a:lnTo>
                    <a:pt x="754460" y="2990472"/>
                  </a:lnTo>
                  <a:lnTo>
                    <a:pt x="758586" y="2979050"/>
                  </a:lnTo>
                  <a:lnTo>
                    <a:pt x="762078" y="2966676"/>
                  </a:lnTo>
                  <a:lnTo>
                    <a:pt x="765252" y="2954618"/>
                  </a:lnTo>
                  <a:lnTo>
                    <a:pt x="767473" y="2942244"/>
                  </a:lnTo>
                  <a:lnTo>
                    <a:pt x="769378" y="2929870"/>
                  </a:lnTo>
                  <a:lnTo>
                    <a:pt x="770330" y="2916861"/>
                  </a:lnTo>
                  <a:lnTo>
                    <a:pt x="770965" y="2903852"/>
                  </a:lnTo>
                  <a:lnTo>
                    <a:pt x="770647" y="2890843"/>
                  </a:lnTo>
                  <a:lnTo>
                    <a:pt x="770013" y="2877834"/>
                  </a:lnTo>
                  <a:lnTo>
                    <a:pt x="768426" y="2864507"/>
                  </a:lnTo>
                  <a:lnTo>
                    <a:pt x="766521" y="2851816"/>
                  </a:lnTo>
                  <a:lnTo>
                    <a:pt x="763982" y="2839441"/>
                  </a:lnTo>
                  <a:lnTo>
                    <a:pt x="760808" y="2827067"/>
                  </a:lnTo>
                  <a:lnTo>
                    <a:pt x="756682" y="2814692"/>
                  </a:lnTo>
                  <a:lnTo>
                    <a:pt x="752238" y="2802953"/>
                  </a:lnTo>
                  <a:lnTo>
                    <a:pt x="747160" y="2791530"/>
                  </a:lnTo>
                  <a:lnTo>
                    <a:pt x="741764" y="2780108"/>
                  </a:lnTo>
                  <a:lnTo>
                    <a:pt x="735416" y="2769637"/>
                  </a:lnTo>
                  <a:lnTo>
                    <a:pt x="729068" y="2759166"/>
                  </a:lnTo>
                  <a:lnTo>
                    <a:pt x="722086" y="2749013"/>
                  </a:lnTo>
                  <a:lnTo>
                    <a:pt x="714468" y="2739177"/>
                  </a:lnTo>
                  <a:lnTo>
                    <a:pt x="706533" y="2729658"/>
                  </a:lnTo>
                  <a:lnTo>
                    <a:pt x="697964" y="2720774"/>
                  </a:lnTo>
                  <a:lnTo>
                    <a:pt x="689394" y="2712207"/>
                  </a:lnTo>
                  <a:lnTo>
                    <a:pt x="680189" y="2704275"/>
                  </a:lnTo>
                  <a:lnTo>
                    <a:pt x="670350" y="2696342"/>
                  </a:lnTo>
                  <a:lnTo>
                    <a:pt x="660511" y="2689362"/>
                  </a:lnTo>
                  <a:lnTo>
                    <a:pt x="650037" y="2682382"/>
                  </a:lnTo>
                  <a:lnTo>
                    <a:pt x="639563" y="2676353"/>
                  </a:lnTo>
                  <a:lnTo>
                    <a:pt x="628771" y="2670324"/>
                  </a:lnTo>
                  <a:lnTo>
                    <a:pt x="617662" y="2665248"/>
                  </a:lnTo>
                  <a:lnTo>
                    <a:pt x="606236" y="2660171"/>
                  </a:lnTo>
                  <a:lnTo>
                    <a:pt x="594175" y="2656364"/>
                  </a:lnTo>
                  <a:lnTo>
                    <a:pt x="582431" y="2652873"/>
                  </a:lnTo>
                  <a:lnTo>
                    <a:pt x="570053" y="2650018"/>
                  </a:lnTo>
                  <a:lnTo>
                    <a:pt x="557992" y="2647479"/>
                  </a:lnTo>
                  <a:lnTo>
                    <a:pt x="545296" y="2645576"/>
                  </a:lnTo>
                  <a:lnTo>
                    <a:pt x="532600" y="2644306"/>
                  </a:lnTo>
                  <a:lnTo>
                    <a:pt x="519587" y="2643989"/>
                  </a:lnTo>
                  <a:lnTo>
                    <a:pt x="506574" y="2643989"/>
                  </a:lnTo>
                  <a:close/>
                  <a:moveTo>
                    <a:pt x="552279" y="2413000"/>
                  </a:moveTo>
                  <a:lnTo>
                    <a:pt x="560214" y="2505650"/>
                  </a:lnTo>
                  <a:lnTo>
                    <a:pt x="569736" y="2506602"/>
                  </a:lnTo>
                  <a:lnTo>
                    <a:pt x="578940" y="2508188"/>
                  </a:lnTo>
                  <a:lnTo>
                    <a:pt x="588779" y="2510092"/>
                  </a:lnTo>
                  <a:lnTo>
                    <a:pt x="597984" y="2511678"/>
                  </a:lnTo>
                  <a:lnTo>
                    <a:pt x="607506" y="2513582"/>
                  </a:lnTo>
                  <a:lnTo>
                    <a:pt x="617028" y="2516120"/>
                  </a:lnTo>
                  <a:lnTo>
                    <a:pt x="626232" y="2518976"/>
                  </a:lnTo>
                  <a:lnTo>
                    <a:pt x="635119" y="2521514"/>
                  </a:lnTo>
                  <a:lnTo>
                    <a:pt x="644006" y="2524370"/>
                  </a:lnTo>
                  <a:lnTo>
                    <a:pt x="653211" y="2527860"/>
                  </a:lnTo>
                  <a:lnTo>
                    <a:pt x="661780" y="2531033"/>
                  </a:lnTo>
                  <a:lnTo>
                    <a:pt x="670668" y="2534841"/>
                  </a:lnTo>
                  <a:lnTo>
                    <a:pt x="679237" y="2538648"/>
                  </a:lnTo>
                  <a:lnTo>
                    <a:pt x="687807" y="2542773"/>
                  </a:lnTo>
                  <a:lnTo>
                    <a:pt x="696377" y="2547215"/>
                  </a:lnTo>
                  <a:lnTo>
                    <a:pt x="704629" y="2551657"/>
                  </a:lnTo>
                  <a:lnTo>
                    <a:pt x="764299" y="2480266"/>
                  </a:lnTo>
                  <a:lnTo>
                    <a:pt x="884275" y="2581165"/>
                  </a:lnTo>
                  <a:lnTo>
                    <a:pt x="824922" y="2651921"/>
                  </a:lnTo>
                  <a:lnTo>
                    <a:pt x="830953" y="2659219"/>
                  </a:lnTo>
                  <a:lnTo>
                    <a:pt x="836348" y="2666517"/>
                  </a:lnTo>
                  <a:lnTo>
                    <a:pt x="842062" y="2674449"/>
                  </a:lnTo>
                  <a:lnTo>
                    <a:pt x="847140" y="2682382"/>
                  </a:lnTo>
                  <a:lnTo>
                    <a:pt x="852536" y="2690314"/>
                  </a:lnTo>
                  <a:lnTo>
                    <a:pt x="857297" y="2698563"/>
                  </a:lnTo>
                  <a:lnTo>
                    <a:pt x="862057" y="2706813"/>
                  </a:lnTo>
                  <a:lnTo>
                    <a:pt x="866501" y="2715380"/>
                  </a:lnTo>
                  <a:lnTo>
                    <a:pt x="870945" y="2723947"/>
                  </a:lnTo>
                  <a:lnTo>
                    <a:pt x="875071" y="2732514"/>
                  </a:lnTo>
                  <a:lnTo>
                    <a:pt x="879197" y="2741398"/>
                  </a:lnTo>
                  <a:lnTo>
                    <a:pt x="883006" y="2750282"/>
                  </a:lnTo>
                  <a:lnTo>
                    <a:pt x="886497" y="2759166"/>
                  </a:lnTo>
                  <a:lnTo>
                    <a:pt x="889671" y="2768050"/>
                  </a:lnTo>
                  <a:lnTo>
                    <a:pt x="892845" y="2777252"/>
                  </a:lnTo>
                  <a:lnTo>
                    <a:pt x="896019" y="2786453"/>
                  </a:lnTo>
                  <a:lnTo>
                    <a:pt x="986794" y="2779156"/>
                  </a:lnTo>
                  <a:lnTo>
                    <a:pt x="1000125" y="2934629"/>
                  </a:lnTo>
                  <a:lnTo>
                    <a:pt x="909667" y="2942879"/>
                  </a:lnTo>
                  <a:lnTo>
                    <a:pt x="908397" y="2952397"/>
                  </a:lnTo>
                  <a:lnTo>
                    <a:pt x="907128" y="2962233"/>
                  </a:lnTo>
                  <a:lnTo>
                    <a:pt x="905541" y="2971752"/>
                  </a:lnTo>
                  <a:lnTo>
                    <a:pt x="903636" y="2981588"/>
                  </a:lnTo>
                  <a:lnTo>
                    <a:pt x="901415" y="2990790"/>
                  </a:lnTo>
                  <a:lnTo>
                    <a:pt x="899193" y="3000309"/>
                  </a:lnTo>
                  <a:lnTo>
                    <a:pt x="896654" y="3009827"/>
                  </a:lnTo>
                  <a:lnTo>
                    <a:pt x="893797" y="3019029"/>
                  </a:lnTo>
                  <a:lnTo>
                    <a:pt x="890623" y="3027913"/>
                  </a:lnTo>
                  <a:lnTo>
                    <a:pt x="887449" y="3036797"/>
                  </a:lnTo>
                  <a:lnTo>
                    <a:pt x="883958" y="3045999"/>
                  </a:lnTo>
                  <a:lnTo>
                    <a:pt x="880149" y="3054566"/>
                  </a:lnTo>
                  <a:lnTo>
                    <a:pt x="876658" y="3063450"/>
                  </a:lnTo>
                  <a:lnTo>
                    <a:pt x="872532" y="3072017"/>
                  </a:lnTo>
                  <a:lnTo>
                    <a:pt x="868088" y="3080584"/>
                  </a:lnTo>
                  <a:lnTo>
                    <a:pt x="863644" y="3089150"/>
                  </a:lnTo>
                  <a:lnTo>
                    <a:pt x="933154" y="3147532"/>
                  </a:lnTo>
                  <a:lnTo>
                    <a:pt x="831905" y="3267151"/>
                  </a:lnTo>
                  <a:lnTo>
                    <a:pt x="763347" y="3209404"/>
                  </a:lnTo>
                  <a:lnTo>
                    <a:pt x="755730" y="3215433"/>
                  </a:lnTo>
                  <a:lnTo>
                    <a:pt x="748112" y="3221144"/>
                  </a:lnTo>
                  <a:lnTo>
                    <a:pt x="740177" y="3226538"/>
                  </a:lnTo>
                  <a:lnTo>
                    <a:pt x="732560" y="3231615"/>
                  </a:lnTo>
                  <a:lnTo>
                    <a:pt x="724307" y="3237009"/>
                  </a:lnTo>
                  <a:lnTo>
                    <a:pt x="716055" y="3242085"/>
                  </a:lnTo>
                  <a:lnTo>
                    <a:pt x="707485" y="3246527"/>
                  </a:lnTo>
                  <a:lnTo>
                    <a:pt x="698916" y="3251287"/>
                  </a:lnTo>
                  <a:lnTo>
                    <a:pt x="690346" y="3256046"/>
                  </a:lnTo>
                  <a:lnTo>
                    <a:pt x="681459" y="3259854"/>
                  </a:lnTo>
                  <a:lnTo>
                    <a:pt x="672572" y="3263979"/>
                  </a:lnTo>
                  <a:lnTo>
                    <a:pt x="663685" y="3267786"/>
                  </a:lnTo>
                  <a:lnTo>
                    <a:pt x="654480" y="3271276"/>
                  </a:lnTo>
                  <a:lnTo>
                    <a:pt x="645593" y="3274449"/>
                  </a:lnTo>
                  <a:lnTo>
                    <a:pt x="635754" y="3277305"/>
                  </a:lnTo>
                  <a:lnTo>
                    <a:pt x="626549" y="3280478"/>
                  </a:lnTo>
                  <a:lnTo>
                    <a:pt x="634484" y="3369637"/>
                  </a:lnTo>
                  <a:lnTo>
                    <a:pt x="478008" y="3382963"/>
                  </a:lnTo>
                  <a:lnTo>
                    <a:pt x="470390" y="3293804"/>
                  </a:lnTo>
                  <a:lnTo>
                    <a:pt x="460551" y="3292535"/>
                  </a:lnTo>
                  <a:lnTo>
                    <a:pt x="451029" y="3291266"/>
                  </a:lnTo>
                  <a:lnTo>
                    <a:pt x="441190" y="3289362"/>
                  </a:lnTo>
                  <a:lnTo>
                    <a:pt x="431668" y="3287458"/>
                  </a:lnTo>
                  <a:lnTo>
                    <a:pt x="421829" y="3285237"/>
                  </a:lnTo>
                  <a:lnTo>
                    <a:pt x="412624" y="3283016"/>
                  </a:lnTo>
                  <a:lnTo>
                    <a:pt x="403420" y="3280478"/>
                  </a:lnTo>
                  <a:lnTo>
                    <a:pt x="394215" y="3277305"/>
                  </a:lnTo>
                  <a:lnTo>
                    <a:pt x="384693" y="3274449"/>
                  </a:lnTo>
                  <a:lnTo>
                    <a:pt x="375806" y="3271276"/>
                  </a:lnTo>
                  <a:lnTo>
                    <a:pt x="366919" y="3267786"/>
                  </a:lnTo>
                  <a:lnTo>
                    <a:pt x="358032" y="3263979"/>
                  </a:lnTo>
                  <a:lnTo>
                    <a:pt x="349145" y="3259854"/>
                  </a:lnTo>
                  <a:lnTo>
                    <a:pt x="340575" y="3256046"/>
                  </a:lnTo>
                  <a:lnTo>
                    <a:pt x="332006" y="3251921"/>
                  </a:lnTo>
                  <a:lnTo>
                    <a:pt x="323436" y="3246845"/>
                  </a:lnTo>
                  <a:lnTo>
                    <a:pt x="265987" y="3315697"/>
                  </a:lnTo>
                  <a:lnTo>
                    <a:pt x="146012" y="3214798"/>
                  </a:lnTo>
                  <a:lnTo>
                    <a:pt x="204412" y="3145628"/>
                  </a:lnTo>
                  <a:lnTo>
                    <a:pt x="198382" y="3138331"/>
                  </a:lnTo>
                  <a:lnTo>
                    <a:pt x="192669" y="3130398"/>
                  </a:lnTo>
                  <a:lnTo>
                    <a:pt x="187273" y="3122466"/>
                  </a:lnTo>
                  <a:lnTo>
                    <a:pt x="181877" y="3114851"/>
                  </a:lnTo>
                  <a:lnTo>
                    <a:pt x="176799" y="3106602"/>
                  </a:lnTo>
                  <a:lnTo>
                    <a:pt x="172038" y="3098352"/>
                  </a:lnTo>
                  <a:lnTo>
                    <a:pt x="167277" y="3089785"/>
                  </a:lnTo>
                  <a:lnTo>
                    <a:pt x="162834" y="3081853"/>
                  </a:lnTo>
                  <a:lnTo>
                    <a:pt x="158390" y="3072969"/>
                  </a:lnTo>
                  <a:lnTo>
                    <a:pt x="154264" y="3064402"/>
                  </a:lnTo>
                  <a:lnTo>
                    <a:pt x="150455" y="3055517"/>
                  </a:lnTo>
                  <a:lnTo>
                    <a:pt x="146646" y="3046633"/>
                  </a:lnTo>
                  <a:lnTo>
                    <a:pt x="143155" y="3037114"/>
                  </a:lnTo>
                  <a:lnTo>
                    <a:pt x="139664" y="3028230"/>
                  </a:lnTo>
                  <a:lnTo>
                    <a:pt x="136807" y="3018711"/>
                  </a:lnTo>
                  <a:lnTo>
                    <a:pt x="133633" y="3009193"/>
                  </a:lnTo>
                  <a:lnTo>
                    <a:pt x="43175" y="3017125"/>
                  </a:lnTo>
                  <a:lnTo>
                    <a:pt x="30162" y="2861334"/>
                  </a:lnTo>
                  <a:lnTo>
                    <a:pt x="121255" y="2853402"/>
                  </a:lnTo>
                  <a:lnTo>
                    <a:pt x="122207" y="2843249"/>
                  </a:lnTo>
                  <a:lnTo>
                    <a:pt x="123794" y="2833730"/>
                  </a:lnTo>
                  <a:lnTo>
                    <a:pt x="125698" y="2824529"/>
                  </a:lnTo>
                  <a:lnTo>
                    <a:pt x="127285" y="2814692"/>
                  </a:lnTo>
                  <a:lnTo>
                    <a:pt x="129824" y="2805491"/>
                  </a:lnTo>
                  <a:lnTo>
                    <a:pt x="132046" y="2796290"/>
                  </a:lnTo>
                  <a:lnTo>
                    <a:pt x="134903" y="2787088"/>
                  </a:lnTo>
                  <a:lnTo>
                    <a:pt x="137442" y="2777569"/>
                  </a:lnTo>
                  <a:lnTo>
                    <a:pt x="140298" y="2768685"/>
                  </a:lnTo>
                  <a:lnTo>
                    <a:pt x="143790" y="2759801"/>
                  </a:lnTo>
                  <a:lnTo>
                    <a:pt x="147598" y="2750917"/>
                  </a:lnTo>
                  <a:lnTo>
                    <a:pt x="151090" y="2742032"/>
                  </a:lnTo>
                  <a:lnTo>
                    <a:pt x="154899" y="2733466"/>
                  </a:lnTo>
                  <a:lnTo>
                    <a:pt x="159025" y="2724899"/>
                  </a:lnTo>
                  <a:lnTo>
                    <a:pt x="167912" y="2707765"/>
                  </a:lnTo>
                  <a:lnTo>
                    <a:pt x="97450" y="2648749"/>
                  </a:lnTo>
                  <a:lnTo>
                    <a:pt x="198382" y="2528812"/>
                  </a:lnTo>
                  <a:lnTo>
                    <a:pt x="269161" y="2588780"/>
                  </a:lnTo>
                  <a:lnTo>
                    <a:pt x="284079" y="2577675"/>
                  </a:lnTo>
                  <a:lnTo>
                    <a:pt x="299631" y="2566887"/>
                  </a:lnTo>
                  <a:lnTo>
                    <a:pt x="307884" y="2561493"/>
                  </a:lnTo>
                  <a:lnTo>
                    <a:pt x="315819" y="2556734"/>
                  </a:lnTo>
                  <a:lnTo>
                    <a:pt x="324388" y="2552292"/>
                  </a:lnTo>
                  <a:lnTo>
                    <a:pt x="332323" y="2547532"/>
                  </a:lnTo>
                  <a:lnTo>
                    <a:pt x="340893" y="2543407"/>
                  </a:lnTo>
                  <a:lnTo>
                    <a:pt x="349463" y="2539283"/>
                  </a:lnTo>
                  <a:lnTo>
                    <a:pt x="358350" y="2535158"/>
                  </a:lnTo>
                  <a:lnTo>
                    <a:pt x="367237" y="2531350"/>
                  </a:lnTo>
                  <a:lnTo>
                    <a:pt x="376124" y="2528177"/>
                  </a:lnTo>
                  <a:lnTo>
                    <a:pt x="385646" y="2524687"/>
                  </a:lnTo>
                  <a:lnTo>
                    <a:pt x="394533" y="2521832"/>
                  </a:lnTo>
                  <a:lnTo>
                    <a:pt x="403737" y="2518976"/>
                  </a:lnTo>
                  <a:lnTo>
                    <a:pt x="396120" y="2426327"/>
                  </a:lnTo>
                  <a:lnTo>
                    <a:pt x="552279" y="2413000"/>
                  </a:lnTo>
                  <a:close/>
                  <a:moveTo>
                    <a:pt x="1753153" y="2246313"/>
                  </a:moveTo>
                  <a:lnTo>
                    <a:pt x="1813988" y="2246313"/>
                  </a:lnTo>
                  <a:lnTo>
                    <a:pt x="1817474" y="2246631"/>
                  </a:lnTo>
                  <a:lnTo>
                    <a:pt x="1820959" y="2247583"/>
                  </a:lnTo>
                  <a:lnTo>
                    <a:pt x="1823811" y="2248536"/>
                  </a:lnTo>
                  <a:lnTo>
                    <a:pt x="1826346" y="2250441"/>
                  </a:lnTo>
                  <a:lnTo>
                    <a:pt x="1828564" y="2252346"/>
                  </a:lnTo>
                  <a:lnTo>
                    <a:pt x="1830148" y="2254886"/>
                  </a:lnTo>
                  <a:lnTo>
                    <a:pt x="1831415" y="2257426"/>
                  </a:lnTo>
                  <a:lnTo>
                    <a:pt x="1831732" y="2259966"/>
                  </a:lnTo>
                  <a:lnTo>
                    <a:pt x="1831732" y="2310766"/>
                  </a:lnTo>
                  <a:lnTo>
                    <a:pt x="1842188" y="2312036"/>
                  </a:lnTo>
                  <a:lnTo>
                    <a:pt x="1852011" y="2313623"/>
                  </a:lnTo>
                  <a:lnTo>
                    <a:pt x="1862467" y="2315528"/>
                  </a:lnTo>
                  <a:lnTo>
                    <a:pt x="1871973" y="2317751"/>
                  </a:lnTo>
                  <a:lnTo>
                    <a:pt x="1880528" y="2319973"/>
                  </a:lnTo>
                  <a:lnTo>
                    <a:pt x="1889400" y="2322513"/>
                  </a:lnTo>
                  <a:lnTo>
                    <a:pt x="1897955" y="2325371"/>
                  </a:lnTo>
                  <a:lnTo>
                    <a:pt x="1907460" y="2328863"/>
                  </a:lnTo>
                  <a:lnTo>
                    <a:pt x="1916332" y="2332673"/>
                  </a:lnTo>
                  <a:lnTo>
                    <a:pt x="1925204" y="2336801"/>
                  </a:lnTo>
                  <a:lnTo>
                    <a:pt x="1934393" y="2341246"/>
                  </a:lnTo>
                  <a:lnTo>
                    <a:pt x="1942948" y="2345691"/>
                  </a:lnTo>
                  <a:lnTo>
                    <a:pt x="1951503" y="2350771"/>
                  </a:lnTo>
                  <a:lnTo>
                    <a:pt x="1960058" y="2355851"/>
                  </a:lnTo>
                  <a:lnTo>
                    <a:pt x="1967662" y="2361566"/>
                  </a:lnTo>
                  <a:lnTo>
                    <a:pt x="1975267" y="2367281"/>
                  </a:lnTo>
                  <a:lnTo>
                    <a:pt x="1982238" y="2372996"/>
                  </a:lnTo>
                  <a:lnTo>
                    <a:pt x="1988575" y="2379346"/>
                  </a:lnTo>
                  <a:lnTo>
                    <a:pt x="1994278" y="2385378"/>
                  </a:lnTo>
                  <a:lnTo>
                    <a:pt x="1999665" y="2392046"/>
                  </a:lnTo>
                  <a:lnTo>
                    <a:pt x="2002199" y="2396491"/>
                  </a:lnTo>
                  <a:lnTo>
                    <a:pt x="2004100" y="2401253"/>
                  </a:lnTo>
                  <a:lnTo>
                    <a:pt x="2005051" y="2406016"/>
                  </a:lnTo>
                  <a:lnTo>
                    <a:pt x="2005685" y="2411413"/>
                  </a:lnTo>
                  <a:lnTo>
                    <a:pt x="2005051" y="2416493"/>
                  </a:lnTo>
                  <a:lnTo>
                    <a:pt x="2003784" y="2421891"/>
                  </a:lnTo>
                  <a:lnTo>
                    <a:pt x="2001566" y="2427288"/>
                  </a:lnTo>
                  <a:lnTo>
                    <a:pt x="1998397" y="2432368"/>
                  </a:lnTo>
                  <a:lnTo>
                    <a:pt x="1996179" y="2435543"/>
                  </a:lnTo>
                  <a:lnTo>
                    <a:pt x="1993961" y="2438401"/>
                  </a:lnTo>
                  <a:lnTo>
                    <a:pt x="1991426" y="2441576"/>
                  </a:lnTo>
                  <a:lnTo>
                    <a:pt x="1988575" y="2444433"/>
                  </a:lnTo>
                  <a:lnTo>
                    <a:pt x="1985406" y="2447291"/>
                  </a:lnTo>
                  <a:lnTo>
                    <a:pt x="1982238" y="2449831"/>
                  </a:lnTo>
                  <a:lnTo>
                    <a:pt x="1978435" y="2452688"/>
                  </a:lnTo>
                  <a:lnTo>
                    <a:pt x="1974633" y="2454911"/>
                  </a:lnTo>
                  <a:lnTo>
                    <a:pt x="1971148" y="2457133"/>
                  </a:lnTo>
                  <a:lnTo>
                    <a:pt x="1967029" y="2459038"/>
                  </a:lnTo>
                  <a:lnTo>
                    <a:pt x="1962910" y="2460626"/>
                  </a:lnTo>
                  <a:lnTo>
                    <a:pt x="1958790" y="2462213"/>
                  </a:lnTo>
                  <a:lnTo>
                    <a:pt x="1954671" y="2463483"/>
                  </a:lnTo>
                  <a:lnTo>
                    <a:pt x="1950235" y="2464118"/>
                  </a:lnTo>
                  <a:lnTo>
                    <a:pt x="1945799" y="2464753"/>
                  </a:lnTo>
                  <a:lnTo>
                    <a:pt x="1941364" y="2464753"/>
                  </a:lnTo>
                  <a:lnTo>
                    <a:pt x="1936294" y="2464753"/>
                  </a:lnTo>
                  <a:lnTo>
                    <a:pt x="1931541" y="2464118"/>
                  </a:lnTo>
                  <a:lnTo>
                    <a:pt x="1926471" y="2462531"/>
                  </a:lnTo>
                  <a:lnTo>
                    <a:pt x="1922035" y="2460626"/>
                  </a:lnTo>
                  <a:lnTo>
                    <a:pt x="1917916" y="2458403"/>
                  </a:lnTo>
                  <a:lnTo>
                    <a:pt x="1914431" y="2455546"/>
                  </a:lnTo>
                  <a:lnTo>
                    <a:pt x="1910946" y="2452688"/>
                  </a:lnTo>
                  <a:lnTo>
                    <a:pt x="1908094" y="2448878"/>
                  </a:lnTo>
                  <a:lnTo>
                    <a:pt x="1904925" y="2445068"/>
                  </a:lnTo>
                  <a:lnTo>
                    <a:pt x="1903341" y="2443798"/>
                  </a:lnTo>
                  <a:lnTo>
                    <a:pt x="1897004" y="2438401"/>
                  </a:lnTo>
                  <a:lnTo>
                    <a:pt x="1890667" y="2433638"/>
                  </a:lnTo>
                  <a:lnTo>
                    <a:pt x="1883696" y="2429193"/>
                  </a:lnTo>
                  <a:lnTo>
                    <a:pt x="1876092" y="2424431"/>
                  </a:lnTo>
                  <a:lnTo>
                    <a:pt x="1868804" y="2419986"/>
                  </a:lnTo>
                  <a:lnTo>
                    <a:pt x="1861200" y="2415858"/>
                  </a:lnTo>
                  <a:lnTo>
                    <a:pt x="1853912" y="2412366"/>
                  </a:lnTo>
                  <a:lnTo>
                    <a:pt x="1847258" y="2409508"/>
                  </a:lnTo>
                  <a:lnTo>
                    <a:pt x="1840921" y="2407286"/>
                  </a:lnTo>
                  <a:lnTo>
                    <a:pt x="1834267" y="2405381"/>
                  </a:lnTo>
                  <a:lnTo>
                    <a:pt x="1827296" y="2403793"/>
                  </a:lnTo>
                  <a:lnTo>
                    <a:pt x="1820642" y="2402523"/>
                  </a:lnTo>
                  <a:lnTo>
                    <a:pt x="1813355" y="2401253"/>
                  </a:lnTo>
                  <a:lnTo>
                    <a:pt x="1806384" y="2400301"/>
                  </a:lnTo>
                  <a:lnTo>
                    <a:pt x="1799730" y="2399666"/>
                  </a:lnTo>
                  <a:lnTo>
                    <a:pt x="1792759" y="2399348"/>
                  </a:lnTo>
                  <a:lnTo>
                    <a:pt x="1786105" y="2399031"/>
                  </a:lnTo>
                  <a:lnTo>
                    <a:pt x="1776917" y="2399348"/>
                  </a:lnTo>
                  <a:lnTo>
                    <a:pt x="1767094" y="2400301"/>
                  </a:lnTo>
                  <a:lnTo>
                    <a:pt x="1756321" y="2401571"/>
                  </a:lnTo>
                  <a:lnTo>
                    <a:pt x="1745548" y="2404428"/>
                  </a:lnTo>
                  <a:lnTo>
                    <a:pt x="1740162" y="2405698"/>
                  </a:lnTo>
                  <a:lnTo>
                    <a:pt x="1734458" y="2407603"/>
                  </a:lnTo>
                  <a:lnTo>
                    <a:pt x="1729072" y="2409826"/>
                  </a:lnTo>
                  <a:lnTo>
                    <a:pt x="1723368" y="2412048"/>
                  </a:lnTo>
                  <a:lnTo>
                    <a:pt x="1717982" y="2414906"/>
                  </a:lnTo>
                  <a:lnTo>
                    <a:pt x="1712279" y="2418081"/>
                  </a:lnTo>
                  <a:lnTo>
                    <a:pt x="1706575" y="2421256"/>
                  </a:lnTo>
                  <a:lnTo>
                    <a:pt x="1701506" y="2425383"/>
                  </a:lnTo>
                  <a:lnTo>
                    <a:pt x="1698337" y="2427923"/>
                  </a:lnTo>
                  <a:lnTo>
                    <a:pt x="1695168" y="2431416"/>
                  </a:lnTo>
                  <a:lnTo>
                    <a:pt x="1692634" y="2434908"/>
                  </a:lnTo>
                  <a:lnTo>
                    <a:pt x="1690415" y="2438401"/>
                  </a:lnTo>
                  <a:lnTo>
                    <a:pt x="1688514" y="2442211"/>
                  </a:lnTo>
                  <a:lnTo>
                    <a:pt x="1686930" y="2446338"/>
                  </a:lnTo>
                  <a:lnTo>
                    <a:pt x="1686296" y="2450783"/>
                  </a:lnTo>
                  <a:lnTo>
                    <a:pt x="1685662" y="2455228"/>
                  </a:lnTo>
                  <a:lnTo>
                    <a:pt x="1685346" y="2459673"/>
                  </a:lnTo>
                  <a:lnTo>
                    <a:pt x="1685346" y="2464118"/>
                  </a:lnTo>
                  <a:lnTo>
                    <a:pt x="1685662" y="2468563"/>
                  </a:lnTo>
                  <a:lnTo>
                    <a:pt x="1686296" y="2473008"/>
                  </a:lnTo>
                  <a:lnTo>
                    <a:pt x="1687880" y="2477136"/>
                  </a:lnTo>
                  <a:lnTo>
                    <a:pt x="1689148" y="2481581"/>
                  </a:lnTo>
                  <a:lnTo>
                    <a:pt x="1691366" y="2485708"/>
                  </a:lnTo>
                  <a:lnTo>
                    <a:pt x="1693584" y="2489518"/>
                  </a:lnTo>
                  <a:lnTo>
                    <a:pt x="1698654" y="2495233"/>
                  </a:lnTo>
                  <a:lnTo>
                    <a:pt x="1703723" y="2500631"/>
                  </a:lnTo>
                  <a:lnTo>
                    <a:pt x="1709427" y="2505076"/>
                  </a:lnTo>
                  <a:lnTo>
                    <a:pt x="1715130" y="2508568"/>
                  </a:lnTo>
                  <a:lnTo>
                    <a:pt x="1721784" y="2512378"/>
                  </a:lnTo>
                  <a:lnTo>
                    <a:pt x="1729389" y="2515871"/>
                  </a:lnTo>
                  <a:lnTo>
                    <a:pt x="1745865" y="2522538"/>
                  </a:lnTo>
                  <a:lnTo>
                    <a:pt x="1750618" y="2524443"/>
                  </a:lnTo>
                  <a:lnTo>
                    <a:pt x="1778501" y="2534603"/>
                  </a:lnTo>
                  <a:lnTo>
                    <a:pt x="1797829" y="2542223"/>
                  </a:lnTo>
                  <a:lnTo>
                    <a:pt x="1816523" y="2549208"/>
                  </a:lnTo>
                  <a:lnTo>
                    <a:pt x="1827613" y="2553336"/>
                  </a:lnTo>
                  <a:lnTo>
                    <a:pt x="1854546" y="2562861"/>
                  </a:lnTo>
                  <a:lnTo>
                    <a:pt x="1868804" y="2568258"/>
                  </a:lnTo>
                  <a:lnTo>
                    <a:pt x="1882746" y="2573656"/>
                  </a:lnTo>
                  <a:lnTo>
                    <a:pt x="1897004" y="2579688"/>
                  </a:lnTo>
                  <a:lnTo>
                    <a:pt x="1911262" y="2585721"/>
                  </a:lnTo>
                  <a:lnTo>
                    <a:pt x="1925204" y="2592388"/>
                  </a:lnTo>
                  <a:lnTo>
                    <a:pt x="1938512" y="2599373"/>
                  </a:lnTo>
                  <a:lnTo>
                    <a:pt x="1951503" y="2606676"/>
                  </a:lnTo>
                  <a:lnTo>
                    <a:pt x="1964177" y="2614613"/>
                  </a:lnTo>
                  <a:lnTo>
                    <a:pt x="1969563" y="2618741"/>
                  </a:lnTo>
                  <a:lnTo>
                    <a:pt x="1975584" y="2622868"/>
                  </a:lnTo>
                  <a:lnTo>
                    <a:pt x="1980653" y="2627313"/>
                  </a:lnTo>
                  <a:lnTo>
                    <a:pt x="1986040" y="2631758"/>
                  </a:lnTo>
                  <a:lnTo>
                    <a:pt x="1990793" y="2636203"/>
                  </a:lnTo>
                  <a:lnTo>
                    <a:pt x="1995229" y="2640966"/>
                  </a:lnTo>
                  <a:lnTo>
                    <a:pt x="1999665" y="2645728"/>
                  </a:lnTo>
                  <a:lnTo>
                    <a:pt x="2003467" y="2651126"/>
                  </a:lnTo>
                  <a:lnTo>
                    <a:pt x="2006952" y="2656206"/>
                  </a:lnTo>
                  <a:lnTo>
                    <a:pt x="2010438" y="2661286"/>
                  </a:lnTo>
                  <a:lnTo>
                    <a:pt x="2012972" y="2667001"/>
                  </a:lnTo>
                  <a:lnTo>
                    <a:pt x="2015507" y="2672398"/>
                  </a:lnTo>
                  <a:lnTo>
                    <a:pt x="2017408" y="2677796"/>
                  </a:lnTo>
                  <a:lnTo>
                    <a:pt x="2019309" y="2682876"/>
                  </a:lnTo>
                  <a:lnTo>
                    <a:pt x="2020260" y="2688273"/>
                  </a:lnTo>
                  <a:lnTo>
                    <a:pt x="2021844" y="2693671"/>
                  </a:lnTo>
                  <a:lnTo>
                    <a:pt x="2022478" y="2699068"/>
                  </a:lnTo>
                  <a:lnTo>
                    <a:pt x="2023429" y="2704148"/>
                  </a:lnTo>
                  <a:lnTo>
                    <a:pt x="2023745" y="2709546"/>
                  </a:lnTo>
                  <a:lnTo>
                    <a:pt x="2024062" y="2714943"/>
                  </a:lnTo>
                  <a:lnTo>
                    <a:pt x="2024062" y="2720023"/>
                  </a:lnTo>
                  <a:lnTo>
                    <a:pt x="2024062" y="2725738"/>
                  </a:lnTo>
                  <a:lnTo>
                    <a:pt x="2023429" y="2730818"/>
                  </a:lnTo>
                  <a:lnTo>
                    <a:pt x="2022478" y="2736216"/>
                  </a:lnTo>
                  <a:lnTo>
                    <a:pt x="2021844" y="2741296"/>
                  </a:lnTo>
                  <a:lnTo>
                    <a:pt x="2020894" y="2746376"/>
                  </a:lnTo>
                  <a:lnTo>
                    <a:pt x="2019309" y="2751773"/>
                  </a:lnTo>
                  <a:lnTo>
                    <a:pt x="2017725" y="2756853"/>
                  </a:lnTo>
                  <a:lnTo>
                    <a:pt x="2014240" y="2767331"/>
                  </a:lnTo>
                  <a:lnTo>
                    <a:pt x="2009170" y="2777173"/>
                  </a:lnTo>
                  <a:lnTo>
                    <a:pt x="2004100" y="2787016"/>
                  </a:lnTo>
                  <a:lnTo>
                    <a:pt x="1997763" y="2796223"/>
                  </a:lnTo>
                  <a:lnTo>
                    <a:pt x="1990476" y="2805431"/>
                  </a:lnTo>
                  <a:lnTo>
                    <a:pt x="1982554" y="2814003"/>
                  </a:lnTo>
                  <a:lnTo>
                    <a:pt x="1973683" y="2822576"/>
                  </a:lnTo>
                  <a:lnTo>
                    <a:pt x="1964177" y="2830513"/>
                  </a:lnTo>
                  <a:lnTo>
                    <a:pt x="1958474" y="2834641"/>
                  </a:lnTo>
                  <a:lnTo>
                    <a:pt x="1952137" y="2838768"/>
                  </a:lnTo>
                  <a:lnTo>
                    <a:pt x="1945799" y="2842261"/>
                  </a:lnTo>
                  <a:lnTo>
                    <a:pt x="1938829" y="2845753"/>
                  </a:lnTo>
                  <a:lnTo>
                    <a:pt x="1931541" y="2848928"/>
                  </a:lnTo>
                  <a:lnTo>
                    <a:pt x="1923937" y="2852421"/>
                  </a:lnTo>
                  <a:lnTo>
                    <a:pt x="1915698" y="2854961"/>
                  </a:lnTo>
                  <a:lnTo>
                    <a:pt x="1907777" y="2857818"/>
                  </a:lnTo>
                  <a:lnTo>
                    <a:pt x="1899222" y="2860041"/>
                  </a:lnTo>
                  <a:lnTo>
                    <a:pt x="1890350" y="2862263"/>
                  </a:lnTo>
                  <a:lnTo>
                    <a:pt x="1880845" y="2864486"/>
                  </a:lnTo>
                  <a:lnTo>
                    <a:pt x="1871656" y="2866391"/>
                  </a:lnTo>
                  <a:lnTo>
                    <a:pt x="1862150" y="2867978"/>
                  </a:lnTo>
                  <a:lnTo>
                    <a:pt x="1852011" y="2869566"/>
                  </a:lnTo>
                  <a:lnTo>
                    <a:pt x="1842188" y="2870201"/>
                  </a:lnTo>
                  <a:lnTo>
                    <a:pt x="1831732" y="2871471"/>
                  </a:lnTo>
                  <a:lnTo>
                    <a:pt x="1831732" y="2918143"/>
                  </a:lnTo>
                  <a:lnTo>
                    <a:pt x="1831415" y="2921001"/>
                  </a:lnTo>
                  <a:lnTo>
                    <a:pt x="1830148" y="2923858"/>
                  </a:lnTo>
                  <a:lnTo>
                    <a:pt x="1828564" y="2926081"/>
                  </a:lnTo>
                  <a:lnTo>
                    <a:pt x="1826346" y="2928303"/>
                  </a:lnTo>
                  <a:lnTo>
                    <a:pt x="1823811" y="2929573"/>
                  </a:lnTo>
                  <a:lnTo>
                    <a:pt x="1820959" y="2931161"/>
                  </a:lnTo>
                  <a:lnTo>
                    <a:pt x="1817474" y="2931796"/>
                  </a:lnTo>
                  <a:lnTo>
                    <a:pt x="1813988" y="2932113"/>
                  </a:lnTo>
                  <a:lnTo>
                    <a:pt x="1753153" y="2932113"/>
                  </a:lnTo>
                  <a:lnTo>
                    <a:pt x="1749350" y="2931796"/>
                  </a:lnTo>
                  <a:lnTo>
                    <a:pt x="1745865" y="2931161"/>
                  </a:lnTo>
                  <a:lnTo>
                    <a:pt x="1743013" y="2929573"/>
                  </a:lnTo>
                  <a:lnTo>
                    <a:pt x="1740478" y="2928303"/>
                  </a:lnTo>
                  <a:lnTo>
                    <a:pt x="1738261" y="2926081"/>
                  </a:lnTo>
                  <a:lnTo>
                    <a:pt x="1736676" y="2923858"/>
                  </a:lnTo>
                  <a:lnTo>
                    <a:pt x="1735726" y="2921001"/>
                  </a:lnTo>
                  <a:lnTo>
                    <a:pt x="1735409" y="2918143"/>
                  </a:lnTo>
                  <a:lnTo>
                    <a:pt x="1735409" y="2867661"/>
                  </a:lnTo>
                  <a:lnTo>
                    <a:pt x="1722418" y="2865438"/>
                  </a:lnTo>
                  <a:lnTo>
                    <a:pt x="1708793" y="2863216"/>
                  </a:lnTo>
                  <a:lnTo>
                    <a:pt x="1696436" y="2860041"/>
                  </a:lnTo>
                  <a:lnTo>
                    <a:pt x="1683444" y="2857183"/>
                  </a:lnTo>
                  <a:lnTo>
                    <a:pt x="1670770" y="2853373"/>
                  </a:lnTo>
                  <a:lnTo>
                    <a:pt x="1658413" y="2849246"/>
                  </a:lnTo>
                  <a:lnTo>
                    <a:pt x="1646689" y="2844801"/>
                  </a:lnTo>
                  <a:lnTo>
                    <a:pt x="1635283" y="2840038"/>
                  </a:lnTo>
                  <a:lnTo>
                    <a:pt x="1624193" y="2834958"/>
                  </a:lnTo>
                  <a:lnTo>
                    <a:pt x="1613420" y="2829243"/>
                  </a:lnTo>
                  <a:lnTo>
                    <a:pt x="1603280" y="2823528"/>
                  </a:lnTo>
                  <a:lnTo>
                    <a:pt x="1594092" y="2816543"/>
                  </a:lnTo>
                  <a:lnTo>
                    <a:pt x="1585220" y="2809876"/>
                  </a:lnTo>
                  <a:lnTo>
                    <a:pt x="1576982" y="2802573"/>
                  </a:lnTo>
                  <a:lnTo>
                    <a:pt x="1569377" y="2794636"/>
                  </a:lnTo>
                  <a:lnTo>
                    <a:pt x="1566209" y="2790826"/>
                  </a:lnTo>
                  <a:lnTo>
                    <a:pt x="1563357" y="2786698"/>
                  </a:lnTo>
                  <a:lnTo>
                    <a:pt x="1560188" y="2782253"/>
                  </a:lnTo>
                  <a:lnTo>
                    <a:pt x="1558287" y="2777173"/>
                  </a:lnTo>
                  <a:lnTo>
                    <a:pt x="1557337" y="2772411"/>
                  </a:lnTo>
                  <a:lnTo>
                    <a:pt x="1557337" y="2767331"/>
                  </a:lnTo>
                  <a:lnTo>
                    <a:pt x="1557654" y="2761933"/>
                  </a:lnTo>
                  <a:lnTo>
                    <a:pt x="1559238" y="2756853"/>
                  </a:lnTo>
                  <a:lnTo>
                    <a:pt x="1561456" y="2751456"/>
                  </a:lnTo>
                  <a:lnTo>
                    <a:pt x="1564308" y="2746058"/>
                  </a:lnTo>
                  <a:lnTo>
                    <a:pt x="1566209" y="2743201"/>
                  </a:lnTo>
                  <a:lnTo>
                    <a:pt x="1568743" y="2740026"/>
                  </a:lnTo>
                  <a:lnTo>
                    <a:pt x="1571278" y="2737168"/>
                  </a:lnTo>
                  <a:lnTo>
                    <a:pt x="1574447" y="2734311"/>
                  </a:lnTo>
                  <a:lnTo>
                    <a:pt x="1577299" y="2731136"/>
                  </a:lnTo>
                  <a:lnTo>
                    <a:pt x="1580784" y="2728596"/>
                  </a:lnTo>
                  <a:lnTo>
                    <a:pt x="1583952" y="2726056"/>
                  </a:lnTo>
                  <a:lnTo>
                    <a:pt x="1587755" y="2723833"/>
                  </a:lnTo>
                  <a:lnTo>
                    <a:pt x="1591874" y="2721611"/>
                  </a:lnTo>
                  <a:lnTo>
                    <a:pt x="1595359" y="2719706"/>
                  </a:lnTo>
                  <a:lnTo>
                    <a:pt x="1599478" y="2717801"/>
                  </a:lnTo>
                  <a:lnTo>
                    <a:pt x="1603914" y="2716531"/>
                  </a:lnTo>
                  <a:lnTo>
                    <a:pt x="1608033" y="2715261"/>
                  </a:lnTo>
                  <a:lnTo>
                    <a:pt x="1612469" y="2714626"/>
                  </a:lnTo>
                  <a:lnTo>
                    <a:pt x="1616905" y="2713673"/>
                  </a:lnTo>
                  <a:lnTo>
                    <a:pt x="1621341" y="2713673"/>
                  </a:lnTo>
                  <a:lnTo>
                    <a:pt x="1626411" y="2713673"/>
                  </a:lnTo>
                  <a:lnTo>
                    <a:pt x="1631480" y="2714943"/>
                  </a:lnTo>
                  <a:lnTo>
                    <a:pt x="1635916" y="2715896"/>
                  </a:lnTo>
                  <a:lnTo>
                    <a:pt x="1640352" y="2717801"/>
                  </a:lnTo>
                  <a:lnTo>
                    <a:pt x="1644471" y="2720023"/>
                  </a:lnTo>
                  <a:lnTo>
                    <a:pt x="1648274" y="2723198"/>
                  </a:lnTo>
                  <a:lnTo>
                    <a:pt x="1651759" y="2726056"/>
                  </a:lnTo>
                  <a:lnTo>
                    <a:pt x="1654928" y="2729866"/>
                  </a:lnTo>
                  <a:lnTo>
                    <a:pt x="1657462" y="2733041"/>
                  </a:lnTo>
                  <a:lnTo>
                    <a:pt x="1658096" y="2733993"/>
                  </a:lnTo>
                  <a:lnTo>
                    <a:pt x="1659364" y="2734946"/>
                  </a:lnTo>
                  <a:lnTo>
                    <a:pt x="1665701" y="2740026"/>
                  </a:lnTo>
                  <a:lnTo>
                    <a:pt x="1671721" y="2744471"/>
                  </a:lnTo>
                  <a:lnTo>
                    <a:pt x="1678692" y="2748598"/>
                  </a:lnTo>
                  <a:lnTo>
                    <a:pt x="1685662" y="2752726"/>
                  </a:lnTo>
                  <a:lnTo>
                    <a:pt x="1692634" y="2756853"/>
                  </a:lnTo>
                  <a:lnTo>
                    <a:pt x="1699921" y="2760346"/>
                  </a:lnTo>
                  <a:lnTo>
                    <a:pt x="1707526" y="2763521"/>
                  </a:lnTo>
                  <a:lnTo>
                    <a:pt x="1714497" y="2766061"/>
                  </a:lnTo>
                  <a:lnTo>
                    <a:pt x="1720834" y="2768283"/>
                  </a:lnTo>
                  <a:lnTo>
                    <a:pt x="1731607" y="2771458"/>
                  </a:lnTo>
                  <a:lnTo>
                    <a:pt x="1742380" y="2773998"/>
                  </a:lnTo>
                  <a:lnTo>
                    <a:pt x="1753153" y="2776221"/>
                  </a:lnTo>
                  <a:lnTo>
                    <a:pt x="1764242" y="2778126"/>
                  </a:lnTo>
                  <a:lnTo>
                    <a:pt x="1775016" y="2779396"/>
                  </a:lnTo>
                  <a:lnTo>
                    <a:pt x="1785789" y="2780666"/>
                  </a:lnTo>
                  <a:lnTo>
                    <a:pt x="1795928" y="2780983"/>
                  </a:lnTo>
                  <a:lnTo>
                    <a:pt x="1806067" y="2781301"/>
                  </a:lnTo>
                  <a:lnTo>
                    <a:pt x="1817157" y="2780983"/>
                  </a:lnTo>
                  <a:lnTo>
                    <a:pt x="1827613" y="2780348"/>
                  </a:lnTo>
                  <a:lnTo>
                    <a:pt x="1837119" y="2778761"/>
                  </a:lnTo>
                  <a:lnTo>
                    <a:pt x="1845991" y="2776856"/>
                  </a:lnTo>
                  <a:lnTo>
                    <a:pt x="1854546" y="2774633"/>
                  </a:lnTo>
                  <a:lnTo>
                    <a:pt x="1862467" y="2771776"/>
                  </a:lnTo>
                  <a:lnTo>
                    <a:pt x="1869121" y="2768283"/>
                  </a:lnTo>
                  <a:lnTo>
                    <a:pt x="1875458" y="2764791"/>
                  </a:lnTo>
                  <a:lnTo>
                    <a:pt x="1879260" y="2761616"/>
                  </a:lnTo>
                  <a:lnTo>
                    <a:pt x="1882429" y="2758441"/>
                  </a:lnTo>
                  <a:lnTo>
                    <a:pt x="1885280" y="2754948"/>
                  </a:lnTo>
                  <a:lnTo>
                    <a:pt x="1888132" y="2751456"/>
                  </a:lnTo>
                  <a:lnTo>
                    <a:pt x="1890350" y="2747646"/>
                  </a:lnTo>
                  <a:lnTo>
                    <a:pt x="1892251" y="2743518"/>
                  </a:lnTo>
                  <a:lnTo>
                    <a:pt x="1893519" y="2739391"/>
                  </a:lnTo>
                  <a:lnTo>
                    <a:pt x="1894786" y="2734946"/>
                  </a:lnTo>
                  <a:lnTo>
                    <a:pt x="1895420" y="2730818"/>
                  </a:lnTo>
                  <a:lnTo>
                    <a:pt x="1895737" y="2726373"/>
                  </a:lnTo>
                  <a:lnTo>
                    <a:pt x="1895420" y="2721928"/>
                  </a:lnTo>
                  <a:lnTo>
                    <a:pt x="1895103" y="2717483"/>
                  </a:lnTo>
                  <a:lnTo>
                    <a:pt x="1893836" y="2713038"/>
                  </a:lnTo>
                  <a:lnTo>
                    <a:pt x="1892885" y="2708911"/>
                  </a:lnTo>
                  <a:lnTo>
                    <a:pt x="1890984" y="2704783"/>
                  </a:lnTo>
                  <a:lnTo>
                    <a:pt x="1888766" y="2700656"/>
                  </a:lnTo>
                  <a:lnTo>
                    <a:pt x="1885280" y="2696211"/>
                  </a:lnTo>
                  <a:lnTo>
                    <a:pt x="1881478" y="2691766"/>
                  </a:lnTo>
                  <a:lnTo>
                    <a:pt x="1876092" y="2687321"/>
                  </a:lnTo>
                  <a:lnTo>
                    <a:pt x="1870705" y="2682876"/>
                  </a:lnTo>
                  <a:lnTo>
                    <a:pt x="1864368" y="2678748"/>
                  </a:lnTo>
                  <a:lnTo>
                    <a:pt x="1857714" y="2674621"/>
                  </a:lnTo>
                  <a:lnTo>
                    <a:pt x="1850110" y="2671128"/>
                  </a:lnTo>
                  <a:lnTo>
                    <a:pt x="1842188" y="2667318"/>
                  </a:lnTo>
                  <a:lnTo>
                    <a:pt x="1817474" y="2657158"/>
                  </a:lnTo>
                  <a:lnTo>
                    <a:pt x="1720517" y="2617471"/>
                  </a:lnTo>
                  <a:lnTo>
                    <a:pt x="1673305" y="2597786"/>
                  </a:lnTo>
                  <a:lnTo>
                    <a:pt x="1644471" y="2585086"/>
                  </a:lnTo>
                  <a:lnTo>
                    <a:pt x="1639085" y="2582546"/>
                  </a:lnTo>
                  <a:lnTo>
                    <a:pt x="1634015" y="2580006"/>
                  </a:lnTo>
                  <a:lnTo>
                    <a:pt x="1624827" y="2574608"/>
                  </a:lnTo>
                  <a:lnTo>
                    <a:pt x="1615638" y="2567623"/>
                  </a:lnTo>
                  <a:lnTo>
                    <a:pt x="1607083" y="2560638"/>
                  </a:lnTo>
                  <a:lnTo>
                    <a:pt x="1598845" y="2552383"/>
                  </a:lnTo>
                  <a:lnTo>
                    <a:pt x="1591874" y="2544446"/>
                  </a:lnTo>
                  <a:lnTo>
                    <a:pt x="1588072" y="2540001"/>
                  </a:lnTo>
                  <a:lnTo>
                    <a:pt x="1585220" y="2534921"/>
                  </a:lnTo>
                  <a:lnTo>
                    <a:pt x="1581734" y="2530476"/>
                  </a:lnTo>
                  <a:lnTo>
                    <a:pt x="1579200" y="2525713"/>
                  </a:lnTo>
                  <a:lnTo>
                    <a:pt x="1576348" y="2520633"/>
                  </a:lnTo>
                  <a:lnTo>
                    <a:pt x="1574130" y="2515236"/>
                  </a:lnTo>
                  <a:lnTo>
                    <a:pt x="1571912" y="2510156"/>
                  </a:lnTo>
                  <a:lnTo>
                    <a:pt x="1570011" y="2505076"/>
                  </a:lnTo>
                  <a:lnTo>
                    <a:pt x="1568110" y="2499678"/>
                  </a:lnTo>
                  <a:lnTo>
                    <a:pt x="1566525" y="2494598"/>
                  </a:lnTo>
                  <a:lnTo>
                    <a:pt x="1565575" y="2488883"/>
                  </a:lnTo>
                  <a:lnTo>
                    <a:pt x="1564624" y="2483803"/>
                  </a:lnTo>
                  <a:lnTo>
                    <a:pt x="1563991" y="2478088"/>
                  </a:lnTo>
                  <a:lnTo>
                    <a:pt x="1563674" y="2473008"/>
                  </a:lnTo>
                  <a:lnTo>
                    <a:pt x="1563357" y="2467293"/>
                  </a:lnTo>
                  <a:lnTo>
                    <a:pt x="1563674" y="2461896"/>
                  </a:lnTo>
                  <a:lnTo>
                    <a:pt x="1563991" y="2456816"/>
                  </a:lnTo>
                  <a:lnTo>
                    <a:pt x="1564308" y="2451101"/>
                  </a:lnTo>
                  <a:lnTo>
                    <a:pt x="1565575" y="2446021"/>
                  </a:lnTo>
                  <a:lnTo>
                    <a:pt x="1566525" y="2440306"/>
                  </a:lnTo>
                  <a:lnTo>
                    <a:pt x="1567793" y="2435226"/>
                  </a:lnTo>
                  <a:lnTo>
                    <a:pt x="1569060" y="2429828"/>
                  </a:lnTo>
                  <a:lnTo>
                    <a:pt x="1570961" y="2424748"/>
                  </a:lnTo>
                  <a:lnTo>
                    <a:pt x="1573179" y="2419668"/>
                  </a:lnTo>
                  <a:lnTo>
                    <a:pt x="1575397" y="2414271"/>
                  </a:lnTo>
                  <a:lnTo>
                    <a:pt x="1577932" y="2409191"/>
                  </a:lnTo>
                  <a:lnTo>
                    <a:pt x="1580784" y="2404428"/>
                  </a:lnTo>
                  <a:lnTo>
                    <a:pt x="1583636" y="2399031"/>
                  </a:lnTo>
                  <a:lnTo>
                    <a:pt x="1586804" y="2394268"/>
                  </a:lnTo>
                  <a:lnTo>
                    <a:pt x="1590290" y="2389506"/>
                  </a:lnTo>
                  <a:lnTo>
                    <a:pt x="1594092" y="2385061"/>
                  </a:lnTo>
                  <a:lnTo>
                    <a:pt x="1598211" y="2379981"/>
                  </a:lnTo>
                  <a:lnTo>
                    <a:pt x="1602013" y="2375536"/>
                  </a:lnTo>
                  <a:lnTo>
                    <a:pt x="1606766" y="2371091"/>
                  </a:lnTo>
                  <a:lnTo>
                    <a:pt x="1611202" y="2367281"/>
                  </a:lnTo>
                  <a:lnTo>
                    <a:pt x="1615955" y="2363153"/>
                  </a:lnTo>
                  <a:lnTo>
                    <a:pt x="1621658" y="2358073"/>
                  </a:lnTo>
                  <a:lnTo>
                    <a:pt x="1627678" y="2353628"/>
                  </a:lnTo>
                  <a:lnTo>
                    <a:pt x="1634015" y="2349818"/>
                  </a:lnTo>
                  <a:lnTo>
                    <a:pt x="1640669" y="2345691"/>
                  </a:lnTo>
                  <a:lnTo>
                    <a:pt x="1647323" y="2341881"/>
                  </a:lnTo>
                  <a:lnTo>
                    <a:pt x="1654294" y="2338071"/>
                  </a:lnTo>
                  <a:lnTo>
                    <a:pt x="1661898" y="2334896"/>
                  </a:lnTo>
                  <a:lnTo>
                    <a:pt x="1669186" y="2331403"/>
                  </a:lnTo>
                  <a:lnTo>
                    <a:pt x="1676790" y="2328546"/>
                  </a:lnTo>
                  <a:lnTo>
                    <a:pt x="1684395" y="2325371"/>
                  </a:lnTo>
                  <a:lnTo>
                    <a:pt x="1692634" y="2322831"/>
                  </a:lnTo>
                  <a:lnTo>
                    <a:pt x="1700872" y="2320608"/>
                  </a:lnTo>
                  <a:lnTo>
                    <a:pt x="1709427" y="2318386"/>
                  </a:lnTo>
                  <a:lnTo>
                    <a:pt x="1717982" y="2316163"/>
                  </a:lnTo>
                  <a:lnTo>
                    <a:pt x="1726220" y="2314893"/>
                  </a:lnTo>
                  <a:lnTo>
                    <a:pt x="1735409" y="2312988"/>
                  </a:lnTo>
                  <a:lnTo>
                    <a:pt x="1735409" y="2259966"/>
                  </a:lnTo>
                  <a:lnTo>
                    <a:pt x="1735726" y="2257426"/>
                  </a:lnTo>
                  <a:lnTo>
                    <a:pt x="1736676" y="2254886"/>
                  </a:lnTo>
                  <a:lnTo>
                    <a:pt x="1738261" y="2252346"/>
                  </a:lnTo>
                  <a:lnTo>
                    <a:pt x="1740478" y="2250441"/>
                  </a:lnTo>
                  <a:lnTo>
                    <a:pt x="1743013" y="2248536"/>
                  </a:lnTo>
                  <a:lnTo>
                    <a:pt x="1745865" y="2247583"/>
                  </a:lnTo>
                  <a:lnTo>
                    <a:pt x="1749350" y="2246631"/>
                  </a:lnTo>
                  <a:lnTo>
                    <a:pt x="1753153" y="2246313"/>
                  </a:lnTo>
                  <a:close/>
                  <a:moveTo>
                    <a:pt x="1796891" y="2159710"/>
                  </a:moveTo>
                  <a:lnTo>
                    <a:pt x="1786093" y="2160028"/>
                  </a:lnTo>
                  <a:lnTo>
                    <a:pt x="1775296" y="2160663"/>
                  </a:lnTo>
                  <a:lnTo>
                    <a:pt x="1764817" y="2161298"/>
                  </a:lnTo>
                  <a:lnTo>
                    <a:pt x="1754337" y="2162251"/>
                  </a:lnTo>
                  <a:lnTo>
                    <a:pt x="1743540" y="2163839"/>
                  </a:lnTo>
                  <a:lnTo>
                    <a:pt x="1733695" y="2165427"/>
                  </a:lnTo>
                  <a:lnTo>
                    <a:pt x="1723216" y="2167332"/>
                  </a:lnTo>
                  <a:lnTo>
                    <a:pt x="1712736" y="2169555"/>
                  </a:lnTo>
                  <a:lnTo>
                    <a:pt x="1702892" y="2171778"/>
                  </a:lnTo>
                  <a:lnTo>
                    <a:pt x="1692730" y="2174318"/>
                  </a:lnTo>
                  <a:lnTo>
                    <a:pt x="1683202" y="2177177"/>
                  </a:lnTo>
                  <a:lnTo>
                    <a:pt x="1673040" y="2180352"/>
                  </a:lnTo>
                  <a:lnTo>
                    <a:pt x="1663513" y="2183528"/>
                  </a:lnTo>
                  <a:lnTo>
                    <a:pt x="1653669" y="2187021"/>
                  </a:lnTo>
                  <a:lnTo>
                    <a:pt x="1644460" y="2190514"/>
                  </a:lnTo>
                  <a:lnTo>
                    <a:pt x="1635250" y="2194643"/>
                  </a:lnTo>
                  <a:lnTo>
                    <a:pt x="1625723" y="2198771"/>
                  </a:lnTo>
                  <a:lnTo>
                    <a:pt x="1616514" y="2203217"/>
                  </a:lnTo>
                  <a:lnTo>
                    <a:pt x="1607622" y="2207663"/>
                  </a:lnTo>
                  <a:lnTo>
                    <a:pt x="1598730" y="2213061"/>
                  </a:lnTo>
                  <a:lnTo>
                    <a:pt x="1589839" y="2217825"/>
                  </a:lnTo>
                  <a:lnTo>
                    <a:pt x="1581264" y="2222906"/>
                  </a:lnTo>
                  <a:lnTo>
                    <a:pt x="1572690" y="2228622"/>
                  </a:lnTo>
                  <a:lnTo>
                    <a:pt x="1564116" y="2234020"/>
                  </a:lnTo>
                  <a:lnTo>
                    <a:pt x="1555859" y="2240054"/>
                  </a:lnTo>
                  <a:lnTo>
                    <a:pt x="1547920" y="2246088"/>
                  </a:lnTo>
                  <a:lnTo>
                    <a:pt x="1539981" y="2252439"/>
                  </a:lnTo>
                  <a:lnTo>
                    <a:pt x="1532042" y="2258473"/>
                  </a:lnTo>
                  <a:lnTo>
                    <a:pt x="1524420" y="2265459"/>
                  </a:lnTo>
                  <a:lnTo>
                    <a:pt x="1517117" y="2272128"/>
                  </a:lnTo>
                  <a:lnTo>
                    <a:pt x="1509495" y="2279114"/>
                  </a:lnTo>
                  <a:lnTo>
                    <a:pt x="1502509" y="2286101"/>
                  </a:lnTo>
                  <a:lnTo>
                    <a:pt x="1495522" y="2293405"/>
                  </a:lnTo>
                  <a:lnTo>
                    <a:pt x="1488853" y="2301026"/>
                  </a:lnTo>
                  <a:lnTo>
                    <a:pt x="1482185" y="2308648"/>
                  </a:lnTo>
                  <a:lnTo>
                    <a:pt x="1475833" y="2316269"/>
                  </a:lnTo>
                  <a:lnTo>
                    <a:pt x="1469482" y="2324526"/>
                  </a:lnTo>
                  <a:lnTo>
                    <a:pt x="1463131" y="2332465"/>
                  </a:lnTo>
                  <a:lnTo>
                    <a:pt x="1457415" y="2340722"/>
                  </a:lnTo>
                  <a:lnTo>
                    <a:pt x="1451698" y="2348978"/>
                  </a:lnTo>
                  <a:lnTo>
                    <a:pt x="1446300" y="2357553"/>
                  </a:lnTo>
                  <a:lnTo>
                    <a:pt x="1440901" y="2366444"/>
                  </a:lnTo>
                  <a:lnTo>
                    <a:pt x="1435820" y="2375019"/>
                  </a:lnTo>
                  <a:lnTo>
                    <a:pt x="1431057" y="2383910"/>
                  </a:lnTo>
                  <a:lnTo>
                    <a:pt x="1426293" y="2393120"/>
                  </a:lnTo>
                  <a:lnTo>
                    <a:pt x="1421847" y="2402012"/>
                  </a:lnTo>
                  <a:lnTo>
                    <a:pt x="1417719" y="2411221"/>
                  </a:lnTo>
                  <a:lnTo>
                    <a:pt x="1413591" y="2421065"/>
                  </a:lnTo>
                  <a:lnTo>
                    <a:pt x="1410098" y="2430592"/>
                  </a:lnTo>
                  <a:lnTo>
                    <a:pt x="1406287" y="2440437"/>
                  </a:lnTo>
                  <a:lnTo>
                    <a:pt x="1403111" y="2449964"/>
                  </a:lnTo>
                  <a:lnTo>
                    <a:pt x="1399936" y="2460126"/>
                  </a:lnTo>
                  <a:lnTo>
                    <a:pt x="1397395" y="2469653"/>
                  </a:lnTo>
                  <a:lnTo>
                    <a:pt x="1394855" y="2480132"/>
                  </a:lnTo>
                  <a:lnTo>
                    <a:pt x="1391996" y="2490294"/>
                  </a:lnTo>
                  <a:lnTo>
                    <a:pt x="1390091" y="2500456"/>
                  </a:lnTo>
                  <a:lnTo>
                    <a:pt x="1388503" y="2510936"/>
                  </a:lnTo>
                  <a:lnTo>
                    <a:pt x="1386598" y="2521416"/>
                  </a:lnTo>
                  <a:lnTo>
                    <a:pt x="1385328" y="2532213"/>
                  </a:lnTo>
                  <a:lnTo>
                    <a:pt x="1384375" y="2542692"/>
                  </a:lnTo>
                  <a:lnTo>
                    <a:pt x="1383422" y="2553172"/>
                  </a:lnTo>
                  <a:lnTo>
                    <a:pt x="1382787" y="2564604"/>
                  </a:lnTo>
                  <a:lnTo>
                    <a:pt x="1382787" y="2575401"/>
                  </a:lnTo>
                  <a:lnTo>
                    <a:pt x="1382787" y="2585881"/>
                  </a:lnTo>
                  <a:lnTo>
                    <a:pt x="1382787" y="2596678"/>
                  </a:lnTo>
                  <a:lnTo>
                    <a:pt x="1383422" y="2607475"/>
                  </a:lnTo>
                  <a:lnTo>
                    <a:pt x="1384375" y="2617955"/>
                  </a:lnTo>
                  <a:lnTo>
                    <a:pt x="1385328" y="2628434"/>
                  </a:lnTo>
                  <a:lnTo>
                    <a:pt x="1386598" y="2638914"/>
                  </a:lnTo>
                  <a:lnTo>
                    <a:pt x="1388503" y="2649076"/>
                  </a:lnTo>
                  <a:lnTo>
                    <a:pt x="1390091" y="2659556"/>
                  </a:lnTo>
                  <a:lnTo>
                    <a:pt x="1391996" y="2669718"/>
                  </a:lnTo>
                  <a:lnTo>
                    <a:pt x="1394855" y="2680197"/>
                  </a:lnTo>
                  <a:lnTo>
                    <a:pt x="1397077" y="2690042"/>
                  </a:lnTo>
                  <a:lnTo>
                    <a:pt x="1399936" y="2699886"/>
                  </a:lnTo>
                  <a:lnTo>
                    <a:pt x="1402794" y="2709731"/>
                  </a:lnTo>
                  <a:lnTo>
                    <a:pt x="1406287" y="2719575"/>
                  </a:lnTo>
                  <a:lnTo>
                    <a:pt x="1409462" y="2729102"/>
                  </a:lnTo>
                  <a:lnTo>
                    <a:pt x="1413591" y="2738312"/>
                  </a:lnTo>
                  <a:lnTo>
                    <a:pt x="1417402" y="2748156"/>
                  </a:lnTo>
                  <a:lnTo>
                    <a:pt x="1421847" y="2757048"/>
                  </a:lnTo>
                  <a:lnTo>
                    <a:pt x="1425976" y="2766257"/>
                  </a:lnTo>
                  <a:lnTo>
                    <a:pt x="1430739" y="2775149"/>
                  </a:lnTo>
                  <a:lnTo>
                    <a:pt x="1435503" y="2784041"/>
                  </a:lnTo>
                  <a:lnTo>
                    <a:pt x="1440266" y="2792932"/>
                  </a:lnTo>
                  <a:lnTo>
                    <a:pt x="1445982" y="2801507"/>
                  </a:lnTo>
                  <a:lnTo>
                    <a:pt x="1451063" y="2810081"/>
                  </a:lnTo>
                  <a:lnTo>
                    <a:pt x="1456779" y="2818655"/>
                  </a:lnTo>
                  <a:lnTo>
                    <a:pt x="1462813" y="2826912"/>
                  </a:lnTo>
                  <a:lnTo>
                    <a:pt x="1468529" y="2834851"/>
                  </a:lnTo>
                  <a:lnTo>
                    <a:pt x="1474881" y="2842790"/>
                  </a:lnTo>
                  <a:lnTo>
                    <a:pt x="1481549" y="2850729"/>
                  </a:lnTo>
                  <a:lnTo>
                    <a:pt x="1487901" y="2858351"/>
                  </a:lnTo>
                  <a:lnTo>
                    <a:pt x="1494887" y="2865972"/>
                  </a:lnTo>
                  <a:lnTo>
                    <a:pt x="1501873" y="2873276"/>
                  </a:lnTo>
                  <a:lnTo>
                    <a:pt x="1509177" y="2880262"/>
                  </a:lnTo>
                  <a:lnTo>
                    <a:pt x="1516164" y="2887249"/>
                  </a:lnTo>
                  <a:lnTo>
                    <a:pt x="1524103" y="2894235"/>
                  </a:lnTo>
                  <a:lnTo>
                    <a:pt x="1531407" y="2900904"/>
                  </a:lnTo>
                  <a:lnTo>
                    <a:pt x="1539346" y="2907255"/>
                  </a:lnTo>
                  <a:lnTo>
                    <a:pt x="1546968" y="2913289"/>
                  </a:lnTo>
                  <a:lnTo>
                    <a:pt x="1555224" y="2919323"/>
                  </a:lnTo>
                  <a:lnTo>
                    <a:pt x="1563481" y="2925356"/>
                  </a:lnTo>
                  <a:lnTo>
                    <a:pt x="1572055" y="2930755"/>
                  </a:lnTo>
                  <a:lnTo>
                    <a:pt x="1580629" y="2936471"/>
                  </a:lnTo>
                  <a:lnTo>
                    <a:pt x="1589203" y="2941552"/>
                  </a:lnTo>
                  <a:lnTo>
                    <a:pt x="1598095" y="2946951"/>
                  </a:lnTo>
                  <a:lnTo>
                    <a:pt x="1606987" y="2951714"/>
                  </a:lnTo>
                  <a:lnTo>
                    <a:pt x="1615879" y="2956478"/>
                  </a:lnTo>
                  <a:lnTo>
                    <a:pt x="1625088" y="2960606"/>
                  </a:lnTo>
                  <a:lnTo>
                    <a:pt x="1634298" y="2965052"/>
                  </a:lnTo>
                  <a:lnTo>
                    <a:pt x="1643824" y="2969180"/>
                  </a:lnTo>
                  <a:lnTo>
                    <a:pt x="1653351" y="2972991"/>
                  </a:lnTo>
                  <a:lnTo>
                    <a:pt x="1662878" y="2976167"/>
                  </a:lnTo>
                  <a:lnTo>
                    <a:pt x="1672723" y="2979660"/>
                  </a:lnTo>
                  <a:lnTo>
                    <a:pt x="1682567" y="2982518"/>
                  </a:lnTo>
                  <a:lnTo>
                    <a:pt x="1692730" y="2985376"/>
                  </a:lnTo>
                  <a:lnTo>
                    <a:pt x="1702892" y="2988234"/>
                  </a:lnTo>
                  <a:lnTo>
                    <a:pt x="1713054" y="2990457"/>
                  </a:lnTo>
                  <a:lnTo>
                    <a:pt x="1723216" y="2992680"/>
                  </a:lnTo>
                  <a:lnTo>
                    <a:pt x="1733695" y="2994585"/>
                  </a:lnTo>
                  <a:lnTo>
                    <a:pt x="1744493" y="2995856"/>
                  </a:lnTo>
                  <a:lnTo>
                    <a:pt x="1754655" y="2997443"/>
                  </a:lnTo>
                  <a:lnTo>
                    <a:pt x="1765452" y="2998396"/>
                  </a:lnTo>
                  <a:lnTo>
                    <a:pt x="1776249" y="2999349"/>
                  </a:lnTo>
                  <a:lnTo>
                    <a:pt x="1787046" y="2999666"/>
                  </a:lnTo>
                  <a:lnTo>
                    <a:pt x="1797843" y="2999984"/>
                  </a:lnTo>
                  <a:lnTo>
                    <a:pt x="1808958" y="2999984"/>
                  </a:lnTo>
                  <a:lnTo>
                    <a:pt x="1819438" y="2999666"/>
                  </a:lnTo>
                  <a:lnTo>
                    <a:pt x="1830235" y="2999349"/>
                  </a:lnTo>
                  <a:lnTo>
                    <a:pt x="1841032" y="2998396"/>
                  </a:lnTo>
                  <a:lnTo>
                    <a:pt x="1851512" y="2997443"/>
                  </a:lnTo>
                  <a:lnTo>
                    <a:pt x="1861674" y="2995856"/>
                  </a:lnTo>
                  <a:lnTo>
                    <a:pt x="1872153" y="2994585"/>
                  </a:lnTo>
                  <a:lnTo>
                    <a:pt x="1882633" y="2992680"/>
                  </a:lnTo>
                  <a:lnTo>
                    <a:pt x="1892795" y="2990457"/>
                  </a:lnTo>
                  <a:lnTo>
                    <a:pt x="1902639" y="2988234"/>
                  </a:lnTo>
                  <a:lnTo>
                    <a:pt x="1912801" y="2985376"/>
                  </a:lnTo>
                  <a:lnTo>
                    <a:pt x="1922646" y="2982836"/>
                  </a:lnTo>
                  <a:lnTo>
                    <a:pt x="1932490" y="2979660"/>
                  </a:lnTo>
                  <a:lnTo>
                    <a:pt x="1942017" y="2976484"/>
                  </a:lnTo>
                  <a:lnTo>
                    <a:pt x="1951862" y="2972991"/>
                  </a:lnTo>
                  <a:lnTo>
                    <a:pt x="1961389" y="2969180"/>
                  </a:lnTo>
                  <a:lnTo>
                    <a:pt x="1970598" y="2965052"/>
                  </a:lnTo>
                  <a:lnTo>
                    <a:pt x="1980125" y="2960924"/>
                  </a:lnTo>
                  <a:lnTo>
                    <a:pt x="1989334" y="2956478"/>
                  </a:lnTo>
                  <a:lnTo>
                    <a:pt x="1998226" y="2952032"/>
                  </a:lnTo>
                  <a:lnTo>
                    <a:pt x="2007118" y="2947268"/>
                  </a:lnTo>
                  <a:lnTo>
                    <a:pt x="2016010" y="2942187"/>
                  </a:lnTo>
                  <a:lnTo>
                    <a:pt x="2024584" y="2936789"/>
                  </a:lnTo>
                  <a:lnTo>
                    <a:pt x="2033158" y="2931390"/>
                  </a:lnTo>
                  <a:lnTo>
                    <a:pt x="2041415" y="2925674"/>
                  </a:lnTo>
                  <a:lnTo>
                    <a:pt x="2049354" y="2919640"/>
                  </a:lnTo>
                  <a:lnTo>
                    <a:pt x="2057610" y="2913924"/>
                  </a:lnTo>
                  <a:lnTo>
                    <a:pt x="2065867" y="2907573"/>
                  </a:lnTo>
                  <a:lnTo>
                    <a:pt x="2073489" y="2901222"/>
                  </a:lnTo>
                  <a:lnTo>
                    <a:pt x="2081110" y="2894553"/>
                  </a:lnTo>
                  <a:lnTo>
                    <a:pt x="2088414" y="2887884"/>
                  </a:lnTo>
                  <a:lnTo>
                    <a:pt x="2096036" y="2880580"/>
                  </a:lnTo>
                  <a:lnTo>
                    <a:pt x="2103022" y="2873594"/>
                  </a:lnTo>
                  <a:lnTo>
                    <a:pt x="2110008" y="2866290"/>
                  </a:lnTo>
                  <a:lnTo>
                    <a:pt x="2116677" y="2858668"/>
                  </a:lnTo>
                  <a:lnTo>
                    <a:pt x="2123346" y="2851364"/>
                  </a:lnTo>
                  <a:lnTo>
                    <a:pt x="2130015" y="2843425"/>
                  </a:lnTo>
                  <a:lnTo>
                    <a:pt x="2136049" y="2835804"/>
                  </a:lnTo>
                  <a:lnTo>
                    <a:pt x="2142400" y="2827547"/>
                  </a:lnTo>
                  <a:lnTo>
                    <a:pt x="2148434" y="2819290"/>
                  </a:lnTo>
                  <a:lnTo>
                    <a:pt x="2153832" y="2810716"/>
                  </a:lnTo>
                  <a:lnTo>
                    <a:pt x="2159548" y="2802459"/>
                  </a:lnTo>
                  <a:lnTo>
                    <a:pt x="2164629" y="2793885"/>
                  </a:lnTo>
                  <a:lnTo>
                    <a:pt x="2169393" y="2784993"/>
                  </a:lnTo>
                  <a:lnTo>
                    <a:pt x="2174474" y="2775784"/>
                  </a:lnTo>
                  <a:lnTo>
                    <a:pt x="2179237" y="2766892"/>
                  </a:lnTo>
                  <a:lnTo>
                    <a:pt x="2183683" y="2757683"/>
                  </a:lnTo>
                  <a:lnTo>
                    <a:pt x="2187811" y="2748474"/>
                  </a:lnTo>
                  <a:lnTo>
                    <a:pt x="2191622" y="2739264"/>
                  </a:lnTo>
                  <a:lnTo>
                    <a:pt x="2195433" y="2729420"/>
                  </a:lnTo>
                  <a:lnTo>
                    <a:pt x="2199244" y="2719893"/>
                  </a:lnTo>
                  <a:lnTo>
                    <a:pt x="2202102" y="2710048"/>
                  </a:lnTo>
                  <a:lnTo>
                    <a:pt x="2205595" y="2700204"/>
                  </a:lnTo>
                  <a:lnTo>
                    <a:pt x="2208136" y="2690042"/>
                  </a:lnTo>
                  <a:lnTo>
                    <a:pt x="2210676" y="2680197"/>
                  </a:lnTo>
                  <a:lnTo>
                    <a:pt x="2213217" y="2669718"/>
                  </a:lnTo>
                  <a:lnTo>
                    <a:pt x="2215122" y="2659556"/>
                  </a:lnTo>
                  <a:lnTo>
                    <a:pt x="2217027" y="2649076"/>
                  </a:lnTo>
                  <a:lnTo>
                    <a:pt x="2218615" y="2638279"/>
                  </a:lnTo>
                  <a:lnTo>
                    <a:pt x="2219885" y="2628117"/>
                  </a:lnTo>
                  <a:lnTo>
                    <a:pt x="2221156" y="2617320"/>
                  </a:lnTo>
                  <a:lnTo>
                    <a:pt x="2221791" y="2606523"/>
                  </a:lnTo>
                  <a:lnTo>
                    <a:pt x="2222743" y="2595725"/>
                  </a:lnTo>
                  <a:lnTo>
                    <a:pt x="2222743" y="2584611"/>
                  </a:lnTo>
                  <a:lnTo>
                    <a:pt x="2222743" y="2573814"/>
                  </a:lnTo>
                  <a:lnTo>
                    <a:pt x="2222743" y="2563016"/>
                  </a:lnTo>
                  <a:lnTo>
                    <a:pt x="2221791" y="2552537"/>
                  </a:lnTo>
                  <a:lnTo>
                    <a:pt x="2221156" y="2541740"/>
                  </a:lnTo>
                  <a:lnTo>
                    <a:pt x="2219885" y="2531260"/>
                  </a:lnTo>
                  <a:lnTo>
                    <a:pt x="2218933" y="2521098"/>
                  </a:lnTo>
                  <a:lnTo>
                    <a:pt x="2217027" y="2510618"/>
                  </a:lnTo>
                  <a:lnTo>
                    <a:pt x="2215122" y="2500139"/>
                  </a:lnTo>
                  <a:lnTo>
                    <a:pt x="2213217" y="2490294"/>
                  </a:lnTo>
                  <a:lnTo>
                    <a:pt x="2210994" y="2479815"/>
                  </a:lnTo>
                  <a:lnTo>
                    <a:pt x="2208453" y="2469970"/>
                  </a:lnTo>
                  <a:lnTo>
                    <a:pt x="2205595" y="2460126"/>
                  </a:lnTo>
                  <a:lnTo>
                    <a:pt x="2202419" y="2449964"/>
                  </a:lnTo>
                  <a:lnTo>
                    <a:pt x="2199244" y="2440437"/>
                  </a:lnTo>
                  <a:lnTo>
                    <a:pt x="2195751" y="2430910"/>
                  </a:lnTo>
                  <a:lnTo>
                    <a:pt x="2192257" y="2421383"/>
                  </a:lnTo>
                  <a:lnTo>
                    <a:pt x="2188129" y="2412174"/>
                  </a:lnTo>
                  <a:lnTo>
                    <a:pt x="2184001" y="2402964"/>
                  </a:lnTo>
                  <a:lnTo>
                    <a:pt x="2179555" y="2393437"/>
                  </a:lnTo>
                  <a:lnTo>
                    <a:pt x="2174791" y="2384546"/>
                  </a:lnTo>
                  <a:lnTo>
                    <a:pt x="2169710" y="2375654"/>
                  </a:lnTo>
                  <a:lnTo>
                    <a:pt x="2164947" y="2366762"/>
                  </a:lnTo>
                  <a:lnTo>
                    <a:pt x="2159866" y="2358188"/>
                  </a:lnTo>
                  <a:lnTo>
                    <a:pt x="2154150" y="2349614"/>
                  </a:lnTo>
                  <a:lnTo>
                    <a:pt x="2148751" y="2341357"/>
                  </a:lnTo>
                  <a:lnTo>
                    <a:pt x="2142717" y="2333418"/>
                  </a:lnTo>
                  <a:lnTo>
                    <a:pt x="2136684" y="2325161"/>
                  </a:lnTo>
                  <a:lnTo>
                    <a:pt x="2130332" y="2316905"/>
                  </a:lnTo>
                  <a:lnTo>
                    <a:pt x="2124299" y="2309283"/>
                  </a:lnTo>
                  <a:lnTo>
                    <a:pt x="2117312" y="2301661"/>
                  </a:lnTo>
                  <a:lnTo>
                    <a:pt x="2110643" y="2294357"/>
                  </a:lnTo>
                  <a:lnTo>
                    <a:pt x="2103657" y="2286736"/>
                  </a:lnTo>
                  <a:lnTo>
                    <a:pt x="2096671" y="2279750"/>
                  </a:lnTo>
                  <a:lnTo>
                    <a:pt x="2089367" y="2272763"/>
                  </a:lnTo>
                  <a:lnTo>
                    <a:pt x="2081745" y="2265777"/>
                  </a:lnTo>
                  <a:lnTo>
                    <a:pt x="2074124" y="2259425"/>
                  </a:lnTo>
                  <a:lnTo>
                    <a:pt x="2066185" y="2252757"/>
                  </a:lnTo>
                  <a:lnTo>
                    <a:pt x="2058245" y="2246405"/>
                  </a:lnTo>
                  <a:lnTo>
                    <a:pt x="2050306" y="2240372"/>
                  </a:lnTo>
                  <a:lnTo>
                    <a:pt x="2042050" y="2234338"/>
                  </a:lnTo>
                  <a:lnTo>
                    <a:pt x="2033793" y="2228939"/>
                  </a:lnTo>
                  <a:lnTo>
                    <a:pt x="2025219" y="2223223"/>
                  </a:lnTo>
                  <a:lnTo>
                    <a:pt x="2016327" y="2218142"/>
                  </a:lnTo>
                  <a:lnTo>
                    <a:pt x="2007753" y="2213061"/>
                  </a:lnTo>
                  <a:lnTo>
                    <a:pt x="1998861" y="2207980"/>
                  </a:lnTo>
                  <a:lnTo>
                    <a:pt x="1989652" y="2203534"/>
                  </a:lnTo>
                  <a:lnTo>
                    <a:pt x="1980760" y="2199088"/>
                  </a:lnTo>
                  <a:lnTo>
                    <a:pt x="1971551" y="2194643"/>
                  </a:lnTo>
                  <a:lnTo>
                    <a:pt x="1961706" y="2190832"/>
                  </a:lnTo>
                  <a:lnTo>
                    <a:pt x="1952179" y="2187021"/>
                  </a:lnTo>
                  <a:lnTo>
                    <a:pt x="1942335" y="2183528"/>
                  </a:lnTo>
                  <a:lnTo>
                    <a:pt x="1932808" y="2180352"/>
                  </a:lnTo>
                  <a:lnTo>
                    <a:pt x="1922963" y="2177177"/>
                  </a:lnTo>
                  <a:lnTo>
                    <a:pt x="1913119" y="2174318"/>
                  </a:lnTo>
                  <a:lnTo>
                    <a:pt x="1902639" y="2171778"/>
                  </a:lnTo>
                  <a:lnTo>
                    <a:pt x="1892795" y="2169555"/>
                  </a:lnTo>
                  <a:lnTo>
                    <a:pt x="1882315" y="2167332"/>
                  </a:lnTo>
                  <a:lnTo>
                    <a:pt x="1871836" y="2165427"/>
                  </a:lnTo>
                  <a:lnTo>
                    <a:pt x="1861356" y="2163839"/>
                  </a:lnTo>
                  <a:lnTo>
                    <a:pt x="1850559" y="2162251"/>
                  </a:lnTo>
                  <a:lnTo>
                    <a:pt x="1840397" y="2161298"/>
                  </a:lnTo>
                  <a:lnTo>
                    <a:pt x="1829600" y="2160663"/>
                  </a:lnTo>
                  <a:lnTo>
                    <a:pt x="1818167" y="2160028"/>
                  </a:lnTo>
                  <a:lnTo>
                    <a:pt x="1807688" y="2159710"/>
                  </a:lnTo>
                  <a:lnTo>
                    <a:pt x="1796891" y="2159710"/>
                  </a:lnTo>
                  <a:close/>
                  <a:moveTo>
                    <a:pt x="1703527" y="1784350"/>
                  </a:moveTo>
                  <a:lnTo>
                    <a:pt x="1960753" y="1793877"/>
                  </a:lnTo>
                  <a:lnTo>
                    <a:pt x="1955037" y="1945990"/>
                  </a:lnTo>
                  <a:lnTo>
                    <a:pt x="1970280" y="1950118"/>
                  </a:lnTo>
                  <a:lnTo>
                    <a:pt x="1985841" y="1954247"/>
                  </a:lnTo>
                  <a:lnTo>
                    <a:pt x="2000766" y="1959010"/>
                  </a:lnTo>
                  <a:lnTo>
                    <a:pt x="2016010" y="1963774"/>
                  </a:lnTo>
                  <a:lnTo>
                    <a:pt x="2030935" y="1969172"/>
                  </a:lnTo>
                  <a:lnTo>
                    <a:pt x="2045225" y="1975206"/>
                  </a:lnTo>
                  <a:lnTo>
                    <a:pt x="2059833" y="1980922"/>
                  </a:lnTo>
                  <a:lnTo>
                    <a:pt x="2074441" y="1987273"/>
                  </a:lnTo>
                  <a:lnTo>
                    <a:pt x="2088414" y="1993942"/>
                  </a:lnTo>
                  <a:lnTo>
                    <a:pt x="2102069" y="2001246"/>
                  </a:lnTo>
                  <a:lnTo>
                    <a:pt x="2116042" y="2008550"/>
                  </a:lnTo>
                  <a:lnTo>
                    <a:pt x="2129697" y="2016172"/>
                  </a:lnTo>
                  <a:lnTo>
                    <a:pt x="2143035" y="2024111"/>
                  </a:lnTo>
                  <a:lnTo>
                    <a:pt x="2156055" y="2032367"/>
                  </a:lnTo>
                  <a:lnTo>
                    <a:pt x="2169075" y="2041259"/>
                  </a:lnTo>
                  <a:lnTo>
                    <a:pt x="2181778" y="2050151"/>
                  </a:lnTo>
                  <a:lnTo>
                    <a:pt x="2293243" y="1945990"/>
                  </a:lnTo>
                  <a:lnTo>
                    <a:pt x="2468220" y="2134941"/>
                  </a:lnTo>
                  <a:lnTo>
                    <a:pt x="2357390" y="2237831"/>
                  </a:lnTo>
                  <a:lnTo>
                    <a:pt x="2365330" y="2251169"/>
                  </a:lnTo>
                  <a:lnTo>
                    <a:pt x="2373269" y="2264507"/>
                  </a:lnTo>
                  <a:lnTo>
                    <a:pt x="2380573" y="2278162"/>
                  </a:lnTo>
                  <a:lnTo>
                    <a:pt x="2387559" y="2292135"/>
                  </a:lnTo>
                  <a:lnTo>
                    <a:pt x="2394228" y="2306107"/>
                  </a:lnTo>
                  <a:lnTo>
                    <a:pt x="2400897" y="2320715"/>
                  </a:lnTo>
                  <a:lnTo>
                    <a:pt x="2406930" y="2335323"/>
                  </a:lnTo>
                  <a:lnTo>
                    <a:pt x="2412647" y="2349614"/>
                  </a:lnTo>
                  <a:lnTo>
                    <a:pt x="2418045" y="2364539"/>
                  </a:lnTo>
                  <a:lnTo>
                    <a:pt x="2423444" y="2379465"/>
                  </a:lnTo>
                  <a:lnTo>
                    <a:pt x="2427890" y="2394708"/>
                  </a:lnTo>
                  <a:lnTo>
                    <a:pt x="2432335" y="2409951"/>
                  </a:lnTo>
                  <a:lnTo>
                    <a:pt x="2435829" y="2425194"/>
                  </a:lnTo>
                  <a:lnTo>
                    <a:pt x="2439639" y="2440754"/>
                  </a:lnTo>
                  <a:lnTo>
                    <a:pt x="2443133" y="2456315"/>
                  </a:lnTo>
                  <a:lnTo>
                    <a:pt x="2445673" y="2472193"/>
                  </a:lnTo>
                  <a:lnTo>
                    <a:pt x="2595563" y="2477909"/>
                  </a:lnTo>
                  <a:lnTo>
                    <a:pt x="2586354" y="2735136"/>
                  </a:lnTo>
                  <a:lnTo>
                    <a:pt x="2437099" y="2729420"/>
                  </a:lnTo>
                  <a:lnTo>
                    <a:pt x="2432971" y="2744980"/>
                  </a:lnTo>
                  <a:lnTo>
                    <a:pt x="2428842" y="2760541"/>
                  </a:lnTo>
                  <a:lnTo>
                    <a:pt x="2424079" y="2776419"/>
                  </a:lnTo>
                  <a:lnTo>
                    <a:pt x="2419315" y="2791027"/>
                  </a:lnTo>
                  <a:lnTo>
                    <a:pt x="2413599" y="2806270"/>
                  </a:lnTo>
                  <a:lnTo>
                    <a:pt x="2408201" y="2821196"/>
                  </a:lnTo>
                  <a:lnTo>
                    <a:pt x="2402167" y="2835804"/>
                  </a:lnTo>
                  <a:lnTo>
                    <a:pt x="2395816" y="2850094"/>
                  </a:lnTo>
                  <a:lnTo>
                    <a:pt x="2388829" y="2864702"/>
                  </a:lnTo>
                  <a:lnTo>
                    <a:pt x="2381525" y="2878992"/>
                  </a:lnTo>
                  <a:lnTo>
                    <a:pt x="2374221" y="2892647"/>
                  </a:lnTo>
                  <a:lnTo>
                    <a:pt x="2366917" y="2906303"/>
                  </a:lnTo>
                  <a:lnTo>
                    <a:pt x="2358661" y="2919640"/>
                  </a:lnTo>
                  <a:lnTo>
                    <a:pt x="2350404" y="2932978"/>
                  </a:lnTo>
                  <a:lnTo>
                    <a:pt x="2341512" y="2945998"/>
                  </a:lnTo>
                  <a:lnTo>
                    <a:pt x="2332620" y="2958701"/>
                  </a:lnTo>
                  <a:lnTo>
                    <a:pt x="2433606" y="3067625"/>
                  </a:lnTo>
                  <a:lnTo>
                    <a:pt x="2245290" y="3242603"/>
                  </a:lnTo>
                  <a:lnTo>
                    <a:pt x="2144940" y="3134949"/>
                  </a:lnTo>
                  <a:lnTo>
                    <a:pt x="2131285" y="3143205"/>
                  </a:lnTo>
                  <a:lnTo>
                    <a:pt x="2117947" y="3150509"/>
                  </a:lnTo>
                  <a:lnTo>
                    <a:pt x="2103657" y="3157813"/>
                  </a:lnTo>
                  <a:lnTo>
                    <a:pt x="2089684" y="3165117"/>
                  </a:lnTo>
                  <a:lnTo>
                    <a:pt x="2075394" y="3172103"/>
                  </a:lnTo>
                  <a:lnTo>
                    <a:pt x="2061104" y="3178455"/>
                  </a:lnTo>
                  <a:lnTo>
                    <a:pt x="2046496" y="3184488"/>
                  </a:lnTo>
                  <a:lnTo>
                    <a:pt x="2031570" y="3190205"/>
                  </a:lnTo>
                  <a:lnTo>
                    <a:pt x="2016645" y="3195603"/>
                  </a:lnTo>
                  <a:lnTo>
                    <a:pt x="2001402" y="3200684"/>
                  </a:lnTo>
                  <a:lnTo>
                    <a:pt x="1986159" y="3205448"/>
                  </a:lnTo>
                  <a:lnTo>
                    <a:pt x="1970598" y="3209576"/>
                  </a:lnTo>
                  <a:lnTo>
                    <a:pt x="1955037" y="3213704"/>
                  </a:lnTo>
                  <a:lnTo>
                    <a:pt x="1939477" y="3217515"/>
                  </a:lnTo>
                  <a:lnTo>
                    <a:pt x="1923916" y="3220373"/>
                  </a:lnTo>
                  <a:lnTo>
                    <a:pt x="1908038" y="3223231"/>
                  </a:lnTo>
                  <a:lnTo>
                    <a:pt x="1902322" y="3370263"/>
                  </a:lnTo>
                  <a:lnTo>
                    <a:pt x="1645095" y="3360736"/>
                  </a:lnTo>
                  <a:lnTo>
                    <a:pt x="1650493" y="3213704"/>
                  </a:lnTo>
                  <a:lnTo>
                    <a:pt x="1634615" y="3209576"/>
                  </a:lnTo>
                  <a:lnTo>
                    <a:pt x="1619054" y="3205130"/>
                  </a:lnTo>
                  <a:lnTo>
                    <a:pt x="1603494" y="3200684"/>
                  </a:lnTo>
                  <a:lnTo>
                    <a:pt x="1588251" y="3195603"/>
                  </a:lnTo>
                  <a:lnTo>
                    <a:pt x="1573325" y="3189887"/>
                  </a:lnTo>
                  <a:lnTo>
                    <a:pt x="1558717" y="3184488"/>
                  </a:lnTo>
                  <a:lnTo>
                    <a:pt x="1543792" y="3178137"/>
                  </a:lnTo>
                  <a:lnTo>
                    <a:pt x="1529184" y="3171786"/>
                  </a:lnTo>
                  <a:lnTo>
                    <a:pt x="1515211" y="3164482"/>
                  </a:lnTo>
                  <a:lnTo>
                    <a:pt x="1500921" y="3157496"/>
                  </a:lnTo>
                  <a:lnTo>
                    <a:pt x="1486948" y="3150192"/>
                  </a:lnTo>
                  <a:lnTo>
                    <a:pt x="1472975" y="3142252"/>
                  </a:lnTo>
                  <a:lnTo>
                    <a:pt x="1459637" y="3134313"/>
                  </a:lnTo>
                  <a:lnTo>
                    <a:pt x="1446300" y="3125739"/>
                  </a:lnTo>
                  <a:lnTo>
                    <a:pt x="1433280" y="3117165"/>
                  </a:lnTo>
                  <a:lnTo>
                    <a:pt x="1420577" y="3107638"/>
                  </a:lnTo>
                  <a:lnTo>
                    <a:pt x="1312606" y="3207988"/>
                  </a:lnTo>
                  <a:lnTo>
                    <a:pt x="1137310" y="3019673"/>
                  </a:lnTo>
                  <a:lnTo>
                    <a:pt x="1245917" y="2918688"/>
                  </a:lnTo>
                  <a:lnTo>
                    <a:pt x="1238296" y="2905350"/>
                  </a:lnTo>
                  <a:lnTo>
                    <a:pt x="1230357" y="2891377"/>
                  </a:lnTo>
                  <a:lnTo>
                    <a:pt x="1223053" y="2877722"/>
                  </a:lnTo>
                  <a:lnTo>
                    <a:pt x="1216066" y="2863749"/>
                  </a:lnTo>
                  <a:lnTo>
                    <a:pt x="1209397" y="2849459"/>
                  </a:lnTo>
                  <a:lnTo>
                    <a:pt x="1203046" y="2834851"/>
                  </a:lnTo>
                  <a:lnTo>
                    <a:pt x="1197012" y="2820560"/>
                  </a:lnTo>
                  <a:lnTo>
                    <a:pt x="1191296" y="2805635"/>
                  </a:lnTo>
                  <a:lnTo>
                    <a:pt x="1186215" y="2790710"/>
                  </a:lnTo>
                  <a:lnTo>
                    <a:pt x="1181134" y="2775466"/>
                  </a:lnTo>
                  <a:lnTo>
                    <a:pt x="1176688" y="2760223"/>
                  </a:lnTo>
                  <a:lnTo>
                    <a:pt x="1172560" y="2744980"/>
                  </a:lnTo>
                  <a:lnTo>
                    <a:pt x="1168432" y="2729420"/>
                  </a:lnTo>
                  <a:lnTo>
                    <a:pt x="1164938" y="2713859"/>
                  </a:lnTo>
                  <a:lnTo>
                    <a:pt x="1161763" y="2697981"/>
                  </a:lnTo>
                  <a:lnTo>
                    <a:pt x="1159222" y="2682420"/>
                  </a:lnTo>
                  <a:lnTo>
                    <a:pt x="1009650" y="2676704"/>
                  </a:lnTo>
                  <a:lnTo>
                    <a:pt x="1019494" y="2419478"/>
                  </a:lnTo>
                  <a:lnTo>
                    <a:pt x="1169384" y="2425194"/>
                  </a:lnTo>
                  <a:lnTo>
                    <a:pt x="1173513" y="2409633"/>
                  </a:lnTo>
                  <a:lnTo>
                    <a:pt x="1177641" y="2393755"/>
                  </a:lnTo>
                  <a:lnTo>
                    <a:pt x="1182404" y="2378512"/>
                  </a:lnTo>
                  <a:lnTo>
                    <a:pt x="1187803" y="2363904"/>
                  </a:lnTo>
                  <a:lnTo>
                    <a:pt x="1193202" y="2348978"/>
                  </a:lnTo>
                  <a:lnTo>
                    <a:pt x="1198918" y="2334053"/>
                  </a:lnTo>
                  <a:lnTo>
                    <a:pt x="1205269" y="2319445"/>
                  </a:lnTo>
                  <a:lnTo>
                    <a:pt x="1211620" y="2305155"/>
                  </a:lnTo>
                  <a:lnTo>
                    <a:pt x="1218607" y="2290864"/>
                  </a:lnTo>
                  <a:lnTo>
                    <a:pt x="1225593" y="2277209"/>
                  </a:lnTo>
                  <a:lnTo>
                    <a:pt x="1233215" y="2263554"/>
                  </a:lnTo>
                  <a:lnTo>
                    <a:pt x="1240836" y="2249581"/>
                  </a:lnTo>
                  <a:lnTo>
                    <a:pt x="1248775" y="2236243"/>
                  </a:lnTo>
                  <a:lnTo>
                    <a:pt x="1257349" y="2223223"/>
                  </a:lnTo>
                  <a:lnTo>
                    <a:pt x="1265606" y="2210203"/>
                  </a:lnTo>
                  <a:lnTo>
                    <a:pt x="1274815" y="2197818"/>
                  </a:lnTo>
                  <a:lnTo>
                    <a:pt x="1171607" y="2086988"/>
                  </a:lnTo>
                  <a:lnTo>
                    <a:pt x="1360558" y="1912011"/>
                  </a:lnTo>
                  <a:lnTo>
                    <a:pt x="1464083" y="2023476"/>
                  </a:lnTo>
                  <a:lnTo>
                    <a:pt x="1477421" y="2015537"/>
                  </a:lnTo>
                  <a:lnTo>
                    <a:pt x="1491076" y="2007915"/>
                  </a:lnTo>
                  <a:lnTo>
                    <a:pt x="1504732" y="2000611"/>
                  </a:lnTo>
                  <a:lnTo>
                    <a:pt x="1518387" y="1993625"/>
                  </a:lnTo>
                  <a:lnTo>
                    <a:pt x="1532677" y="1986956"/>
                  </a:lnTo>
                  <a:lnTo>
                    <a:pt x="1546650" y="1980605"/>
                  </a:lnTo>
                  <a:lnTo>
                    <a:pt x="1561258" y="1974571"/>
                  </a:lnTo>
                  <a:lnTo>
                    <a:pt x="1575548" y="1969172"/>
                  </a:lnTo>
                  <a:lnTo>
                    <a:pt x="1590474" y="1963774"/>
                  </a:lnTo>
                  <a:lnTo>
                    <a:pt x="1605399" y="1958693"/>
                  </a:lnTo>
                  <a:lnTo>
                    <a:pt x="1620325" y="1954247"/>
                  </a:lnTo>
                  <a:lnTo>
                    <a:pt x="1635568" y="1950118"/>
                  </a:lnTo>
                  <a:lnTo>
                    <a:pt x="1650811" y="1945990"/>
                  </a:lnTo>
                  <a:lnTo>
                    <a:pt x="1666371" y="1942815"/>
                  </a:lnTo>
                  <a:lnTo>
                    <a:pt x="1681932" y="1939321"/>
                  </a:lnTo>
                  <a:lnTo>
                    <a:pt x="1697493" y="1936781"/>
                  </a:lnTo>
                  <a:lnTo>
                    <a:pt x="1703527" y="1784350"/>
                  </a:lnTo>
                  <a:close/>
                  <a:moveTo>
                    <a:pt x="499967" y="1495425"/>
                  </a:moveTo>
                  <a:lnTo>
                    <a:pt x="512673" y="1507816"/>
                  </a:lnTo>
                  <a:lnTo>
                    <a:pt x="526015" y="1520207"/>
                  </a:lnTo>
                  <a:lnTo>
                    <a:pt x="540309" y="1532916"/>
                  </a:lnTo>
                  <a:lnTo>
                    <a:pt x="555557" y="1545307"/>
                  </a:lnTo>
                  <a:lnTo>
                    <a:pt x="571122" y="1557381"/>
                  </a:lnTo>
                  <a:lnTo>
                    <a:pt x="587958" y="1569136"/>
                  </a:lnTo>
                  <a:lnTo>
                    <a:pt x="596217" y="1574220"/>
                  </a:lnTo>
                  <a:lnTo>
                    <a:pt x="604794" y="1579939"/>
                  </a:lnTo>
                  <a:lnTo>
                    <a:pt x="613371" y="1584705"/>
                  </a:lnTo>
                  <a:lnTo>
                    <a:pt x="622265" y="1589788"/>
                  </a:lnTo>
                  <a:lnTo>
                    <a:pt x="639736" y="1608851"/>
                  </a:lnTo>
                  <a:lnTo>
                    <a:pt x="657525" y="1628868"/>
                  </a:lnTo>
                  <a:lnTo>
                    <a:pt x="692150" y="1668583"/>
                  </a:lnTo>
                  <a:lnTo>
                    <a:pt x="641960" y="1916723"/>
                  </a:lnTo>
                  <a:lnTo>
                    <a:pt x="640054" y="1924030"/>
                  </a:lnTo>
                  <a:lnTo>
                    <a:pt x="637830" y="1931338"/>
                  </a:lnTo>
                  <a:lnTo>
                    <a:pt x="635289" y="1938328"/>
                  </a:lnTo>
                  <a:lnTo>
                    <a:pt x="631795" y="1945000"/>
                  </a:lnTo>
                  <a:lnTo>
                    <a:pt x="628618" y="1951672"/>
                  </a:lnTo>
                  <a:lnTo>
                    <a:pt x="624489" y="1958026"/>
                  </a:lnTo>
                  <a:lnTo>
                    <a:pt x="620041" y="1963745"/>
                  </a:lnTo>
                  <a:lnTo>
                    <a:pt x="615277" y="1969464"/>
                  </a:lnTo>
                  <a:lnTo>
                    <a:pt x="247746" y="2374875"/>
                  </a:lnTo>
                  <a:lnTo>
                    <a:pt x="244252" y="2379323"/>
                  </a:lnTo>
                  <a:lnTo>
                    <a:pt x="240122" y="2382818"/>
                  </a:lnTo>
                  <a:lnTo>
                    <a:pt x="235675" y="2386631"/>
                  </a:lnTo>
                  <a:lnTo>
                    <a:pt x="231228" y="2390126"/>
                  </a:lnTo>
                  <a:lnTo>
                    <a:pt x="226781" y="2393303"/>
                  </a:lnTo>
                  <a:lnTo>
                    <a:pt x="222334" y="2395845"/>
                  </a:lnTo>
                  <a:lnTo>
                    <a:pt x="217251" y="2399022"/>
                  </a:lnTo>
                  <a:lnTo>
                    <a:pt x="212486" y="2401246"/>
                  </a:lnTo>
                  <a:lnTo>
                    <a:pt x="207404" y="2403470"/>
                  </a:lnTo>
                  <a:lnTo>
                    <a:pt x="202639" y="2405377"/>
                  </a:lnTo>
                  <a:lnTo>
                    <a:pt x="197239" y="2406965"/>
                  </a:lnTo>
                  <a:lnTo>
                    <a:pt x="192156" y="2408236"/>
                  </a:lnTo>
                  <a:lnTo>
                    <a:pt x="187074" y="2409189"/>
                  </a:lnTo>
                  <a:lnTo>
                    <a:pt x="181673" y="2410460"/>
                  </a:lnTo>
                  <a:lnTo>
                    <a:pt x="176273" y="2411095"/>
                  </a:lnTo>
                  <a:lnTo>
                    <a:pt x="170873" y="2411413"/>
                  </a:lnTo>
                  <a:lnTo>
                    <a:pt x="165473" y="2411413"/>
                  </a:lnTo>
                  <a:lnTo>
                    <a:pt x="160073" y="2411413"/>
                  </a:lnTo>
                  <a:lnTo>
                    <a:pt x="154990" y="2411095"/>
                  </a:lnTo>
                  <a:lnTo>
                    <a:pt x="149272" y="2410460"/>
                  </a:lnTo>
                  <a:lnTo>
                    <a:pt x="144190" y="2409825"/>
                  </a:lnTo>
                  <a:lnTo>
                    <a:pt x="139107" y="2408554"/>
                  </a:lnTo>
                  <a:lnTo>
                    <a:pt x="133707" y="2406965"/>
                  </a:lnTo>
                  <a:lnTo>
                    <a:pt x="128625" y="2405377"/>
                  </a:lnTo>
                  <a:lnTo>
                    <a:pt x="123224" y="2403470"/>
                  </a:lnTo>
                  <a:lnTo>
                    <a:pt x="118459" y="2401246"/>
                  </a:lnTo>
                  <a:lnTo>
                    <a:pt x="113377" y="2399022"/>
                  </a:lnTo>
                  <a:lnTo>
                    <a:pt x="108612" y="2395845"/>
                  </a:lnTo>
                  <a:lnTo>
                    <a:pt x="104165" y="2392985"/>
                  </a:lnTo>
                  <a:lnTo>
                    <a:pt x="99082" y="2390126"/>
                  </a:lnTo>
                  <a:lnTo>
                    <a:pt x="94635" y="2386313"/>
                  </a:lnTo>
                  <a:lnTo>
                    <a:pt x="90506" y="2382501"/>
                  </a:lnTo>
                  <a:lnTo>
                    <a:pt x="86058" y="2378688"/>
                  </a:lnTo>
                  <a:lnTo>
                    <a:pt x="82564" y="2374875"/>
                  </a:lnTo>
                  <a:lnTo>
                    <a:pt x="78752" y="2370427"/>
                  </a:lnTo>
                  <a:lnTo>
                    <a:pt x="75258" y="2365661"/>
                  </a:lnTo>
                  <a:lnTo>
                    <a:pt x="72081" y="2361213"/>
                  </a:lnTo>
                  <a:lnTo>
                    <a:pt x="69222" y="2356448"/>
                  </a:lnTo>
                  <a:lnTo>
                    <a:pt x="66364" y="2351999"/>
                  </a:lnTo>
                  <a:lnTo>
                    <a:pt x="64140" y="2346916"/>
                  </a:lnTo>
                  <a:lnTo>
                    <a:pt x="61916" y="2342150"/>
                  </a:lnTo>
                  <a:lnTo>
                    <a:pt x="60328" y="2336749"/>
                  </a:lnTo>
                  <a:lnTo>
                    <a:pt x="58422" y="2331983"/>
                  </a:lnTo>
                  <a:lnTo>
                    <a:pt x="57151" y="2326900"/>
                  </a:lnTo>
                  <a:lnTo>
                    <a:pt x="55563" y="2321498"/>
                  </a:lnTo>
                  <a:lnTo>
                    <a:pt x="54928" y="2316097"/>
                  </a:lnTo>
                  <a:lnTo>
                    <a:pt x="54293" y="2310696"/>
                  </a:lnTo>
                  <a:lnTo>
                    <a:pt x="53975" y="2305612"/>
                  </a:lnTo>
                  <a:lnTo>
                    <a:pt x="53975" y="2299893"/>
                  </a:lnTo>
                  <a:lnTo>
                    <a:pt x="53975" y="2294810"/>
                  </a:lnTo>
                  <a:lnTo>
                    <a:pt x="54293" y="2289726"/>
                  </a:lnTo>
                  <a:lnTo>
                    <a:pt x="54928" y="2284007"/>
                  </a:lnTo>
                  <a:lnTo>
                    <a:pt x="55563" y="2278924"/>
                  </a:lnTo>
                  <a:lnTo>
                    <a:pt x="56834" y="2273523"/>
                  </a:lnTo>
                  <a:lnTo>
                    <a:pt x="58422" y="2268439"/>
                  </a:lnTo>
                  <a:lnTo>
                    <a:pt x="60328" y="2263355"/>
                  </a:lnTo>
                  <a:lnTo>
                    <a:pt x="61916" y="2257954"/>
                  </a:lnTo>
                  <a:lnTo>
                    <a:pt x="64140" y="2253188"/>
                  </a:lnTo>
                  <a:lnTo>
                    <a:pt x="66364" y="2248105"/>
                  </a:lnTo>
                  <a:lnTo>
                    <a:pt x="69222" y="2243021"/>
                  </a:lnTo>
                  <a:lnTo>
                    <a:pt x="72081" y="2238573"/>
                  </a:lnTo>
                  <a:lnTo>
                    <a:pt x="75258" y="2233807"/>
                  </a:lnTo>
                  <a:lnTo>
                    <a:pt x="78752" y="2229359"/>
                  </a:lnTo>
                  <a:lnTo>
                    <a:pt x="82882" y="2224911"/>
                  </a:lnTo>
                  <a:lnTo>
                    <a:pt x="429129" y="1842376"/>
                  </a:lnTo>
                  <a:lnTo>
                    <a:pt x="499967" y="1495425"/>
                  </a:lnTo>
                  <a:close/>
                  <a:moveTo>
                    <a:pt x="2178844" y="1055220"/>
                  </a:moveTo>
                  <a:lnTo>
                    <a:pt x="2166450" y="1055537"/>
                  </a:lnTo>
                  <a:lnTo>
                    <a:pt x="2154055" y="1056172"/>
                  </a:lnTo>
                  <a:lnTo>
                    <a:pt x="2141978" y="1058076"/>
                  </a:lnTo>
                  <a:lnTo>
                    <a:pt x="2129584" y="1059979"/>
                  </a:lnTo>
                  <a:lnTo>
                    <a:pt x="2117507" y="1062518"/>
                  </a:lnTo>
                  <a:lnTo>
                    <a:pt x="2105430" y="1066008"/>
                  </a:lnTo>
                  <a:lnTo>
                    <a:pt x="2093671" y="1070133"/>
                  </a:lnTo>
                  <a:lnTo>
                    <a:pt x="2081594" y="1074575"/>
                  </a:lnTo>
                  <a:lnTo>
                    <a:pt x="2070153" y="1079334"/>
                  </a:lnTo>
                  <a:lnTo>
                    <a:pt x="2058712" y="1085363"/>
                  </a:lnTo>
                  <a:lnTo>
                    <a:pt x="2047588" y="1091709"/>
                  </a:lnTo>
                  <a:lnTo>
                    <a:pt x="2036783" y="1098372"/>
                  </a:lnTo>
                  <a:lnTo>
                    <a:pt x="2025977" y="1105987"/>
                  </a:lnTo>
                  <a:lnTo>
                    <a:pt x="2015490" y="1114236"/>
                  </a:lnTo>
                  <a:lnTo>
                    <a:pt x="2005320" y="1122803"/>
                  </a:lnTo>
                  <a:lnTo>
                    <a:pt x="1996103" y="1132005"/>
                  </a:lnTo>
                  <a:lnTo>
                    <a:pt x="1987204" y="1141206"/>
                  </a:lnTo>
                  <a:lnTo>
                    <a:pt x="1978941" y="1151042"/>
                  </a:lnTo>
                  <a:lnTo>
                    <a:pt x="1971314" y="1161513"/>
                  </a:lnTo>
                  <a:lnTo>
                    <a:pt x="1964322" y="1171666"/>
                  </a:lnTo>
                  <a:lnTo>
                    <a:pt x="1957330" y="1182454"/>
                  </a:lnTo>
                  <a:lnTo>
                    <a:pt x="1951610" y="1193242"/>
                  </a:lnTo>
                  <a:lnTo>
                    <a:pt x="1945889" y="1204348"/>
                  </a:lnTo>
                  <a:lnTo>
                    <a:pt x="1941122" y="1216088"/>
                  </a:lnTo>
                  <a:lnTo>
                    <a:pt x="1936673" y="1227510"/>
                  </a:lnTo>
                  <a:lnTo>
                    <a:pt x="1932859" y="1239250"/>
                  </a:lnTo>
                  <a:lnTo>
                    <a:pt x="1929999" y="1251307"/>
                  </a:lnTo>
                  <a:lnTo>
                    <a:pt x="1927456" y="1263047"/>
                  </a:lnTo>
                  <a:lnTo>
                    <a:pt x="1925231" y="1275421"/>
                  </a:lnTo>
                  <a:lnTo>
                    <a:pt x="1923642" y="1287796"/>
                  </a:lnTo>
                  <a:lnTo>
                    <a:pt x="1923007" y="1299853"/>
                  </a:lnTo>
                  <a:lnTo>
                    <a:pt x="1922371" y="1312545"/>
                  </a:lnTo>
                  <a:lnTo>
                    <a:pt x="1923007" y="1324919"/>
                  </a:lnTo>
                  <a:lnTo>
                    <a:pt x="1923642" y="1336976"/>
                  </a:lnTo>
                  <a:lnTo>
                    <a:pt x="1925231" y="1349351"/>
                  </a:lnTo>
                  <a:lnTo>
                    <a:pt x="1927456" y="1361408"/>
                  </a:lnTo>
                  <a:lnTo>
                    <a:pt x="1929999" y="1373465"/>
                  </a:lnTo>
                  <a:lnTo>
                    <a:pt x="1933177" y="1385522"/>
                  </a:lnTo>
                  <a:lnTo>
                    <a:pt x="1936990" y="1397579"/>
                  </a:lnTo>
                  <a:lnTo>
                    <a:pt x="1941440" y="1409002"/>
                  </a:lnTo>
                  <a:lnTo>
                    <a:pt x="1946843" y="1420424"/>
                  </a:lnTo>
                  <a:lnTo>
                    <a:pt x="1952563" y="1432164"/>
                  </a:lnTo>
                  <a:lnTo>
                    <a:pt x="1958919" y="1443269"/>
                  </a:lnTo>
                  <a:lnTo>
                    <a:pt x="1965593" y="1454375"/>
                  </a:lnTo>
                  <a:lnTo>
                    <a:pt x="1973539" y="1465163"/>
                  </a:lnTo>
                  <a:lnTo>
                    <a:pt x="1981802" y="1475633"/>
                  </a:lnTo>
                  <a:lnTo>
                    <a:pt x="1990065" y="1485152"/>
                  </a:lnTo>
                  <a:lnTo>
                    <a:pt x="1999281" y="1494671"/>
                  </a:lnTo>
                  <a:lnTo>
                    <a:pt x="2008816" y="1503872"/>
                  </a:lnTo>
                  <a:lnTo>
                    <a:pt x="2018350" y="1511805"/>
                  </a:lnTo>
                  <a:lnTo>
                    <a:pt x="2028838" y="1519737"/>
                  </a:lnTo>
                  <a:lnTo>
                    <a:pt x="2039325" y="1526717"/>
                  </a:lnTo>
                  <a:lnTo>
                    <a:pt x="2049813" y="1533381"/>
                  </a:lnTo>
                  <a:lnTo>
                    <a:pt x="2060937" y="1539409"/>
                  </a:lnTo>
                  <a:lnTo>
                    <a:pt x="2072060" y="1544803"/>
                  </a:lnTo>
                  <a:lnTo>
                    <a:pt x="2083501" y="1549880"/>
                  </a:lnTo>
                  <a:lnTo>
                    <a:pt x="2094942" y="1554005"/>
                  </a:lnTo>
                  <a:lnTo>
                    <a:pt x="2107019" y="1557812"/>
                  </a:lnTo>
                  <a:lnTo>
                    <a:pt x="2118778" y="1560985"/>
                  </a:lnTo>
                  <a:lnTo>
                    <a:pt x="2130855" y="1563523"/>
                  </a:lnTo>
                  <a:lnTo>
                    <a:pt x="2142932" y="1565745"/>
                  </a:lnTo>
                  <a:lnTo>
                    <a:pt x="2155326" y="1567331"/>
                  </a:lnTo>
                  <a:lnTo>
                    <a:pt x="2167721" y="1567966"/>
                  </a:lnTo>
                  <a:lnTo>
                    <a:pt x="2179798" y="1568283"/>
                  </a:lnTo>
                  <a:lnTo>
                    <a:pt x="2192510" y="1567966"/>
                  </a:lnTo>
                  <a:lnTo>
                    <a:pt x="2204905" y="1567014"/>
                  </a:lnTo>
                  <a:lnTo>
                    <a:pt x="2216982" y="1565427"/>
                  </a:lnTo>
                  <a:lnTo>
                    <a:pt x="2229058" y="1563206"/>
                  </a:lnTo>
                  <a:lnTo>
                    <a:pt x="2241135" y="1560668"/>
                  </a:lnTo>
                  <a:lnTo>
                    <a:pt x="2253212" y="1557178"/>
                  </a:lnTo>
                  <a:lnTo>
                    <a:pt x="2264971" y="1553370"/>
                  </a:lnTo>
                  <a:lnTo>
                    <a:pt x="2277048" y="1548928"/>
                  </a:lnTo>
                  <a:lnTo>
                    <a:pt x="2288489" y="1543851"/>
                  </a:lnTo>
                  <a:lnTo>
                    <a:pt x="2299930" y="1538140"/>
                  </a:lnTo>
                  <a:lnTo>
                    <a:pt x="2311053" y="1532111"/>
                  </a:lnTo>
                  <a:lnTo>
                    <a:pt x="2321859" y="1524814"/>
                  </a:lnTo>
                  <a:lnTo>
                    <a:pt x="2332665" y="1517516"/>
                  </a:lnTo>
                  <a:lnTo>
                    <a:pt x="2343152" y="1509266"/>
                  </a:lnTo>
                  <a:lnTo>
                    <a:pt x="2353322" y="1500382"/>
                  </a:lnTo>
                  <a:lnTo>
                    <a:pt x="2362539" y="1491498"/>
                  </a:lnTo>
                  <a:lnTo>
                    <a:pt x="2371437" y="1482296"/>
                  </a:lnTo>
                  <a:lnTo>
                    <a:pt x="2379701" y="1472143"/>
                  </a:lnTo>
                  <a:lnTo>
                    <a:pt x="2387328" y="1462307"/>
                  </a:lnTo>
                  <a:lnTo>
                    <a:pt x="2394955" y="1451836"/>
                  </a:lnTo>
                  <a:lnTo>
                    <a:pt x="2400994" y="1441048"/>
                  </a:lnTo>
                  <a:lnTo>
                    <a:pt x="2407350" y="1430260"/>
                  </a:lnTo>
                  <a:lnTo>
                    <a:pt x="2412753" y="1419155"/>
                  </a:lnTo>
                  <a:lnTo>
                    <a:pt x="2417520" y="1407415"/>
                  </a:lnTo>
                  <a:lnTo>
                    <a:pt x="2421969" y="1395993"/>
                  </a:lnTo>
                  <a:lnTo>
                    <a:pt x="2425783" y="1384253"/>
                  </a:lnTo>
                  <a:lnTo>
                    <a:pt x="2428961" y="1372196"/>
                  </a:lnTo>
                  <a:lnTo>
                    <a:pt x="2431504" y="1360139"/>
                  </a:lnTo>
                  <a:lnTo>
                    <a:pt x="2433411" y="1348081"/>
                  </a:lnTo>
                  <a:lnTo>
                    <a:pt x="2435000" y="1336024"/>
                  </a:lnTo>
                  <a:lnTo>
                    <a:pt x="2435635" y="1323333"/>
                  </a:lnTo>
                  <a:lnTo>
                    <a:pt x="2435953" y="1310958"/>
                  </a:lnTo>
                  <a:lnTo>
                    <a:pt x="2435635" y="1298901"/>
                  </a:lnTo>
                  <a:lnTo>
                    <a:pt x="2435000" y="1286527"/>
                  </a:lnTo>
                  <a:lnTo>
                    <a:pt x="2433411" y="1274152"/>
                  </a:lnTo>
                  <a:lnTo>
                    <a:pt x="2431186" y="1262095"/>
                  </a:lnTo>
                  <a:lnTo>
                    <a:pt x="2428643" y="1250038"/>
                  </a:lnTo>
                  <a:lnTo>
                    <a:pt x="2425465" y="1237981"/>
                  </a:lnTo>
                  <a:lnTo>
                    <a:pt x="2421652" y="1225924"/>
                  </a:lnTo>
                  <a:lnTo>
                    <a:pt x="2416884" y="1214501"/>
                  </a:lnTo>
                  <a:lnTo>
                    <a:pt x="2411799" y="1203079"/>
                  </a:lnTo>
                  <a:lnTo>
                    <a:pt x="2406079" y="1191339"/>
                  </a:lnTo>
                  <a:lnTo>
                    <a:pt x="2399723" y="1180233"/>
                  </a:lnTo>
                  <a:lnTo>
                    <a:pt x="2393049" y="1169128"/>
                  </a:lnTo>
                  <a:lnTo>
                    <a:pt x="2385103" y="1158657"/>
                  </a:lnTo>
                  <a:lnTo>
                    <a:pt x="2376840" y="1148187"/>
                  </a:lnTo>
                  <a:lnTo>
                    <a:pt x="2368259" y="1138351"/>
                  </a:lnTo>
                  <a:lnTo>
                    <a:pt x="2359043" y="1128832"/>
                  </a:lnTo>
                  <a:lnTo>
                    <a:pt x="2349826" y="1120265"/>
                  </a:lnTo>
                  <a:lnTo>
                    <a:pt x="2340292" y="1111698"/>
                  </a:lnTo>
                  <a:lnTo>
                    <a:pt x="2329804" y="1103766"/>
                  </a:lnTo>
                  <a:lnTo>
                    <a:pt x="2319317" y="1096785"/>
                  </a:lnTo>
                  <a:lnTo>
                    <a:pt x="2308829" y="1090122"/>
                  </a:lnTo>
                  <a:lnTo>
                    <a:pt x="2297705" y="1084094"/>
                  </a:lnTo>
                  <a:lnTo>
                    <a:pt x="2286582" y="1078700"/>
                  </a:lnTo>
                  <a:lnTo>
                    <a:pt x="2275141" y="1073623"/>
                  </a:lnTo>
                  <a:lnTo>
                    <a:pt x="2263700" y="1069181"/>
                  </a:lnTo>
                  <a:lnTo>
                    <a:pt x="2251623" y="1065691"/>
                  </a:lnTo>
                  <a:lnTo>
                    <a:pt x="2239864" y="1062518"/>
                  </a:lnTo>
                  <a:lnTo>
                    <a:pt x="2227787" y="1059979"/>
                  </a:lnTo>
                  <a:lnTo>
                    <a:pt x="2215710" y="1057758"/>
                  </a:lnTo>
                  <a:lnTo>
                    <a:pt x="2203316" y="1056172"/>
                  </a:lnTo>
                  <a:lnTo>
                    <a:pt x="2190921" y="1055537"/>
                  </a:lnTo>
                  <a:lnTo>
                    <a:pt x="2178844" y="1055220"/>
                  </a:lnTo>
                  <a:close/>
                  <a:moveTo>
                    <a:pt x="2144839" y="823913"/>
                  </a:moveTo>
                  <a:lnTo>
                    <a:pt x="2301519" y="838826"/>
                  </a:lnTo>
                  <a:lnTo>
                    <a:pt x="2292938" y="930841"/>
                  </a:lnTo>
                  <a:lnTo>
                    <a:pt x="2302155" y="933379"/>
                  </a:lnTo>
                  <a:lnTo>
                    <a:pt x="2311053" y="936235"/>
                  </a:lnTo>
                  <a:lnTo>
                    <a:pt x="2319952" y="939725"/>
                  </a:lnTo>
                  <a:lnTo>
                    <a:pt x="2328851" y="943215"/>
                  </a:lnTo>
                  <a:lnTo>
                    <a:pt x="2338067" y="946706"/>
                  </a:lnTo>
                  <a:lnTo>
                    <a:pt x="2346330" y="950513"/>
                  </a:lnTo>
                  <a:lnTo>
                    <a:pt x="2354911" y="954638"/>
                  </a:lnTo>
                  <a:lnTo>
                    <a:pt x="2363492" y="959080"/>
                  </a:lnTo>
                  <a:lnTo>
                    <a:pt x="2372073" y="963522"/>
                  </a:lnTo>
                  <a:lnTo>
                    <a:pt x="2380654" y="968282"/>
                  </a:lnTo>
                  <a:lnTo>
                    <a:pt x="2388917" y="973358"/>
                  </a:lnTo>
                  <a:lnTo>
                    <a:pt x="2397180" y="978752"/>
                  </a:lnTo>
                  <a:lnTo>
                    <a:pt x="2405125" y="983829"/>
                  </a:lnTo>
                  <a:lnTo>
                    <a:pt x="2413071" y="989540"/>
                  </a:lnTo>
                  <a:lnTo>
                    <a:pt x="2420698" y="995569"/>
                  </a:lnTo>
                  <a:lnTo>
                    <a:pt x="2428643" y="1001280"/>
                  </a:lnTo>
                  <a:lnTo>
                    <a:pt x="2499197" y="943215"/>
                  </a:lnTo>
                  <a:lnTo>
                    <a:pt x="2599625" y="1063787"/>
                  </a:lnTo>
                  <a:lnTo>
                    <a:pt x="2529389" y="1122169"/>
                  </a:lnTo>
                  <a:lnTo>
                    <a:pt x="2533839" y="1130736"/>
                  </a:lnTo>
                  <a:lnTo>
                    <a:pt x="2538288" y="1139620"/>
                  </a:lnTo>
                  <a:lnTo>
                    <a:pt x="2542420" y="1148504"/>
                  </a:lnTo>
                  <a:lnTo>
                    <a:pt x="2546551" y="1157388"/>
                  </a:lnTo>
                  <a:lnTo>
                    <a:pt x="2550365" y="1166590"/>
                  </a:lnTo>
                  <a:lnTo>
                    <a:pt x="2553543" y="1175474"/>
                  </a:lnTo>
                  <a:lnTo>
                    <a:pt x="2557039" y="1184676"/>
                  </a:lnTo>
                  <a:lnTo>
                    <a:pt x="2559899" y="1193560"/>
                  </a:lnTo>
                  <a:lnTo>
                    <a:pt x="2562442" y="1203079"/>
                  </a:lnTo>
                  <a:lnTo>
                    <a:pt x="2564984" y="1212280"/>
                  </a:lnTo>
                  <a:lnTo>
                    <a:pt x="2567527" y="1221799"/>
                  </a:lnTo>
                  <a:lnTo>
                    <a:pt x="2569116" y="1231318"/>
                  </a:lnTo>
                  <a:lnTo>
                    <a:pt x="2571022" y="1240519"/>
                  </a:lnTo>
                  <a:lnTo>
                    <a:pt x="2572612" y="1249721"/>
                  </a:lnTo>
                  <a:lnTo>
                    <a:pt x="2574201" y="1259557"/>
                  </a:lnTo>
                  <a:lnTo>
                    <a:pt x="2575154" y="1269075"/>
                  </a:lnTo>
                  <a:lnTo>
                    <a:pt x="2665412" y="1277325"/>
                  </a:lnTo>
                  <a:lnTo>
                    <a:pt x="2650793" y="1433433"/>
                  </a:lnTo>
                  <a:lnTo>
                    <a:pt x="2561170" y="1425501"/>
                  </a:lnTo>
                  <a:lnTo>
                    <a:pt x="2558310" y="1434385"/>
                  </a:lnTo>
                  <a:lnTo>
                    <a:pt x="2555132" y="1443587"/>
                  </a:lnTo>
                  <a:lnTo>
                    <a:pt x="2552272" y="1452471"/>
                  </a:lnTo>
                  <a:lnTo>
                    <a:pt x="2548458" y="1461355"/>
                  </a:lnTo>
                  <a:lnTo>
                    <a:pt x="2544644" y="1470239"/>
                  </a:lnTo>
                  <a:lnTo>
                    <a:pt x="2540513" y="1479124"/>
                  </a:lnTo>
                  <a:lnTo>
                    <a:pt x="2536381" y="1488008"/>
                  </a:lnTo>
                  <a:lnTo>
                    <a:pt x="2531932" y="1496575"/>
                  </a:lnTo>
                  <a:lnTo>
                    <a:pt x="2527482" y="1505142"/>
                  </a:lnTo>
                  <a:lnTo>
                    <a:pt x="2522715" y="1513708"/>
                  </a:lnTo>
                  <a:lnTo>
                    <a:pt x="2517630" y="1521958"/>
                  </a:lnTo>
                  <a:lnTo>
                    <a:pt x="2512228" y="1530208"/>
                  </a:lnTo>
                  <a:lnTo>
                    <a:pt x="2506825" y="1538140"/>
                  </a:lnTo>
                  <a:lnTo>
                    <a:pt x="2501104" y="1546390"/>
                  </a:lnTo>
                  <a:lnTo>
                    <a:pt x="2495384" y="1554322"/>
                  </a:lnTo>
                  <a:lnTo>
                    <a:pt x="2489027" y="1561937"/>
                  </a:lnTo>
                  <a:lnTo>
                    <a:pt x="2546233" y="1631107"/>
                  </a:lnTo>
                  <a:lnTo>
                    <a:pt x="2425465" y="1731372"/>
                  </a:lnTo>
                  <a:lnTo>
                    <a:pt x="2367624" y="1662202"/>
                  </a:lnTo>
                  <a:lnTo>
                    <a:pt x="2359043" y="1666644"/>
                  </a:lnTo>
                  <a:lnTo>
                    <a:pt x="2350144" y="1671086"/>
                  </a:lnTo>
                  <a:lnTo>
                    <a:pt x="2341245" y="1675211"/>
                  </a:lnTo>
                  <a:lnTo>
                    <a:pt x="2332029" y="1679018"/>
                  </a:lnTo>
                  <a:lnTo>
                    <a:pt x="2323130" y="1682826"/>
                  </a:lnTo>
                  <a:lnTo>
                    <a:pt x="2313596" y="1685999"/>
                  </a:lnTo>
                  <a:lnTo>
                    <a:pt x="2304697" y="1689489"/>
                  </a:lnTo>
                  <a:lnTo>
                    <a:pt x="2295481" y="1692344"/>
                  </a:lnTo>
                  <a:lnTo>
                    <a:pt x="2286264" y="1694883"/>
                  </a:lnTo>
                  <a:lnTo>
                    <a:pt x="2277048" y="1697421"/>
                  </a:lnTo>
                  <a:lnTo>
                    <a:pt x="2267196" y="1699642"/>
                  </a:lnTo>
                  <a:lnTo>
                    <a:pt x="2257979" y="1701546"/>
                  </a:lnTo>
                  <a:lnTo>
                    <a:pt x="2248763" y="1703450"/>
                  </a:lnTo>
                  <a:lnTo>
                    <a:pt x="2238910" y="1705036"/>
                  </a:lnTo>
                  <a:lnTo>
                    <a:pt x="2229376" y="1706623"/>
                  </a:lnTo>
                  <a:lnTo>
                    <a:pt x="2220160" y="1707575"/>
                  </a:lnTo>
                  <a:lnTo>
                    <a:pt x="2211579" y="1797051"/>
                  </a:lnTo>
                  <a:lnTo>
                    <a:pt x="2054898" y="1782138"/>
                  </a:lnTo>
                  <a:lnTo>
                    <a:pt x="2063161" y="1692027"/>
                  </a:lnTo>
                  <a:lnTo>
                    <a:pt x="2054263" y="1689172"/>
                  </a:lnTo>
                  <a:lnTo>
                    <a:pt x="2045364" y="1685999"/>
                  </a:lnTo>
                  <a:lnTo>
                    <a:pt x="2035830" y="1682826"/>
                  </a:lnTo>
                  <a:lnTo>
                    <a:pt x="2027249" y="1679335"/>
                  </a:lnTo>
                  <a:lnTo>
                    <a:pt x="2018350" y="1675528"/>
                  </a:lnTo>
                  <a:lnTo>
                    <a:pt x="2009451" y="1671720"/>
                  </a:lnTo>
                  <a:lnTo>
                    <a:pt x="2000870" y="1667596"/>
                  </a:lnTo>
                  <a:lnTo>
                    <a:pt x="1992289" y="1663154"/>
                  </a:lnTo>
                  <a:lnTo>
                    <a:pt x="1984026" y="1658077"/>
                  </a:lnTo>
                  <a:lnTo>
                    <a:pt x="1975445" y="1653317"/>
                  </a:lnTo>
                  <a:lnTo>
                    <a:pt x="1967182" y="1648241"/>
                  </a:lnTo>
                  <a:lnTo>
                    <a:pt x="1958919" y="1642847"/>
                  </a:lnTo>
                  <a:lnTo>
                    <a:pt x="1950656" y="1637453"/>
                  </a:lnTo>
                  <a:lnTo>
                    <a:pt x="1943029" y="1631742"/>
                  </a:lnTo>
                  <a:lnTo>
                    <a:pt x="1935084" y="1626030"/>
                  </a:lnTo>
                  <a:lnTo>
                    <a:pt x="1927456" y="1620002"/>
                  </a:lnTo>
                  <a:lnTo>
                    <a:pt x="1857220" y="1678384"/>
                  </a:lnTo>
                  <a:lnTo>
                    <a:pt x="1756792" y="1556860"/>
                  </a:lnTo>
                  <a:lnTo>
                    <a:pt x="1827346" y="1498478"/>
                  </a:lnTo>
                  <a:lnTo>
                    <a:pt x="1822896" y="1489594"/>
                  </a:lnTo>
                  <a:lnTo>
                    <a:pt x="1818765" y="1481027"/>
                  </a:lnTo>
                  <a:lnTo>
                    <a:pt x="1814633" y="1472143"/>
                  </a:lnTo>
                  <a:lnTo>
                    <a:pt x="1810820" y="1463259"/>
                  </a:lnTo>
                  <a:lnTo>
                    <a:pt x="1807324" y="1454057"/>
                  </a:lnTo>
                  <a:lnTo>
                    <a:pt x="1803828" y="1445173"/>
                  </a:lnTo>
                  <a:lnTo>
                    <a:pt x="1800968" y="1436289"/>
                  </a:lnTo>
                  <a:lnTo>
                    <a:pt x="1797789" y="1426770"/>
                  </a:lnTo>
                  <a:lnTo>
                    <a:pt x="1795247" y="1417569"/>
                  </a:lnTo>
                  <a:lnTo>
                    <a:pt x="1792704" y="1408367"/>
                  </a:lnTo>
                  <a:lnTo>
                    <a:pt x="1790480" y="1399166"/>
                  </a:lnTo>
                  <a:lnTo>
                    <a:pt x="1788573" y="1389647"/>
                  </a:lnTo>
                  <a:lnTo>
                    <a:pt x="1786666" y="1380445"/>
                  </a:lnTo>
                  <a:lnTo>
                    <a:pt x="1785395" y="1371244"/>
                  </a:lnTo>
                  <a:lnTo>
                    <a:pt x="1783170" y="1352206"/>
                  </a:lnTo>
                  <a:lnTo>
                    <a:pt x="1690687" y="1343639"/>
                  </a:lnTo>
                  <a:lnTo>
                    <a:pt x="1705624" y="1186897"/>
                  </a:lnTo>
                  <a:lnTo>
                    <a:pt x="1798425" y="1195781"/>
                  </a:lnTo>
                  <a:lnTo>
                    <a:pt x="1801285" y="1186897"/>
                  </a:lnTo>
                  <a:lnTo>
                    <a:pt x="1804146" y="1178012"/>
                  </a:lnTo>
                  <a:lnTo>
                    <a:pt x="1807642" y="1169128"/>
                  </a:lnTo>
                  <a:lnTo>
                    <a:pt x="1810820" y="1160244"/>
                  </a:lnTo>
                  <a:lnTo>
                    <a:pt x="1814633" y="1151677"/>
                  </a:lnTo>
                  <a:lnTo>
                    <a:pt x="1818765" y="1142793"/>
                  </a:lnTo>
                  <a:lnTo>
                    <a:pt x="1822896" y="1134226"/>
                  </a:lnTo>
                  <a:lnTo>
                    <a:pt x="1827346" y="1125659"/>
                  </a:lnTo>
                  <a:lnTo>
                    <a:pt x="1831795" y="1117727"/>
                  </a:lnTo>
                  <a:lnTo>
                    <a:pt x="1836562" y="1109160"/>
                  </a:lnTo>
                  <a:lnTo>
                    <a:pt x="1841329" y="1100910"/>
                  </a:lnTo>
                  <a:lnTo>
                    <a:pt x="1846732" y="1092661"/>
                  </a:lnTo>
                  <a:lnTo>
                    <a:pt x="1852135" y="1085045"/>
                  </a:lnTo>
                  <a:lnTo>
                    <a:pt x="1857856" y="1077113"/>
                  </a:lnTo>
                  <a:lnTo>
                    <a:pt x="1863894" y="1069181"/>
                  </a:lnTo>
                  <a:lnTo>
                    <a:pt x="1869615" y="1061566"/>
                  </a:lnTo>
                  <a:lnTo>
                    <a:pt x="1810184" y="989858"/>
                  </a:lnTo>
                  <a:lnTo>
                    <a:pt x="1931588" y="889593"/>
                  </a:lnTo>
                  <a:lnTo>
                    <a:pt x="1990700" y="961301"/>
                  </a:lnTo>
                  <a:lnTo>
                    <a:pt x="1999599" y="956859"/>
                  </a:lnTo>
                  <a:lnTo>
                    <a:pt x="2008180" y="952734"/>
                  </a:lnTo>
                  <a:lnTo>
                    <a:pt x="2017079" y="948609"/>
                  </a:lnTo>
                  <a:lnTo>
                    <a:pt x="2025977" y="944485"/>
                  </a:lnTo>
                  <a:lnTo>
                    <a:pt x="2034876" y="941312"/>
                  </a:lnTo>
                  <a:lnTo>
                    <a:pt x="2043775" y="937504"/>
                  </a:lnTo>
                  <a:lnTo>
                    <a:pt x="2052673" y="934649"/>
                  </a:lnTo>
                  <a:lnTo>
                    <a:pt x="2061890" y="931476"/>
                  </a:lnTo>
                  <a:lnTo>
                    <a:pt x="2071424" y="928937"/>
                  </a:lnTo>
                  <a:lnTo>
                    <a:pt x="2080641" y="926399"/>
                  </a:lnTo>
                  <a:lnTo>
                    <a:pt x="2089539" y="924178"/>
                  </a:lnTo>
                  <a:lnTo>
                    <a:pt x="2099074" y="922274"/>
                  </a:lnTo>
                  <a:lnTo>
                    <a:pt x="2108608" y="920370"/>
                  </a:lnTo>
                  <a:lnTo>
                    <a:pt x="2117825" y="918784"/>
                  </a:lnTo>
                  <a:lnTo>
                    <a:pt x="2127041" y="917515"/>
                  </a:lnTo>
                  <a:lnTo>
                    <a:pt x="2136258" y="916246"/>
                  </a:lnTo>
                  <a:lnTo>
                    <a:pt x="2144839" y="823913"/>
                  </a:lnTo>
                  <a:close/>
                  <a:moveTo>
                    <a:pt x="1509345" y="590550"/>
                  </a:moveTo>
                  <a:lnTo>
                    <a:pt x="1518239" y="590550"/>
                  </a:lnTo>
                  <a:lnTo>
                    <a:pt x="1526817" y="591817"/>
                  </a:lnTo>
                  <a:lnTo>
                    <a:pt x="1535394" y="593400"/>
                  </a:lnTo>
                  <a:lnTo>
                    <a:pt x="1543971" y="596250"/>
                  </a:lnTo>
                  <a:lnTo>
                    <a:pt x="1551912" y="599417"/>
                  </a:lnTo>
                  <a:lnTo>
                    <a:pt x="1559854" y="603534"/>
                  </a:lnTo>
                  <a:lnTo>
                    <a:pt x="1566843" y="608601"/>
                  </a:lnTo>
                  <a:lnTo>
                    <a:pt x="1570655" y="611452"/>
                  </a:lnTo>
                  <a:lnTo>
                    <a:pt x="1574149" y="614302"/>
                  </a:lnTo>
                  <a:lnTo>
                    <a:pt x="1577326" y="617469"/>
                  </a:lnTo>
                  <a:lnTo>
                    <a:pt x="1580185" y="620953"/>
                  </a:lnTo>
                  <a:lnTo>
                    <a:pt x="1583362" y="624753"/>
                  </a:lnTo>
                  <a:lnTo>
                    <a:pt x="1586221" y="628237"/>
                  </a:lnTo>
                  <a:lnTo>
                    <a:pt x="1588762" y="632037"/>
                  </a:lnTo>
                  <a:lnTo>
                    <a:pt x="1591621" y="636154"/>
                  </a:lnTo>
                  <a:lnTo>
                    <a:pt x="1593845" y="640271"/>
                  </a:lnTo>
                  <a:lnTo>
                    <a:pt x="1595433" y="644388"/>
                  </a:lnTo>
                  <a:lnTo>
                    <a:pt x="1597339" y="648505"/>
                  </a:lnTo>
                  <a:lnTo>
                    <a:pt x="1598927" y="652305"/>
                  </a:lnTo>
                  <a:lnTo>
                    <a:pt x="1601151" y="660856"/>
                  </a:lnTo>
                  <a:lnTo>
                    <a:pt x="1603057" y="669724"/>
                  </a:lnTo>
                  <a:lnTo>
                    <a:pt x="1603375" y="678274"/>
                  </a:lnTo>
                  <a:lnTo>
                    <a:pt x="1603375" y="687142"/>
                  </a:lnTo>
                  <a:lnTo>
                    <a:pt x="1602104" y="696326"/>
                  </a:lnTo>
                  <a:lnTo>
                    <a:pt x="1600516" y="704560"/>
                  </a:lnTo>
                  <a:lnTo>
                    <a:pt x="1597657" y="712794"/>
                  </a:lnTo>
                  <a:lnTo>
                    <a:pt x="1594480" y="721028"/>
                  </a:lnTo>
                  <a:lnTo>
                    <a:pt x="1590350" y="728629"/>
                  </a:lnTo>
                  <a:lnTo>
                    <a:pt x="1585268" y="736229"/>
                  </a:lnTo>
                  <a:lnTo>
                    <a:pt x="1582409" y="739396"/>
                  </a:lnTo>
                  <a:lnTo>
                    <a:pt x="1579550" y="742880"/>
                  </a:lnTo>
                  <a:lnTo>
                    <a:pt x="1576373" y="746047"/>
                  </a:lnTo>
                  <a:lnTo>
                    <a:pt x="1572879" y="749531"/>
                  </a:lnTo>
                  <a:lnTo>
                    <a:pt x="1569384" y="752381"/>
                  </a:lnTo>
                  <a:lnTo>
                    <a:pt x="1565572" y="755231"/>
                  </a:lnTo>
                  <a:lnTo>
                    <a:pt x="1297460" y="948099"/>
                  </a:lnTo>
                  <a:lnTo>
                    <a:pt x="1293012" y="951266"/>
                  </a:lnTo>
                  <a:lnTo>
                    <a:pt x="1288247" y="953799"/>
                  </a:lnTo>
                  <a:lnTo>
                    <a:pt x="1283164" y="956333"/>
                  </a:lnTo>
                  <a:lnTo>
                    <a:pt x="1278399" y="958550"/>
                  </a:lnTo>
                  <a:lnTo>
                    <a:pt x="1273634" y="960450"/>
                  </a:lnTo>
                  <a:lnTo>
                    <a:pt x="1268869" y="962033"/>
                  </a:lnTo>
                  <a:lnTo>
                    <a:pt x="1263469" y="962983"/>
                  </a:lnTo>
                  <a:lnTo>
                    <a:pt x="1258386" y="964250"/>
                  </a:lnTo>
                  <a:lnTo>
                    <a:pt x="1253304" y="964884"/>
                  </a:lnTo>
                  <a:lnTo>
                    <a:pt x="1247903" y="965200"/>
                  </a:lnTo>
                  <a:lnTo>
                    <a:pt x="1242820" y="965200"/>
                  </a:lnTo>
                  <a:lnTo>
                    <a:pt x="1237102" y="964884"/>
                  </a:lnTo>
                  <a:lnTo>
                    <a:pt x="1232020" y="964567"/>
                  </a:lnTo>
                  <a:lnTo>
                    <a:pt x="1226937" y="963617"/>
                  </a:lnTo>
                  <a:lnTo>
                    <a:pt x="1221537" y="962667"/>
                  </a:lnTo>
                  <a:lnTo>
                    <a:pt x="1216454" y="961083"/>
                  </a:lnTo>
                  <a:lnTo>
                    <a:pt x="1006475" y="894894"/>
                  </a:lnTo>
                  <a:lnTo>
                    <a:pt x="1009652" y="885393"/>
                  </a:lnTo>
                  <a:lnTo>
                    <a:pt x="1013464" y="875259"/>
                  </a:lnTo>
                  <a:lnTo>
                    <a:pt x="1017911" y="862591"/>
                  </a:lnTo>
                  <a:lnTo>
                    <a:pt x="1022676" y="847706"/>
                  </a:lnTo>
                  <a:lnTo>
                    <a:pt x="1027123" y="832188"/>
                  </a:lnTo>
                  <a:lnTo>
                    <a:pt x="1029029" y="824271"/>
                  </a:lnTo>
                  <a:lnTo>
                    <a:pt x="1030935" y="816353"/>
                  </a:lnTo>
                  <a:lnTo>
                    <a:pt x="1031888" y="808753"/>
                  </a:lnTo>
                  <a:lnTo>
                    <a:pt x="1033159" y="801469"/>
                  </a:lnTo>
                  <a:lnTo>
                    <a:pt x="1033794" y="793868"/>
                  </a:lnTo>
                  <a:lnTo>
                    <a:pt x="1033794" y="786584"/>
                  </a:lnTo>
                  <a:lnTo>
                    <a:pt x="1033794" y="778666"/>
                  </a:lnTo>
                  <a:lnTo>
                    <a:pt x="1033477" y="770749"/>
                  </a:lnTo>
                  <a:lnTo>
                    <a:pt x="1032841" y="762832"/>
                  </a:lnTo>
                  <a:lnTo>
                    <a:pt x="1031888" y="755548"/>
                  </a:lnTo>
                  <a:lnTo>
                    <a:pt x="1029665" y="740980"/>
                  </a:lnTo>
                  <a:lnTo>
                    <a:pt x="1027441" y="727995"/>
                  </a:lnTo>
                  <a:lnTo>
                    <a:pt x="1025217" y="718178"/>
                  </a:lnTo>
                  <a:lnTo>
                    <a:pt x="1022994" y="708994"/>
                  </a:lnTo>
                  <a:lnTo>
                    <a:pt x="1227572" y="773599"/>
                  </a:lnTo>
                  <a:lnTo>
                    <a:pt x="1458835" y="607651"/>
                  </a:lnTo>
                  <a:lnTo>
                    <a:pt x="1462965" y="605118"/>
                  </a:lnTo>
                  <a:lnTo>
                    <a:pt x="1467095" y="602268"/>
                  </a:lnTo>
                  <a:lnTo>
                    <a:pt x="1470589" y="600051"/>
                  </a:lnTo>
                  <a:lnTo>
                    <a:pt x="1474719" y="598467"/>
                  </a:lnTo>
                  <a:lnTo>
                    <a:pt x="1479166" y="596567"/>
                  </a:lnTo>
                  <a:lnTo>
                    <a:pt x="1483296" y="594984"/>
                  </a:lnTo>
                  <a:lnTo>
                    <a:pt x="1491873" y="592767"/>
                  </a:lnTo>
                  <a:lnTo>
                    <a:pt x="1500768" y="591183"/>
                  </a:lnTo>
                  <a:lnTo>
                    <a:pt x="1509345" y="590550"/>
                  </a:lnTo>
                  <a:close/>
                  <a:moveTo>
                    <a:pt x="690596" y="539750"/>
                  </a:moveTo>
                  <a:lnTo>
                    <a:pt x="691548" y="539750"/>
                  </a:lnTo>
                  <a:lnTo>
                    <a:pt x="693769" y="540067"/>
                  </a:lnTo>
                  <a:lnTo>
                    <a:pt x="702016" y="540702"/>
                  </a:lnTo>
                  <a:lnTo>
                    <a:pt x="727394" y="541020"/>
                  </a:lnTo>
                  <a:lnTo>
                    <a:pt x="757531" y="541655"/>
                  </a:lnTo>
                  <a:lnTo>
                    <a:pt x="770854" y="541972"/>
                  </a:lnTo>
                  <a:lnTo>
                    <a:pt x="781640" y="543242"/>
                  </a:lnTo>
                  <a:lnTo>
                    <a:pt x="781957" y="543242"/>
                  </a:lnTo>
                  <a:lnTo>
                    <a:pt x="785763" y="546734"/>
                  </a:lnTo>
                  <a:lnTo>
                    <a:pt x="789887" y="552130"/>
                  </a:lnTo>
                  <a:lnTo>
                    <a:pt x="794646" y="558479"/>
                  </a:lnTo>
                  <a:lnTo>
                    <a:pt x="799404" y="566415"/>
                  </a:lnTo>
                  <a:lnTo>
                    <a:pt x="804797" y="576573"/>
                  </a:lnTo>
                  <a:lnTo>
                    <a:pt x="809872" y="588001"/>
                  </a:lnTo>
                  <a:lnTo>
                    <a:pt x="812093" y="594668"/>
                  </a:lnTo>
                  <a:lnTo>
                    <a:pt x="814631" y="602286"/>
                  </a:lnTo>
                  <a:lnTo>
                    <a:pt x="817169" y="609905"/>
                  </a:lnTo>
                  <a:lnTo>
                    <a:pt x="820024" y="618476"/>
                  </a:lnTo>
                  <a:lnTo>
                    <a:pt x="822244" y="627364"/>
                  </a:lnTo>
                  <a:lnTo>
                    <a:pt x="824465" y="637205"/>
                  </a:lnTo>
                  <a:lnTo>
                    <a:pt x="826685" y="647681"/>
                  </a:lnTo>
                  <a:lnTo>
                    <a:pt x="828906" y="658791"/>
                  </a:lnTo>
                  <a:lnTo>
                    <a:pt x="830809" y="670537"/>
                  </a:lnTo>
                  <a:lnTo>
                    <a:pt x="832395" y="683235"/>
                  </a:lnTo>
                  <a:lnTo>
                    <a:pt x="834299" y="696567"/>
                  </a:lnTo>
                  <a:lnTo>
                    <a:pt x="835885" y="710535"/>
                  </a:lnTo>
                  <a:lnTo>
                    <a:pt x="836836" y="725454"/>
                  </a:lnTo>
                  <a:lnTo>
                    <a:pt x="838105" y="741644"/>
                  </a:lnTo>
                  <a:lnTo>
                    <a:pt x="839057" y="757834"/>
                  </a:lnTo>
                  <a:lnTo>
                    <a:pt x="840009" y="775611"/>
                  </a:lnTo>
                  <a:lnTo>
                    <a:pt x="840326" y="794022"/>
                  </a:lnTo>
                  <a:lnTo>
                    <a:pt x="840643" y="813069"/>
                  </a:lnTo>
                  <a:lnTo>
                    <a:pt x="840326" y="833703"/>
                  </a:lnTo>
                  <a:lnTo>
                    <a:pt x="840326" y="854972"/>
                  </a:lnTo>
                  <a:lnTo>
                    <a:pt x="844767" y="839735"/>
                  </a:lnTo>
                  <a:lnTo>
                    <a:pt x="849208" y="824497"/>
                  </a:lnTo>
                  <a:lnTo>
                    <a:pt x="857456" y="794975"/>
                  </a:lnTo>
                  <a:lnTo>
                    <a:pt x="864435" y="767992"/>
                  </a:lnTo>
                  <a:lnTo>
                    <a:pt x="870145" y="742914"/>
                  </a:lnTo>
                  <a:lnTo>
                    <a:pt x="878710" y="705456"/>
                  </a:lnTo>
                  <a:lnTo>
                    <a:pt x="881248" y="694028"/>
                  </a:lnTo>
                  <a:lnTo>
                    <a:pt x="882517" y="688314"/>
                  </a:lnTo>
                  <a:lnTo>
                    <a:pt x="878076" y="679425"/>
                  </a:lnTo>
                  <a:lnTo>
                    <a:pt x="874586" y="670854"/>
                  </a:lnTo>
                  <a:lnTo>
                    <a:pt x="871097" y="663236"/>
                  </a:lnTo>
                  <a:lnTo>
                    <a:pt x="868559" y="655617"/>
                  </a:lnTo>
                  <a:lnTo>
                    <a:pt x="864752" y="644506"/>
                  </a:lnTo>
                  <a:lnTo>
                    <a:pt x="863801" y="640380"/>
                  </a:lnTo>
                  <a:lnTo>
                    <a:pt x="867290" y="637205"/>
                  </a:lnTo>
                  <a:lnTo>
                    <a:pt x="876489" y="629269"/>
                  </a:lnTo>
                  <a:lnTo>
                    <a:pt x="881882" y="624507"/>
                  </a:lnTo>
                  <a:lnTo>
                    <a:pt x="888227" y="619746"/>
                  </a:lnTo>
                  <a:lnTo>
                    <a:pt x="894571" y="615619"/>
                  </a:lnTo>
                  <a:lnTo>
                    <a:pt x="900598" y="611810"/>
                  </a:lnTo>
                  <a:lnTo>
                    <a:pt x="921535" y="619746"/>
                  </a:lnTo>
                  <a:lnTo>
                    <a:pt x="939300" y="659426"/>
                  </a:lnTo>
                  <a:lnTo>
                    <a:pt x="934224" y="671172"/>
                  </a:lnTo>
                  <a:lnTo>
                    <a:pt x="928514" y="683235"/>
                  </a:lnTo>
                  <a:lnTo>
                    <a:pt x="922487" y="695932"/>
                  </a:lnTo>
                  <a:lnTo>
                    <a:pt x="923439" y="707043"/>
                  </a:lnTo>
                  <a:lnTo>
                    <a:pt x="924073" y="720693"/>
                  </a:lnTo>
                  <a:lnTo>
                    <a:pt x="924708" y="736248"/>
                  </a:lnTo>
                  <a:lnTo>
                    <a:pt x="924073" y="753390"/>
                  </a:lnTo>
                  <a:lnTo>
                    <a:pt x="923439" y="790213"/>
                  </a:lnTo>
                  <a:lnTo>
                    <a:pt x="921852" y="827354"/>
                  </a:lnTo>
                  <a:lnTo>
                    <a:pt x="920266" y="862273"/>
                  </a:lnTo>
                  <a:lnTo>
                    <a:pt x="918680" y="891161"/>
                  </a:lnTo>
                  <a:lnTo>
                    <a:pt x="916777" y="918461"/>
                  </a:lnTo>
                  <a:lnTo>
                    <a:pt x="918680" y="913382"/>
                  </a:lnTo>
                  <a:lnTo>
                    <a:pt x="923756" y="899097"/>
                  </a:lnTo>
                  <a:lnTo>
                    <a:pt x="927245" y="888621"/>
                  </a:lnTo>
                  <a:lnTo>
                    <a:pt x="931369" y="876241"/>
                  </a:lnTo>
                  <a:lnTo>
                    <a:pt x="935493" y="862273"/>
                  </a:lnTo>
                  <a:lnTo>
                    <a:pt x="939934" y="846401"/>
                  </a:lnTo>
                  <a:lnTo>
                    <a:pt x="943741" y="828307"/>
                  </a:lnTo>
                  <a:lnTo>
                    <a:pt x="947865" y="809260"/>
                  </a:lnTo>
                  <a:lnTo>
                    <a:pt x="951672" y="788626"/>
                  </a:lnTo>
                  <a:lnTo>
                    <a:pt x="955161" y="766722"/>
                  </a:lnTo>
                  <a:lnTo>
                    <a:pt x="957699" y="743866"/>
                  </a:lnTo>
                  <a:lnTo>
                    <a:pt x="958650" y="731486"/>
                  </a:lnTo>
                  <a:lnTo>
                    <a:pt x="959919" y="719106"/>
                  </a:lnTo>
                  <a:lnTo>
                    <a:pt x="960554" y="707043"/>
                  </a:lnTo>
                  <a:lnTo>
                    <a:pt x="960871" y="694345"/>
                  </a:lnTo>
                  <a:lnTo>
                    <a:pt x="961188" y="681330"/>
                  </a:lnTo>
                  <a:lnTo>
                    <a:pt x="961188" y="668315"/>
                  </a:lnTo>
                  <a:lnTo>
                    <a:pt x="969119" y="649268"/>
                  </a:lnTo>
                  <a:lnTo>
                    <a:pt x="970705" y="651173"/>
                  </a:lnTo>
                  <a:lnTo>
                    <a:pt x="973877" y="656887"/>
                  </a:lnTo>
                  <a:lnTo>
                    <a:pt x="976098" y="661331"/>
                  </a:lnTo>
                  <a:lnTo>
                    <a:pt x="978636" y="666727"/>
                  </a:lnTo>
                  <a:lnTo>
                    <a:pt x="981808" y="673076"/>
                  </a:lnTo>
                  <a:lnTo>
                    <a:pt x="984663" y="681012"/>
                  </a:lnTo>
                  <a:lnTo>
                    <a:pt x="988152" y="690218"/>
                  </a:lnTo>
                  <a:lnTo>
                    <a:pt x="991007" y="700377"/>
                  </a:lnTo>
                  <a:lnTo>
                    <a:pt x="993862" y="712122"/>
                  </a:lnTo>
                  <a:lnTo>
                    <a:pt x="997035" y="724820"/>
                  </a:lnTo>
                  <a:lnTo>
                    <a:pt x="999572" y="739422"/>
                  </a:lnTo>
                  <a:lnTo>
                    <a:pt x="1002110" y="754977"/>
                  </a:lnTo>
                  <a:lnTo>
                    <a:pt x="1004013" y="772436"/>
                  </a:lnTo>
                  <a:lnTo>
                    <a:pt x="1005600" y="790848"/>
                  </a:lnTo>
                  <a:lnTo>
                    <a:pt x="1005282" y="796244"/>
                  </a:lnTo>
                  <a:lnTo>
                    <a:pt x="1004331" y="801958"/>
                  </a:lnTo>
                  <a:lnTo>
                    <a:pt x="1003062" y="809260"/>
                  </a:lnTo>
                  <a:lnTo>
                    <a:pt x="1000841" y="817196"/>
                  </a:lnTo>
                  <a:lnTo>
                    <a:pt x="997669" y="826085"/>
                  </a:lnTo>
                  <a:lnTo>
                    <a:pt x="994497" y="836243"/>
                  </a:lnTo>
                  <a:lnTo>
                    <a:pt x="985932" y="858781"/>
                  </a:lnTo>
                  <a:lnTo>
                    <a:pt x="964043" y="914969"/>
                  </a:lnTo>
                  <a:lnTo>
                    <a:pt x="951037" y="948301"/>
                  </a:lnTo>
                  <a:lnTo>
                    <a:pt x="937079" y="985442"/>
                  </a:lnTo>
                  <a:lnTo>
                    <a:pt x="922804" y="1025757"/>
                  </a:lnTo>
                  <a:lnTo>
                    <a:pt x="915825" y="1047026"/>
                  </a:lnTo>
                  <a:lnTo>
                    <a:pt x="908212" y="1068929"/>
                  </a:lnTo>
                  <a:lnTo>
                    <a:pt x="901233" y="1091785"/>
                  </a:lnTo>
                  <a:lnTo>
                    <a:pt x="894254" y="1115594"/>
                  </a:lnTo>
                  <a:lnTo>
                    <a:pt x="886958" y="1139719"/>
                  </a:lnTo>
                  <a:lnTo>
                    <a:pt x="880296" y="1165115"/>
                  </a:lnTo>
                  <a:lnTo>
                    <a:pt x="873634" y="1190510"/>
                  </a:lnTo>
                  <a:lnTo>
                    <a:pt x="867290" y="1217493"/>
                  </a:lnTo>
                  <a:lnTo>
                    <a:pt x="861580" y="1244476"/>
                  </a:lnTo>
                  <a:lnTo>
                    <a:pt x="855553" y="1272728"/>
                  </a:lnTo>
                  <a:lnTo>
                    <a:pt x="850477" y="1301298"/>
                  </a:lnTo>
                  <a:lnTo>
                    <a:pt x="845402" y="1330821"/>
                  </a:lnTo>
                  <a:lnTo>
                    <a:pt x="840960" y="1360343"/>
                  </a:lnTo>
                  <a:lnTo>
                    <a:pt x="836836" y="1391135"/>
                  </a:lnTo>
                  <a:lnTo>
                    <a:pt x="874586" y="1434307"/>
                  </a:lnTo>
                  <a:lnTo>
                    <a:pt x="949768" y="1522239"/>
                  </a:lnTo>
                  <a:lnTo>
                    <a:pt x="990373" y="1569856"/>
                  </a:lnTo>
                  <a:lnTo>
                    <a:pt x="1026219" y="1613028"/>
                  </a:lnTo>
                  <a:lnTo>
                    <a:pt x="1041129" y="1631122"/>
                  </a:lnTo>
                  <a:lnTo>
                    <a:pt x="1053500" y="1646042"/>
                  </a:lnTo>
                  <a:lnTo>
                    <a:pt x="1062065" y="1657470"/>
                  </a:lnTo>
                  <a:lnTo>
                    <a:pt x="1066824" y="1664137"/>
                  </a:lnTo>
                  <a:lnTo>
                    <a:pt x="1071582" y="1671755"/>
                  </a:lnTo>
                  <a:lnTo>
                    <a:pt x="1077292" y="1680326"/>
                  </a:lnTo>
                  <a:lnTo>
                    <a:pt x="1080147" y="1685088"/>
                  </a:lnTo>
                  <a:lnTo>
                    <a:pt x="1083002" y="1689850"/>
                  </a:lnTo>
                  <a:lnTo>
                    <a:pt x="1085540" y="1695564"/>
                  </a:lnTo>
                  <a:lnTo>
                    <a:pt x="1088395" y="1701913"/>
                  </a:lnTo>
                  <a:lnTo>
                    <a:pt x="1090616" y="1708579"/>
                  </a:lnTo>
                  <a:lnTo>
                    <a:pt x="1091884" y="1715880"/>
                  </a:lnTo>
                  <a:lnTo>
                    <a:pt x="1093471" y="1724134"/>
                  </a:lnTo>
                  <a:lnTo>
                    <a:pt x="1093788" y="1733022"/>
                  </a:lnTo>
                  <a:lnTo>
                    <a:pt x="1093788" y="1742545"/>
                  </a:lnTo>
                  <a:lnTo>
                    <a:pt x="1092836" y="1753021"/>
                  </a:lnTo>
                  <a:lnTo>
                    <a:pt x="1090933" y="1765084"/>
                  </a:lnTo>
                  <a:lnTo>
                    <a:pt x="1087761" y="1777147"/>
                  </a:lnTo>
                  <a:lnTo>
                    <a:pt x="1086809" y="1785083"/>
                  </a:lnTo>
                  <a:lnTo>
                    <a:pt x="1084271" y="1801272"/>
                  </a:lnTo>
                  <a:lnTo>
                    <a:pt x="1076340" y="1854920"/>
                  </a:lnTo>
                  <a:lnTo>
                    <a:pt x="1054452" y="2009516"/>
                  </a:lnTo>
                  <a:lnTo>
                    <a:pt x="1023681" y="2230139"/>
                  </a:lnTo>
                  <a:lnTo>
                    <a:pt x="1022730" y="2236488"/>
                  </a:lnTo>
                  <a:lnTo>
                    <a:pt x="1021461" y="2242520"/>
                  </a:lnTo>
                  <a:lnTo>
                    <a:pt x="1019875" y="2248551"/>
                  </a:lnTo>
                  <a:lnTo>
                    <a:pt x="1018289" y="2254582"/>
                  </a:lnTo>
                  <a:lnTo>
                    <a:pt x="1015751" y="2259979"/>
                  </a:lnTo>
                  <a:lnTo>
                    <a:pt x="1013530" y="2265693"/>
                  </a:lnTo>
                  <a:lnTo>
                    <a:pt x="1011310" y="2271407"/>
                  </a:lnTo>
                  <a:lnTo>
                    <a:pt x="1008455" y="2276486"/>
                  </a:lnTo>
                  <a:lnTo>
                    <a:pt x="1005917" y="2281248"/>
                  </a:lnTo>
                  <a:lnTo>
                    <a:pt x="1002427" y="2286009"/>
                  </a:lnTo>
                  <a:lnTo>
                    <a:pt x="999255" y="2291088"/>
                  </a:lnTo>
                  <a:lnTo>
                    <a:pt x="995766" y="2295533"/>
                  </a:lnTo>
                  <a:lnTo>
                    <a:pt x="992276" y="2299659"/>
                  </a:lnTo>
                  <a:lnTo>
                    <a:pt x="988470" y="2303469"/>
                  </a:lnTo>
                  <a:lnTo>
                    <a:pt x="984346" y="2307278"/>
                  </a:lnTo>
                  <a:lnTo>
                    <a:pt x="980222" y="2311087"/>
                  </a:lnTo>
                  <a:lnTo>
                    <a:pt x="975781" y="2314262"/>
                  </a:lnTo>
                  <a:lnTo>
                    <a:pt x="971339" y="2317436"/>
                  </a:lnTo>
                  <a:lnTo>
                    <a:pt x="966581" y="2320293"/>
                  </a:lnTo>
                  <a:lnTo>
                    <a:pt x="961823" y="2322833"/>
                  </a:lnTo>
                  <a:lnTo>
                    <a:pt x="956747" y="2325372"/>
                  </a:lnTo>
                  <a:lnTo>
                    <a:pt x="951989" y="2327277"/>
                  </a:lnTo>
                  <a:lnTo>
                    <a:pt x="946913" y="2329182"/>
                  </a:lnTo>
                  <a:lnTo>
                    <a:pt x="941203" y="2331086"/>
                  </a:lnTo>
                  <a:lnTo>
                    <a:pt x="936128" y="2332674"/>
                  </a:lnTo>
                  <a:lnTo>
                    <a:pt x="930418" y="2333309"/>
                  </a:lnTo>
                  <a:lnTo>
                    <a:pt x="925025" y="2334578"/>
                  </a:lnTo>
                  <a:lnTo>
                    <a:pt x="919315" y="2334896"/>
                  </a:lnTo>
                  <a:lnTo>
                    <a:pt x="913605" y="2335213"/>
                  </a:lnTo>
                  <a:lnTo>
                    <a:pt x="907577" y="2335213"/>
                  </a:lnTo>
                  <a:lnTo>
                    <a:pt x="901550" y="2334896"/>
                  </a:lnTo>
                  <a:lnTo>
                    <a:pt x="895523" y="2333943"/>
                  </a:lnTo>
                  <a:lnTo>
                    <a:pt x="889813" y="2333309"/>
                  </a:lnTo>
                  <a:lnTo>
                    <a:pt x="883786" y="2332356"/>
                  </a:lnTo>
                  <a:lnTo>
                    <a:pt x="878076" y="2330769"/>
                  </a:lnTo>
                  <a:lnTo>
                    <a:pt x="872683" y="2328864"/>
                  </a:lnTo>
                  <a:lnTo>
                    <a:pt x="867290" y="2326642"/>
                  </a:lnTo>
                  <a:lnTo>
                    <a:pt x="862214" y="2324420"/>
                  </a:lnTo>
                  <a:lnTo>
                    <a:pt x="857456" y="2321881"/>
                  </a:lnTo>
                  <a:lnTo>
                    <a:pt x="852698" y="2319341"/>
                  </a:lnTo>
                  <a:lnTo>
                    <a:pt x="848257" y="2316167"/>
                  </a:lnTo>
                  <a:lnTo>
                    <a:pt x="843815" y="2312992"/>
                  </a:lnTo>
                  <a:lnTo>
                    <a:pt x="839692" y="2309183"/>
                  </a:lnTo>
                  <a:lnTo>
                    <a:pt x="835568" y="2305373"/>
                  </a:lnTo>
                  <a:lnTo>
                    <a:pt x="831761" y="2301882"/>
                  </a:lnTo>
                  <a:lnTo>
                    <a:pt x="827954" y="2297755"/>
                  </a:lnTo>
                  <a:lnTo>
                    <a:pt x="824782" y="2293311"/>
                  </a:lnTo>
                  <a:lnTo>
                    <a:pt x="821293" y="2288866"/>
                  </a:lnTo>
                  <a:lnTo>
                    <a:pt x="818755" y="2283787"/>
                  </a:lnTo>
                  <a:lnTo>
                    <a:pt x="815900" y="2279026"/>
                  </a:lnTo>
                  <a:lnTo>
                    <a:pt x="813362" y="2274264"/>
                  </a:lnTo>
                  <a:lnTo>
                    <a:pt x="811141" y="2269185"/>
                  </a:lnTo>
                  <a:lnTo>
                    <a:pt x="809238" y="2263471"/>
                  </a:lnTo>
                  <a:lnTo>
                    <a:pt x="807335" y="2258392"/>
                  </a:lnTo>
                  <a:lnTo>
                    <a:pt x="805749" y="2252678"/>
                  </a:lnTo>
                  <a:lnTo>
                    <a:pt x="804162" y="2246646"/>
                  </a:lnTo>
                  <a:lnTo>
                    <a:pt x="803211" y="2241250"/>
                  </a:lnTo>
                  <a:lnTo>
                    <a:pt x="802576" y="2234901"/>
                  </a:lnTo>
                  <a:lnTo>
                    <a:pt x="801942" y="2228869"/>
                  </a:lnTo>
                  <a:lnTo>
                    <a:pt x="801625" y="2222838"/>
                  </a:lnTo>
                  <a:lnTo>
                    <a:pt x="801625" y="2216807"/>
                  </a:lnTo>
                  <a:lnTo>
                    <a:pt x="801942" y="2210458"/>
                  </a:lnTo>
                  <a:lnTo>
                    <a:pt x="802576" y="2204109"/>
                  </a:lnTo>
                  <a:lnTo>
                    <a:pt x="803211" y="2197443"/>
                  </a:lnTo>
                  <a:lnTo>
                    <a:pt x="833981" y="1990152"/>
                  </a:lnTo>
                  <a:lnTo>
                    <a:pt x="855235" y="1846032"/>
                  </a:lnTo>
                  <a:lnTo>
                    <a:pt x="861897" y="1797146"/>
                  </a:lnTo>
                  <a:lnTo>
                    <a:pt x="863801" y="1783178"/>
                  </a:lnTo>
                  <a:lnTo>
                    <a:pt x="864435" y="1777147"/>
                  </a:lnTo>
                  <a:lnTo>
                    <a:pt x="861897" y="1774290"/>
                  </a:lnTo>
                  <a:lnTo>
                    <a:pt x="855553" y="1767623"/>
                  </a:lnTo>
                  <a:lnTo>
                    <a:pt x="833030" y="1744133"/>
                  </a:lnTo>
                  <a:lnTo>
                    <a:pt x="763558" y="1673343"/>
                  </a:lnTo>
                  <a:lnTo>
                    <a:pt x="687424" y="1595886"/>
                  </a:lnTo>
                  <a:lnTo>
                    <a:pt x="657288" y="1564777"/>
                  </a:lnTo>
                  <a:lnTo>
                    <a:pt x="637620" y="1543825"/>
                  </a:lnTo>
                  <a:lnTo>
                    <a:pt x="624931" y="1537159"/>
                  </a:lnTo>
                  <a:lnTo>
                    <a:pt x="612876" y="1530175"/>
                  </a:lnTo>
                  <a:lnTo>
                    <a:pt x="600822" y="1523192"/>
                  </a:lnTo>
                  <a:lnTo>
                    <a:pt x="589719" y="1516208"/>
                  </a:lnTo>
                  <a:lnTo>
                    <a:pt x="578933" y="1508907"/>
                  </a:lnTo>
                  <a:lnTo>
                    <a:pt x="569100" y="1501605"/>
                  </a:lnTo>
                  <a:lnTo>
                    <a:pt x="559266" y="1494622"/>
                  </a:lnTo>
                  <a:lnTo>
                    <a:pt x="550383" y="1487003"/>
                  </a:lnTo>
                  <a:lnTo>
                    <a:pt x="541818" y="1480019"/>
                  </a:lnTo>
                  <a:lnTo>
                    <a:pt x="533570" y="1472718"/>
                  </a:lnTo>
                  <a:lnTo>
                    <a:pt x="525957" y="1465099"/>
                  </a:lnTo>
                  <a:lnTo>
                    <a:pt x="518978" y="1458116"/>
                  </a:lnTo>
                  <a:lnTo>
                    <a:pt x="511682" y="1451132"/>
                  </a:lnTo>
                  <a:lnTo>
                    <a:pt x="505655" y="1444148"/>
                  </a:lnTo>
                  <a:lnTo>
                    <a:pt x="499945" y="1436847"/>
                  </a:lnTo>
                  <a:lnTo>
                    <a:pt x="494235" y="1430181"/>
                  </a:lnTo>
                  <a:lnTo>
                    <a:pt x="489159" y="1423514"/>
                  </a:lnTo>
                  <a:lnTo>
                    <a:pt x="484718" y="1416848"/>
                  </a:lnTo>
                  <a:lnTo>
                    <a:pt x="480277" y="1410499"/>
                  </a:lnTo>
                  <a:lnTo>
                    <a:pt x="476470" y="1404150"/>
                  </a:lnTo>
                  <a:lnTo>
                    <a:pt x="473298" y="1397801"/>
                  </a:lnTo>
                  <a:lnTo>
                    <a:pt x="469808" y="1392405"/>
                  </a:lnTo>
                  <a:lnTo>
                    <a:pt x="464733" y="1381294"/>
                  </a:lnTo>
                  <a:lnTo>
                    <a:pt x="460926" y="1371453"/>
                  </a:lnTo>
                  <a:lnTo>
                    <a:pt x="458706" y="1362565"/>
                  </a:lnTo>
                  <a:lnTo>
                    <a:pt x="457754" y="1359073"/>
                  </a:lnTo>
                  <a:lnTo>
                    <a:pt x="457119" y="1355264"/>
                  </a:lnTo>
                  <a:lnTo>
                    <a:pt x="457119" y="1352089"/>
                  </a:lnTo>
                  <a:lnTo>
                    <a:pt x="457119" y="1349550"/>
                  </a:lnTo>
                  <a:lnTo>
                    <a:pt x="456802" y="1347010"/>
                  </a:lnTo>
                  <a:lnTo>
                    <a:pt x="456168" y="1344788"/>
                  </a:lnTo>
                  <a:lnTo>
                    <a:pt x="454264" y="1342566"/>
                  </a:lnTo>
                  <a:lnTo>
                    <a:pt x="452361" y="1340344"/>
                  </a:lnTo>
                  <a:lnTo>
                    <a:pt x="449823" y="1338439"/>
                  </a:lnTo>
                  <a:lnTo>
                    <a:pt x="446968" y="1336217"/>
                  </a:lnTo>
                  <a:lnTo>
                    <a:pt x="440624" y="1332408"/>
                  </a:lnTo>
                  <a:lnTo>
                    <a:pt x="434279" y="1328598"/>
                  </a:lnTo>
                  <a:lnTo>
                    <a:pt x="431107" y="1326376"/>
                  </a:lnTo>
                  <a:lnTo>
                    <a:pt x="428887" y="1324472"/>
                  </a:lnTo>
                  <a:lnTo>
                    <a:pt x="426666" y="1322250"/>
                  </a:lnTo>
                  <a:lnTo>
                    <a:pt x="425397" y="1319393"/>
                  </a:lnTo>
                  <a:lnTo>
                    <a:pt x="424128" y="1317170"/>
                  </a:lnTo>
                  <a:lnTo>
                    <a:pt x="424128" y="1314631"/>
                  </a:lnTo>
                  <a:lnTo>
                    <a:pt x="425714" y="1302568"/>
                  </a:lnTo>
                  <a:lnTo>
                    <a:pt x="427618" y="1289553"/>
                  </a:lnTo>
                  <a:lnTo>
                    <a:pt x="429521" y="1275268"/>
                  </a:lnTo>
                  <a:lnTo>
                    <a:pt x="432059" y="1260983"/>
                  </a:lnTo>
                  <a:lnTo>
                    <a:pt x="438086" y="1229873"/>
                  </a:lnTo>
                  <a:lnTo>
                    <a:pt x="445382" y="1196542"/>
                  </a:lnTo>
                  <a:lnTo>
                    <a:pt x="453313" y="1161623"/>
                  </a:lnTo>
                  <a:lnTo>
                    <a:pt x="462195" y="1125117"/>
                  </a:lnTo>
                  <a:lnTo>
                    <a:pt x="471712" y="1087658"/>
                  </a:lnTo>
                  <a:lnTo>
                    <a:pt x="481229" y="1049883"/>
                  </a:lnTo>
                  <a:lnTo>
                    <a:pt x="501531" y="974014"/>
                  </a:lnTo>
                  <a:lnTo>
                    <a:pt x="521199" y="901001"/>
                  </a:lnTo>
                  <a:lnTo>
                    <a:pt x="538963" y="833386"/>
                  </a:lnTo>
                  <a:lnTo>
                    <a:pt x="546577" y="803228"/>
                  </a:lnTo>
                  <a:lnTo>
                    <a:pt x="553238" y="775293"/>
                  </a:lnTo>
                  <a:lnTo>
                    <a:pt x="622710" y="754659"/>
                  </a:lnTo>
                  <a:lnTo>
                    <a:pt x="591305" y="753072"/>
                  </a:lnTo>
                  <a:lnTo>
                    <a:pt x="520881" y="750215"/>
                  </a:lnTo>
                  <a:lnTo>
                    <a:pt x="482497" y="748628"/>
                  </a:lnTo>
                  <a:lnTo>
                    <a:pt x="448554" y="747358"/>
                  </a:lnTo>
                  <a:lnTo>
                    <a:pt x="423494" y="747041"/>
                  </a:lnTo>
                  <a:lnTo>
                    <a:pt x="415563" y="747358"/>
                  </a:lnTo>
                  <a:lnTo>
                    <a:pt x="411439" y="747993"/>
                  </a:lnTo>
                  <a:lnTo>
                    <a:pt x="409853" y="748628"/>
                  </a:lnTo>
                  <a:lnTo>
                    <a:pt x="406364" y="750850"/>
                  </a:lnTo>
                  <a:lnTo>
                    <a:pt x="396847" y="757516"/>
                  </a:lnTo>
                  <a:lnTo>
                    <a:pt x="382889" y="767992"/>
                  </a:lnTo>
                  <a:lnTo>
                    <a:pt x="366393" y="781007"/>
                  </a:lnTo>
                  <a:lnTo>
                    <a:pt x="325472" y="812752"/>
                  </a:lnTo>
                  <a:lnTo>
                    <a:pt x="279791" y="849258"/>
                  </a:lnTo>
                  <a:lnTo>
                    <a:pt x="195093" y="917826"/>
                  </a:lnTo>
                  <a:lnTo>
                    <a:pt x="154805" y="951158"/>
                  </a:lnTo>
                  <a:lnTo>
                    <a:pt x="154488" y="951475"/>
                  </a:lnTo>
                  <a:lnTo>
                    <a:pt x="150681" y="954332"/>
                  </a:lnTo>
                  <a:lnTo>
                    <a:pt x="146875" y="957506"/>
                  </a:lnTo>
                  <a:lnTo>
                    <a:pt x="143068" y="960046"/>
                  </a:lnTo>
                  <a:lnTo>
                    <a:pt x="139261" y="962586"/>
                  </a:lnTo>
                  <a:lnTo>
                    <a:pt x="135454" y="964808"/>
                  </a:lnTo>
                  <a:lnTo>
                    <a:pt x="131013" y="966712"/>
                  </a:lnTo>
                  <a:lnTo>
                    <a:pt x="126889" y="968617"/>
                  </a:lnTo>
                  <a:lnTo>
                    <a:pt x="122766" y="969887"/>
                  </a:lnTo>
                  <a:lnTo>
                    <a:pt x="113883" y="972426"/>
                  </a:lnTo>
                  <a:lnTo>
                    <a:pt x="105318" y="974014"/>
                  </a:lnTo>
                  <a:lnTo>
                    <a:pt x="96436" y="975283"/>
                  </a:lnTo>
                  <a:lnTo>
                    <a:pt x="87554" y="974966"/>
                  </a:lnTo>
                  <a:lnTo>
                    <a:pt x="78671" y="974014"/>
                  </a:lnTo>
                  <a:lnTo>
                    <a:pt x="70106" y="972109"/>
                  </a:lnTo>
                  <a:lnTo>
                    <a:pt x="61541" y="969569"/>
                  </a:lnTo>
                  <a:lnTo>
                    <a:pt x="52976" y="966395"/>
                  </a:lnTo>
                  <a:lnTo>
                    <a:pt x="48852" y="964490"/>
                  </a:lnTo>
                  <a:lnTo>
                    <a:pt x="45363" y="962268"/>
                  </a:lnTo>
                  <a:lnTo>
                    <a:pt x="41239" y="959729"/>
                  </a:lnTo>
                  <a:lnTo>
                    <a:pt x="37432" y="956872"/>
                  </a:lnTo>
                  <a:lnTo>
                    <a:pt x="33626" y="954015"/>
                  </a:lnTo>
                  <a:lnTo>
                    <a:pt x="30453" y="951158"/>
                  </a:lnTo>
                  <a:lnTo>
                    <a:pt x="26647" y="947666"/>
                  </a:lnTo>
                  <a:lnTo>
                    <a:pt x="23792" y="944491"/>
                  </a:lnTo>
                  <a:lnTo>
                    <a:pt x="20302" y="940682"/>
                  </a:lnTo>
                  <a:lnTo>
                    <a:pt x="17764" y="936873"/>
                  </a:lnTo>
                  <a:lnTo>
                    <a:pt x="14909" y="933063"/>
                  </a:lnTo>
                  <a:lnTo>
                    <a:pt x="12689" y="929254"/>
                  </a:lnTo>
                  <a:lnTo>
                    <a:pt x="10468" y="925127"/>
                  </a:lnTo>
                  <a:lnTo>
                    <a:pt x="8248" y="921000"/>
                  </a:lnTo>
                  <a:lnTo>
                    <a:pt x="6662" y="916874"/>
                  </a:lnTo>
                  <a:lnTo>
                    <a:pt x="4758" y="912429"/>
                  </a:lnTo>
                  <a:lnTo>
                    <a:pt x="2538" y="903858"/>
                  </a:lnTo>
                  <a:lnTo>
                    <a:pt x="634" y="894970"/>
                  </a:lnTo>
                  <a:lnTo>
                    <a:pt x="0" y="886399"/>
                  </a:lnTo>
                  <a:lnTo>
                    <a:pt x="0" y="877511"/>
                  </a:lnTo>
                  <a:lnTo>
                    <a:pt x="952" y="868622"/>
                  </a:lnTo>
                  <a:lnTo>
                    <a:pt x="2538" y="859734"/>
                  </a:lnTo>
                  <a:lnTo>
                    <a:pt x="5075" y="851163"/>
                  </a:lnTo>
                  <a:lnTo>
                    <a:pt x="8882" y="842909"/>
                  </a:lnTo>
                  <a:lnTo>
                    <a:pt x="10785" y="838782"/>
                  </a:lnTo>
                  <a:lnTo>
                    <a:pt x="13006" y="834656"/>
                  </a:lnTo>
                  <a:lnTo>
                    <a:pt x="15544" y="831164"/>
                  </a:lnTo>
                  <a:lnTo>
                    <a:pt x="18082" y="827354"/>
                  </a:lnTo>
                  <a:lnTo>
                    <a:pt x="20937" y="823545"/>
                  </a:lnTo>
                  <a:lnTo>
                    <a:pt x="24109" y="820053"/>
                  </a:lnTo>
                  <a:lnTo>
                    <a:pt x="27281" y="816561"/>
                  </a:lnTo>
                  <a:lnTo>
                    <a:pt x="30771" y="813069"/>
                  </a:lnTo>
                  <a:lnTo>
                    <a:pt x="80575" y="775611"/>
                  </a:lnTo>
                  <a:lnTo>
                    <a:pt x="189700" y="694028"/>
                  </a:lnTo>
                  <a:lnTo>
                    <a:pt x="248386" y="650220"/>
                  </a:lnTo>
                  <a:lnTo>
                    <a:pt x="300094" y="612127"/>
                  </a:lnTo>
                  <a:lnTo>
                    <a:pt x="321348" y="596572"/>
                  </a:lnTo>
                  <a:lnTo>
                    <a:pt x="337843" y="585144"/>
                  </a:lnTo>
                  <a:lnTo>
                    <a:pt x="349263" y="577208"/>
                  </a:lnTo>
                  <a:lnTo>
                    <a:pt x="352436" y="574986"/>
                  </a:lnTo>
                  <a:lnTo>
                    <a:pt x="354022" y="574351"/>
                  </a:lnTo>
                  <a:lnTo>
                    <a:pt x="460926" y="562606"/>
                  </a:lnTo>
                  <a:lnTo>
                    <a:pt x="554190" y="552448"/>
                  </a:lnTo>
                  <a:lnTo>
                    <a:pt x="595112" y="548003"/>
                  </a:lnTo>
                  <a:lnTo>
                    <a:pt x="631275" y="544512"/>
                  </a:lnTo>
                  <a:lnTo>
                    <a:pt x="663315" y="541655"/>
                  </a:lnTo>
                  <a:lnTo>
                    <a:pt x="690596" y="539750"/>
                  </a:lnTo>
                  <a:close/>
                  <a:moveTo>
                    <a:pt x="912333" y="0"/>
                  </a:moveTo>
                  <a:lnTo>
                    <a:pt x="923772" y="0"/>
                  </a:lnTo>
                  <a:lnTo>
                    <a:pt x="935529" y="0"/>
                  </a:lnTo>
                  <a:lnTo>
                    <a:pt x="943791" y="636"/>
                  </a:lnTo>
                  <a:lnTo>
                    <a:pt x="952052" y="1908"/>
                  </a:lnTo>
                  <a:lnTo>
                    <a:pt x="960632" y="3817"/>
                  </a:lnTo>
                  <a:lnTo>
                    <a:pt x="969211" y="5407"/>
                  </a:lnTo>
                  <a:lnTo>
                    <a:pt x="977473" y="8270"/>
                  </a:lnTo>
                  <a:lnTo>
                    <a:pt x="986052" y="11451"/>
                  </a:lnTo>
                  <a:lnTo>
                    <a:pt x="993996" y="14949"/>
                  </a:lnTo>
                  <a:lnTo>
                    <a:pt x="1001940" y="19084"/>
                  </a:lnTo>
                  <a:lnTo>
                    <a:pt x="1010202" y="22901"/>
                  </a:lnTo>
                  <a:lnTo>
                    <a:pt x="1017828" y="27990"/>
                  </a:lnTo>
                  <a:lnTo>
                    <a:pt x="1025454" y="33080"/>
                  </a:lnTo>
                  <a:lnTo>
                    <a:pt x="1032762" y="39123"/>
                  </a:lnTo>
                  <a:lnTo>
                    <a:pt x="1039753" y="44848"/>
                  </a:lnTo>
                  <a:lnTo>
                    <a:pt x="1047061" y="51210"/>
                  </a:lnTo>
                  <a:lnTo>
                    <a:pt x="1053734" y="57889"/>
                  </a:lnTo>
                  <a:lnTo>
                    <a:pt x="1060407" y="65523"/>
                  </a:lnTo>
                  <a:lnTo>
                    <a:pt x="1066127" y="72839"/>
                  </a:lnTo>
                  <a:lnTo>
                    <a:pt x="1072164" y="80791"/>
                  </a:lnTo>
                  <a:lnTo>
                    <a:pt x="1077884" y="89061"/>
                  </a:lnTo>
                  <a:lnTo>
                    <a:pt x="1082968" y="97331"/>
                  </a:lnTo>
                  <a:lnTo>
                    <a:pt x="1087734" y="106555"/>
                  </a:lnTo>
                  <a:lnTo>
                    <a:pt x="1092183" y="115779"/>
                  </a:lnTo>
                  <a:lnTo>
                    <a:pt x="1096313" y="125003"/>
                  </a:lnTo>
                  <a:lnTo>
                    <a:pt x="1100127" y="134546"/>
                  </a:lnTo>
                  <a:lnTo>
                    <a:pt x="1103304" y="145042"/>
                  </a:lnTo>
                  <a:lnTo>
                    <a:pt x="1106164" y="155220"/>
                  </a:lnTo>
                  <a:lnTo>
                    <a:pt x="1108706" y="166035"/>
                  </a:lnTo>
                  <a:lnTo>
                    <a:pt x="1110612" y="176849"/>
                  </a:lnTo>
                  <a:lnTo>
                    <a:pt x="1111566" y="187982"/>
                  </a:lnTo>
                  <a:lnTo>
                    <a:pt x="1112519" y="199433"/>
                  </a:lnTo>
                  <a:lnTo>
                    <a:pt x="1112837" y="210883"/>
                  </a:lnTo>
                  <a:lnTo>
                    <a:pt x="1112519" y="222970"/>
                  </a:lnTo>
                  <a:lnTo>
                    <a:pt x="1110930" y="247144"/>
                  </a:lnTo>
                  <a:lnTo>
                    <a:pt x="1109024" y="271636"/>
                  </a:lnTo>
                  <a:lnTo>
                    <a:pt x="1106164" y="296764"/>
                  </a:lnTo>
                  <a:lnTo>
                    <a:pt x="1104575" y="308851"/>
                  </a:lnTo>
                  <a:lnTo>
                    <a:pt x="1102351" y="321574"/>
                  </a:lnTo>
                  <a:lnTo>
                    <a:pt x="1100444" y="333978"/>
                  </a:lnTo>
                  <a:lnTo>
                    <a:pt x="1097902" y="345747"/>
                  </a:lnTo>
                  <a:lnTo>
                    <a:pt x="1095360" y="358152"/>
                  </a:lnTo>
                  <a:lnTo>
                    <a:pt x="1092183" y="369921"/>
                  </a:lnTo>
                  <a:lnTo>
                    <a:pt x="1089323" y="381372"/>
                  </a:lnTo>
                  <a:lnTo>
                    <a:pt x="1085510" y="393140"/>
                  </a:lnTo>
                  <a:lnTo>
                    <a:pt x="1082014" y="404273"/>
                  </a:lnTo>
                  <a:lnTo>
                    <a:pt x="1077884" y="415406"/>
                  </a:lnTo>
                  <a:lnTo>
                    <a:pt x="1073753" y="425902"/>
                  </a:lnTo>
                  <a:lnTo>
                    <a:pt x="1068986" y="436080"/>
                  </a:lnTo>
                  <a:lnTo>
                    <a:pt x="1063585" y="445941"/>
                  </a:lnTo>
                  <a:lnTo>
                    <a:pt x="1058501" y="455483"/>
                  </a:lnTo>
                  <a:lnTo>
                    <a:pt x="1052463" y="464389"/>
                  </a:lnTo>
                  <a:lnTo>
                    <a:pt x="1046108" y="472977"/>
                  </a:lnTo>
                  <a:lnTo>
                    <a:pt x="1039753" y="481247"/>
                  </a:lnTo>
                  <a:lnTo>
                    <a:pt x="1032762" y="488563"/>
                  </a:lnTo>
                  <a:lnTo>
                    <a:pt x="1025454" y="495242"/>
                  </a:lnTo>
                  <a:lnTo>
                    <a:pt x="1017510" y="501922"/>
                  </a:lnTo>
                  <a:lnTo>
                    <a:pt x="1009248" y="507647"/>
                  </a:lnTo>
                  <a:lnTo>
                    <a:pt x="1000351" y="512736"/>
                  </a:lnTo>
                  <a:lnTo>
                    <a:pt x="991454" y="516871"/>
                  </a:lnTo>
                  <a:lnTo>
                    <a:pt x="981921" y="520688"/>
                  </a:lnTo>
                  <a:lnTo>
                    <a:pt x="971435" y="523551"/>
                  </a:lnTo>
                  <a:lnTo>
                    <a:pt x="960949" y="525778"/>
                  </a:lnTo>
                  <a:lnTo>
                    <a:pt x="953005" y="526732"/>
                  </a:lnTo>
                  <a:lnTo>
                    <a:pt x="944426" y="527050"/>
                  </a:lnTo>
                  <a:lnTo>
                    <a:pt x="935847" y="526414"/>
                  </a:lnTo>
                  <a:lnTo>
                    <a:pt x="926314" y="525141"/>
                  </a:lnTo>
                  <a:lnTo>
                    <a:pt x="917099" y="523233"/>
                  </a:lnTo>
                  <a:lnTo>
                    <a:pt x="907884" y="520688"/>
                  </a:lnTo>
                  <a:lnTo>
                    <a:pt x="898669" y="517190"/>
                  </a:lnTo>
                  <a:lnTo>
                    <a:pt x="888819" y="513373"/>
                  </a:lnTo>
                  <a:lnTo>
                    <a:pt x="879286" y="508283"/>
                  </a:lnTo>
                  <a:lnTo>
                    <a:pt x="869118" y="503194"/>
                  </a:lnTo>
                  <a:lnTo>
                    <a:pt x="859585" y="496833"/>
                  </a:lnTo>
                  <a:lnTo>
                    <a:pt x="849735" y="490153"/>
                  </a:lnTo>
                  <a:lnTo>
                    <a:pt x="840202" y="482837"/>
                  </a:lnTo>
                  <a:lnTo>
                    <a:pt x="830987" y="474886"/>
                  </a:lnTo>
                  <a:lnTo>
                    <a:pt x="821454" y="465979"/>
                  </a:lnTo>
                  <a:lnTo>
                    <a:pt x="812239" y="456755"/>
                  </a:lnTo>
                  <a:lnTo>
                    <a:pt x="803342" y="446577"/>
                  </a:lnTo>
                  <a:lnTo>
                    <a:pt x="794445" y="435762"/>
                  </a:lnTo>
                  <a:lnTo>
                    <a:pt x="786183" y="424630"/>
                  </a:lnTo>
                  <a:lnTo>
                    <a:pt x="778240" y="412225"/>
                  </a:lnTo>
                  <a:lnTo>
                    <a:pt x="770296" y="400138"/>
                  </a:lnTo>
                  <a:lnTo>
                    <a:pt x="762987" y="386779"/>
                  </a:lnTo>
                  <a:lnTo>
                    <a:pt x="756314" y="372784"/>
                  </a:lnTo>
                  <a:lnTo>
                    <a:pt x="749324" y="358470"/>
                  </a:lnTo>
                  <a:lnTo>
                    <a:pt x="743604" y="343203"/>
                  </a:lnTo>
                  <a:lnTo>
                    <a:pt x="738202" y="327617"/>
                  </a:lnTo>
                  <a:lnTo>
                    <a:pt x="733436" y="311077"/>
                  </a:lnTo>
                  <a:lnTo>
                    <a:pt x="728987" y="294219"/>
                  </a:lnTo>
                  <a:lnTo>
                    <a:pt x="725810" y="276725"/>
                  </a:lnTo>
                  <a:lnTo>
                    <a:pt x="722632" y="258595"/>
                  </a:lnTo>
                  <a:lnTo>
                    <a:pt x="720408" y="240146"/>
                  </a:lnTo>
                  <a:lnTo>
                    <a:pt x="719137" y="221062"/>
                  </a:lnTo>
                  <a:lnTo>
                    <a:pt x="719772" y="209293"/>
                  </a:lnTo>
                  <a:lnTo>
                    <a:pt x="721361" y="197206"/>
                  </a:lnTo>
                  <a:lnTo>
                    <a:pt x="722632" y="185756"/>
                  </a:lnTo>
                  <a:lnTo>
                    <a:pt x="724856" y="174623"/>
                  </a:lnTo>
                  <a:lnTo>
                    <a:pt x="727399" y="163490"/>
                  </a:lnTo>
                  <a:lnTo>
                    <a:pt x="730576" y="152676"/>
                  </a:lnTo>
                  <a:lnTo>
                    <a:pt x="734389" y="142179"/>
                  </a:lnTo>
                  <a:lnTo>
                    <a:pt x="737884" y="131683"/>
                  </a:lnTo>
                  <a:lnTo>
                    <a:pt x="742333" y="121823"/>
                  </a:lnTo>
                  <a:lnTo>
                    <a:pt x="746782" y="111962"/>
                  </a:lnTo>
                  <a:lnTo>
                    <a:pt x="752184" y="102420"/>
                  </a:lnTo>
                  <a:lnTo>
                    <a:pt x="757268" y="93514"/>
                  </a:lnTo>
                  <a:lnTo>
                    <a:pt x="763305" y="84290"/>
                  </a:lnTo>
                  <a:lnTo>
                    <a:pt x="769660" y="76338"/>
                  </a:lnTo>
                  <a:lnTo>
                    <a:pt x="776015" y="68068"/>
                  </a:lnTo>
                  <a:lnTo>
                    <a:pt x="783006" y="60116"/>
                  </a:lnTo>
                  <a:lnTo>
                    <a:pt x="790314" y="53118"/>
                  </a:lnTo>
                  <a:lnTo>
                    <a:pt x="797940" y="46121"/>
                  </a:lnTo>
                  <a:lnTo>
                    <a:pt x="805567" y="39759"/>
                  </a:lnTo>
                  <a:lnTo>
                    <a:pt x="813828" y="33398"/>
                  </a:lnTo>
                  <a:lnTo>
                    <a:pt x="822725" y="27990"/>
                  </a:lnTo>
                  <a:lnTo>
                    <a:pt x="831305" y="22901"/>
                  </a:lnTo>
                  <a:lnTo>
                    <a:pt x="840520" y="18130"/>
                  </a:lnTo>
                  <a:lnTo>
                    <a:pt x="849735" y="13995"/>
                  </a:lnTo>
                  <a:lnTo>
                    <a:pt x="859903" y="10496"/>
                  </a:lnTo>
                  <a:lnTo>
                    <a:pt x="870071" y="7316"/>
                  </a:lnTo>
                  <a:lnTo>
                    <a:pt x="879922" y="4771"/>
                  </a:lnTo>
                  <a:lnTo>
                    <a:pt x="890725" y="2544"/>
                  </a:lnTo>
                  <a:lnTo>
                    <a:pt x="901529" y="954"/>
                  </a:lnTo>
                  <a:lnTo>
                    <a:pt x="912333" y="0"/>
                  </a:lnTo>
                  <a:close/>
                </a:path>
              </a:pathLst>
            </a:custGeom>
            <a:solidFill>
              <a:schemeClr val="accent2"/>
            </a:solidFill>
            <a:ln w="9525">
              <a:noFill/>
            </a:ln>
          </p:spPr>
          <p:txBody>
            <a:bodyPr/>
            <a:lstStyle/>
            <a:p>
              <a:endParaRPr lang="zh-CN" altLang="en-US">
                <a:solidFill>
                  <a:schemeClr val="bg1"/>
                </a:solidFill>
                <a:latin typeface="Arial"/>
                <a:ea typeface="阿里巴巴普惠体 Medium"/>
                <a:cs typeface="阿里巴巴普惠体 Medium"/>
                <a:sym typeface="Arial"/>
              </a:endParaRPr>
            </a:p>
          </p:txBody>
        </p:sp>
        <p:sp>
          <p:nvSpPr>
            <p:cNvPr id="36" name="图形"/>
            <p:cNvSpPr/>
            <p:nvPr>
              <p:custDataLst>
                <p:tags r:id="rId14"/>
              </p:custDataLst>
            </p:nvPr>
          </p:nvSpPr>
          <p:spPr>
            <a:xfrm>
              <a:off x="1426" y="3163"/>
              <a:ext cx="4518" cy="1018"/>
            </a:xfrm>
            <a:prstGeom prst="rect">
              <a:avLst/>
            </a:prstGeom>
            <a:noFill/>
            <a:ln w="9525">
              <a:noFill/>
            </a:ln>
          </p:spPr>
          <p:txBody>
            <a:bodyPr>
              <a:spAutoFit/>
            </a:bodyPr>
            <a:lstStyle>
              <a:lvl1pPr marL="228600" indent="-228600" algn="l" rtl="0" eaLnBrk="0" fontAlgn="base" hangingPunct="0">
                <a:lnSpc>
                  <a:spcPct val="125000"/>
                </a:lnSpc>
                <a:spcBef>
                  <a:spcPts val="1000"/>
                </a:spcBef>
                <a:spcAft>
                  <a:spcPct val="0"/>
                </a:spcAft>
                <a:buFont typeface="Arial" panose="020B0604020202020204" pitchFamily="34" charset="0"/>
                <a:buChar char="•"/>
                <a:defRPr sz="2000" kern="1200">
                  <a:solidFill>
                    <a:schemeClr val="tx1"/>
                  </a:solidFill>
                  <a:latin typeface="+mn-lt"/>
                  <a:ea typeface="+mn-ea"/>
                  <a:cs typeface="+mn-cs"/>
                </a:defRPr>
              </a:lvl1pPr>
              <a:lvl2pPr marL="685800" indent="-228600" algn="l" rtl="0" eaLnBrk="0" fontAlgn="base" hangingPunct="0">
                <a:lnSpc>
                  <a:spcPct val="125000"/>
                </a:lnSpc>
                <a:spcBef>
                  <a:spcPts val="500"/>
                </a:spcBef>
                <a:spcAft>
                  <a:spcPct val="0"/>
                </a:spcAft>
                <a:buFont typeface="Arial" panose="020B0604020202020204" pitchFamily="34" charset="0"/>
                <a:buChar char="•"/>
                <a:defRPr kern="1200">
                  <a:solidFill>
                    <a:schemeClr val="tx1"/>
                  </a:solidFill>
                  <a:latin typeface="+mn-lt"/>
                  <a:ea typeface="+mn-ea"/>
                  <a:cs typeface="+mn-cs"/>
                </a:defRPr>
              </a:lvl2pPr>
              <a:lvl3pPr marL="1143000" indent="-228600" algn="l" rtl="0" eaLnBrk="0" fontAlgn="base" hangingPunct="0">
                <a:lnSpc>
                  <a:spcPct val="125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4pPr>
              <a:lvl5pPr marL="2057400"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5pPr>
            </a:lstStyle>
            <a:p>
              <a:pPr marL="0" indent="0" algn="r">
                <a:lnSpc>
                  <a:spcPct val="150000"/>
                </a:lnSpc>
                <a:spcBef>
                  <a:spcPts val="0"/>
                </a:spcBef>
                <a:spcAft>
                  <a:spcPts val="0"/>
                </a:spcAft>
                <a:buNone/>
              </a:pPr>
              <a:r>
                <a:rPr lang="zh-CN" altLang="en-US" sz="1200">
                  <a:solidFill>
                    <a:schemeClr val="tx1">
                      <a:lumMod val="75000"/>
                      <a:lumOff val="25000"/>
                    </a:schemeClr>
                  </a:solidFill>
                  <a:latin typeface="Arial"/>
                  <a:ea typeface="阿里巴巴普惠体 Medium"/>
                  <a:cs typeface="阿里巴巴普惠体 Medium"/>
                  <a:sym typeface="Arial"/>
                </a:rPr>
                <a:t>在此处添加您的文本内容在此处添加您的文本内容在此处添加您的文本内容</a:t>
              </a:r>
              <a:endParaRPr lang="en-US" altLang="zh-CN" sz="1200" dirty="0">
                <a:solidFill>
                  <a:schemeClr val="tx1">
                    <a:lumMod val="50000"/>
                    <a:lumOff val="50000"/>
                  </a:schemeClr>
                </a:solidFill>
                <a:latin typeface="Arial"/>
                <a:ea typeface="阿里巴巴普惠体 Medium"/>
                <a:cs typeface="阿里巴巴普惠体 Medium"/>
                <a:sym typeface="Arial"/>
              </a:endParaRPr>
            </a:p>
          </p:txBody>
        </p:sp>
        <p:sp>
          <p:nvSpPr>
            <p:cNvPr id="37" name="图形"/>
            <p:cNvSpPr/>
            <p:nvPr>
              <p:custDataLst>
                <p:tags r:id="rId15"/>
              </p:custDataLst>
            </p:nvPr>
          </p:nvSpPr>
          <p:spPr>
            <a:xfrm>
              <a:off x="1426" y="5365"/>
              <a:ext cx="4518" cy="1018"/>
            </a:xfrm>
            <a:prstGeom prst="rect">
              <a:avLst/>
            </a:prstGeom>
            <a:noFill/>
            <a:ln w="9525">
              <a:noFill/>
            </a:ln>
          </p:spPr>
          <p:txBody>
            <a:bodyPr>
              <a:spAutoFit/>
            </a:bodyPr>
            <a:lstStyle>
              <a:lvl1pPr marL="228600" indent="-228600" algn="l" rtl="0" eaLnBrk="0" fontAlgn="base" hangingPunct="0">
                <a:lnSpc>
                  <a:spcPct val="125000"/>
                </a:lnSpc>
                <a:spcBef>
                  <a:spcPts val="1000"/>
                </a:spcBef>
                <a:spcAft>
                  <a:spcPct val="0"/>
                </a:spcAft>
                <a:buFont typeface="Arial" panose="020B0604020202020204" pitchFamily="34" charset="0"/>
                <a:buChar char="•"/>
                <a:defRPr sz="2000" kern="1200">
                  <a:solidFill>
                    <a:schemeClr val="tx1"/>
                  </a:solidFill>
                  <a:latin typeface="+mn-lt"/>
                  <a:ea typeface="+mn-ea"/>
                  <a:cs typeface="+mn-cs"/>
                </a:defRPr>
              </a:lvl1pPr>
              <a:lvl2pPr marL="685800" indent="-228600" algn="l" rtl="0" eaLnBrk="0" fontAlgn="base" hangingPunct="0">
                <a:lnSpc>
                  <a:spcPct val="125000"/>
                </a:lnSpc>
                <a:spcBef>
                  <a:spcPts val="500"/>
                </a:spcBef>
                <a:spcAft>
                  <a:spcPct val="0"/>
                </a:spcAft>
                <a:buFont typeface="Arial" panose="020B0604020202020204" pitchFamily="34" charset="0"/>
                <a:buChar char="•"/>
                <a:defRPr kern="1200">
                  <a:solidFill>
                    <a:schemeClr val="tx1"/>
                  </a:solidFill>
                  <a:latin typeface="+mn-lt"/>
                  <a:ea typeface="+mn-ea"/>
                  <a:cs typeface="+mn-cs"/>
                </a:defRPr>
              </a:lvl2pPr>
              <a:lvl3pPr marL="1143000" indent="-228600" algn="l" rtl="0" eaLnBrk="0" fontAlgn="base" hangingPunct="0">
                <a:lnSpc>
                  <a:spcPct val="125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4pPr>
              <a:lvl5pPr marL="2057400"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5pPr>
            </a:lstStyle>
            <a:p>
              <a:pPr marL="0" indent="0" algn="r">
                <a:lnSpc>
                  <a:spcPct val="150000"/>
                </a:lnSpc>
                <a:spcBef>
                  <a:spcPts val="0"/>
                </a:spcBef>
                <a:spcAft>
                  <a:spcPts val="0"/>
                </a:spcAft>
                <a:buNone/>
              </a:pPr>
              <a:r>
                <a:rPr lang="zh-CN" altLang="en-US" sz="1200">
                  <a:solidFill>
                    <a:schemeClr val="tx1">
                      <a:lumMod val="75000"/>
                      <a:lumOff val="25000"/>
                    </a:schemeClr>
                  </a:solidFill>
                  <a:latin typeface="Arial"/>
                  <a:ea typeface="阿里巴巴普惠体 Medium"/>
                  <a:cs typeface="阿里巴巴普惠体 Medium"/>
                  <a:sym typeface="Arial"/>
                </a:rPr>
                <a:t>在此处添加您的文本内容在此处添加您的文本内容在此处添加您的文本内容</a:t>
              </a:r>
              <a:endParaRPr lang="zh-CN" altLang="en-US" sz="1200" dirty="0">
                <a:solidFill>
                  <a:schemeClr val="tx1">
                    <a:lumMod val="50000"/>
                    <a:lumOff val="50000"/>
                  </a:schemeClr>
                </a:solidFill>
                <a:latin typeface="Arial"/>
                <a:ea typeface="阿里巴巴普惠体 Medium"/>
                <a:cs typeface="阿里巴巴普惠体 Medium"/>
                <a:sym typeface="Arial"/>
              </a:endParaRPr>
            </a:p>
          </p:txBody>
        </p:sp>
        <p:sp>
          <p:nvSpPr>
            <p:cNvPr id="38" name="图形"/>
            <p:cNvSpPr/>
            <p:nvPr>
              <p:custDataLst>
                <p:tags r:id="rId16"/>
              </p:custDataLst>
            </p:nvPr>
          </p:nvSpPr>
          <p:spPr>
            <a:xfrm>
              <a:off x="1426" y="7573"/>
              <a:ext cx="4518" cy="1018"/>
            </a:xfrm>
            <a:prstGeom prst="rect">
              <a:avLst/>
            </a:prstGeom>
            <a:noFill/>
            <a:ln w="9525">
              <a:noFill/>
            </a:ln>
          </p:spPr>
          <p:txBody>
            <a:bodyPr>
              <a:spAutoFit/>
            </a:bodyPr>
            <a:lstStyle>
              <a:lvl1pPr marL="228600" indent="-228600" algn="l" rtl="0" eaLnBrk="0" fontAlgn="base" hangingPunct="0">
                <a:lnSpc>
                  <a:spcPct val="125000"/>
                </a:lnSpc>
                <a:spcBef>
                  <a:spcPts val="1000"/>
                </a:spcBef>
                <a:spcAft>
                  <a:spcPct val="0"/>
                </a:spcAft>
                <a:buFont typeface="Arial" panose="020B0604020202020204" pitchFamily="34" charset="0"/>
                <a:buChar char="•"/>
                <a:defRPr sz="2000" kern="1200">
                  <a:solidFill>
                    <a:schemeClr val="tx1"/>
                  </a:solidFill>
                  <a:latin typeface="+mn-lt"/>
                  <a:ea typeface="+mn-ea"/>
                  <a:cs typeface="+mn-cs"/>
                </a:defRPr>
              </a:lvl1pPr>
              <a:lvl2pPr marL="685800" indent="-228600" algn="l" rtl="0" eaLnBrk="0" fontAlgn="base" hangingPunct="0">
                <a:lnSpc>
                  <a:spcPct val="125000"/>
                </a:lnSpc>
                <a:spcBef>
                  <a:spcPts val="500"/>
                </a:spcBef>
                <a:spcAft>
                  <a:spcPct val="0"/>
                </a:spcAft>
                <a:buFont typeface="Arial" panose="020B0604020202020204" pitchFamily="34" charset="0"/>
                <a:buChar char="•"/>
                <a:defRPr kern="1200">
                  <a:solidFill>
                    <a:schemeClr val="tx1"/>
                  </a:solidFill>
                  <a:latin typeface="+mn-lt"/>
                  <a:ea typeface="+mn-ea"/>
                  <a:cs typeface="+mn-cs"/>
                </a:defRPr>
              </a:lvl2pPr>
              <a:lvl3pPr marL="1143000" indent="-228600" algn="l" rtl="0" eaLnBrk="0" fontAlgn="base" hangingPunct="0">
                <a:lnSpc>
                  <a:spcPct val="125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4pPr>
              <a:lvl5pPr marL="2057400"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5pPr>
            </a:lstStyle>
            <a:p>
              <a:pPr marL="0" indent="0" algn="r">
                <a:lnSpc>
                  <a:spcPct val="150000"/>
                </a:lnSpc>
                <a:spcBef>
                  <a:spcPts val="0"/>
                </a:spcBef>
                <a:spcAft>
                  <a:spcPts val="0"/>
                </a:spcAft>
                <a:buNone/>
              </a:pPr>
              <a:r>
                <a:rPr lang="zh-CN" altLang="en-US" sz="1200">
                  <a:solidFill>
                    <a:schemeClr val="tx1">
                      <a:lumMod val="75000"/>
                      <a:lumOff val="25000"/>
                    </a:schemeClr>
                  </a:solidFill>
                  <a:latin typeface="Arial"/>
                  <a:ea typeface="阿里巴巴普惠体 Medium"/>
                  <a:cs typeface="阿里巴巴普惠体 Medium"/>
                  <a:sym typeface="Arial"/>
                </a:rPr>
                <a:t>在此处添加您的文本内容在此处添加您的文本内容在此处添加您的文本内容</a:t>
              </a:r>
              <a:endParaRPr lang="zh-CN" altLang="en-US" sz="1200" dirty="0">
                <a:solidFill>
                  <a:schemeClr val="tx1">
                    <a:lumMod val="50000"/>
                    <a:lumOff val="50000"/>
                  </a:schemeClr>
                </a:solidFill>
                <a:latin typeface="Arial"/>
                <a:ea typeface="阿里巴巴普惠体 Medium"/>
                <a:cs typeface="阿里巴巴普惠体 Medium"/>
                <a:sym typeface="Arial"/>
              </a:endParaRPr>
            </a:p>
          </p:txBody>
        </p:sp>
      </p:grpSp>
    </p:spTree>
    <p:custDataLst>
      <p:tags r:id="rId1"/>
    </p:custDataLst>
  </p:cSld>
  <p:clrMapOvr>
    <a:masterClrMapping/>
  </p:clrMapOvr>
  <p:transition advTm="2000">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32" fill="hold" nodeType="afterEffect">
                                  <p:stCondLst>
                                    <p:cond delay="0"/>
                                  </p:stCondLst>
                                  <p:childTnLst>
                                    <p:set>
                                      <p:cBhvr>
                                        <p:cTn id="6" dur="500" fill="hold">
                                          <p:stCondLst>
                                            <p:cond delay="0"/>
                                          </p:stCondLst>
                                        </p:cTn>
                                        <p:tgtEl>
                                          <p:spTgt spid="35"/>
                                        </p:tgtEl>
                                        <p:attrNameLst>
                                          <p:attrName>style.visibility</p:attrName>
                                        </p:attrNameLst>
                                      </p:cBhvr>
                                      <p:to>
                                        <p:strVal val="visible"/>
                                      </p:to>
                                    </p:set>
                                    <p:animEffect transition="in" filter="plus(out)">
                                      <p:cBhvr>
                                        <p:cTn id="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图形"/>
          <p:cNvGrpSpPr/>
          <p:nvPr/>
        </p:nvGrpSpPr>
        <p:grpSpPr>
          <a:xfrm>
            <a:off x="706121" y="999490"/>
            <a:ext cx="10487025" cy="4955540"/>
            <a:chOff x="1112" y="1574"/>
            <a:chExt cx="16515" cy="7804"/>
          </a:xfrm>
        </p:grpSpPr>
        <p:grpSp>
          <p:nvGrpSpPr>
            <p:cNvPr id="7" name="图形"/>
            <p:cNvGrpSpPr/>
            <p:nvPr/>
          </p:nvGrpSpPr>
          <p:grpSpPr>
            <a:xfrm>
              <a:off x="6143" y="4080"/>
              <a:ext cx="1983" cy="3897"/>
              <a:chOff x="4192811" y="2591082"/>
              <a:chExt cx="1231475" cy="2474746"/>
            </a:xfrm>
          </p:grpSpPr>
          <p:cxnSp>
            <p:nvCxnSpPr>
              <p:cNvPr id="8" name="图形"/>
              <p:cNvCxnSpPr/>
              <p:nvPr>
                <p:custDataLst>
                  <p:tags r:id="rId9"/>
                </p:custDataLst>
              </p:nvPr>
            </p:nvCxnSpPr>
            <p:spPr>
              <a:xfrm>
                <a:off x="5132827" y="2591082"/>
                <a:ext cx="0" cy="2474746"/>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0" name="图形"/>
              <p:cNvSpPr/>
              <p:nvPr>
                <p:custDataLst>
                  <p:tags r:id="rId10"/>
                </p:custDataLst>
              </p:nvPr>
            </p:nvSpPr>
            <p:spPr>
              <a:xfrm>
                <a:off x="4192811" y="3554286"/>
                <a:ext cx="684918" cy="536573"/>
              </a:xfrm>
              <a:prstGeom prst="rightArrow">
                <a:avLst/>
              </a:prstGeom>
              <a:gradFill>
                <a:gsLst>
                  <a:gs pos="0">
                    <a:schemeClr val="accent2"/>
                  </a:gs>
                  <a:gs pos="80000">
                    <a:schemeClr val="accent2">
                      <a:alpha val="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cxnSp>
            <p:nvCxnSpPr>
              <p:cNvPr id="13" name="图形"/>
              <p:cNvCxnSpPr/>
              <p:nvPr>
                <p:custDataLst>
                  <p:tags r:id="rId11"/>
                </p:custDataLst>
              </p:nvPr>
            </p:nvCxnSpPr>
            <p:spPr>
              <a:xfrm flipH="1">
                <a:off x="5132827" y="2591082"/>
                <a:ext cx="291459"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4" name="图形"/>
              <p:cNvCxnSpPr/>
              <p:nvPr>
                <p:custDataLst>
                  <p:tags r:id="rId12"/>
                </p:custDataLst>
              </p:nvPr>
            </p:nvCxnSpPr>
            <p:spPr>
              <a:xfrm flipH="1">
                <a:off x="5132827" y="3809291"/>
                <a:ext cx="291459"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图形"/>
              <p:cNvCxnSpPr/>
              <p:nvPr>
                <p:custDataLst>
                  <p:tags r:id="rId13"/>
                </p:custDataLst>
              </p:nvPr>
            </p:nvCxnSpPr>
            <p:spPr>
              <a:xfrm flipH="1">
                <a:off x="5132827" y="5065828"/>
                <a:ext cx="291459"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15" name="图形"/>
            <p:cNvSpPr/>
            <p:nvPr>
              <p:custDataLst>
                <p:tags r:id="rId2"/>
              </p:custDataLst>
            </p:nvPr>
          </p:nvSpPr>
          <p:spPr>
            <a:xfrm>
              <a:off x="8638" y="3741"/>
              <a:ext cx="3012" cy="798"/>
            </a:xfrm>
            <a:prstGeom prst="roundRect">
              <a:avLst>
                <a:gd name="adj" fmla="val 50000"/>
              </a:avLst>
            </a:prstGeom>
            <a:gradFill>
              <a:gsLst>
                <a:gs pos="0">
                  <a:schemeClr val="accent1"/>
                </a:gs>
                <a:gs pos="100000">
                  <a:schemeClr val="accent2"/>
                </a:gs>
              </a:gsLst>
              <a:lin ang="2700000" scaled="0"/>
            </a:gradFill>
            <a:ln>
              <a:solidFill>
                <a:schemeClr val="accent1">
                  <a:lumMod val="20000"/>
                  <a:lumOff val="80000"/>
                  <a:alpha val="43000"/>
                </a:schemeClr>
              </a:solidFill>
            </a:ln>
            <a:effectLst>
              <a:outerShdw blurRad="317500" dist="127000" dir="2700000" algn="tl" rotWithShape="0">
                <a:schemeClr val="accent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r>
                <a:rPr lang="zh-CN" altLang="en-US" sz="2400" dirty="0">
                  <a:solidFill>
                    <a:schemeClr val="bg1"/>
                  </a:solidFill>
                  <a:latin typeface="Arial"/>
                  <a:ea typeface="阿里巴巴普惠体 Medium"/>
                  <a:cs typeface="阿里巴巴普惠体 Medium"/>
                  <a:sym typeface="Arial"/>
                </a:rPr>
                <a:t>预设标题</a:t>
              </a:r>
            </a:p>
          </p:txBody>
        </p:sp>
        <p:sp>
          <p:nvSpPr>
            <p:cNvPr id="11" name="图形"/>
            <p:cNvSpPr/>
            <p:nvPr>
              <p:custDataLst>
                <p:tags r:id="rId3"/>
              </p:custDataLst>
            </p:nvPr>
          </p:nvSpPr>
          <p:spPr>
            <a:xfrm>
              <a:off x="8638" y="5597"/>
              <a:ext cx="3012" cy="798"/>
            </a:xfrm>
            <a:prstGeom prst="roundRect">
              <a:avLst>
                <a:gd name="adj" fmla="val 50000"/>
              </a:avLst>
            </a:prstGeom>
            <a:gradFill>
              <a:gsLst>
                <a:gs pos="0">
                  <a:schemeClr val="accent1"/>
                </a:gs>
                <a:gs pos="100000">
                  <a:schemeClr val="accent2"/>
                </a:gs>
              </a:gsLst>
              <a:lin ang="2700000" scaled="0"/>
            </a:gradFill>
            <a:ln>
              <a:solidFill>
                <a:schemeClr val="accent1">
                  <a:lumMod val="20000"/>
                  <a:lumOff val="80000"/>
                  <a:alpha val="43000"/>
                </a:schemeClr>
              </a:solidFill>
            </a:ln>
            <a:effectLst>
              <a:outerShdw blurRad="317500" dist="127000" dir="2700000" algn="tl" rotWithShape="0">
                <a:schemeClr val="accent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r>
                <a:rPr lang="zh-CN" altLang="en-US" sz="2400" dirty="0">
                  <a:solidFill>
                    <a:schemeClr val="bg1"/>
                  </a:solidFill>
                  <a:latin typeface="Arial"/>
                  <a:ea typeface="阿里巴巴普惠体 Medium"/>
                  <a:cs typeface="阿里巴巴普惠体 Medium"/>
                  <a:sym typeface="Arial"/>
                </a:rPr>
                <a:t>预设标题</a:t>
              </a:r>
            </a:p>
          </p:txBody>
        </p:sp>
        <p:sp>
          <p:nvSpPr>
            <p:cNvPr id="12" name="图形"/>
            <p:cNvSpPr/>
            <p:nvPr>
              <p:custDataLst>
                <p:tags r:id="rId4"/>
              </p:custDataLst>
            </p:nvPr>
          </p:nvSpPr>
          <p:spPr>
            <a:xfrm>
              <a:off x="8638" y="7453"/>
              <a:ext cx="3012" cy="798"/>
            </a:xfrm>
            <a:prstGeom prst="roundRect">
              <a:avLst>
                <a:gd name="adj" fmla="val 50000"/>
              </a:avLst>
            </a:prstGeom>
            <a:gradFill>
              <a:gsLst>
                <a:gs pos="0">
                  <a:schemeClr val="accent1"/>
                </a:gs>
                <a:gs pos="100000">
                  <a:schemeClr val="accent2"/>
                </a:gs>
              </a:gsLst>
              <a:lin ang="2700000" scaled="0"/>
            </a:gradFill>
            <a:ln>
              <a:solidFill>
                <a:schemeClr val="accent1">
                  <a:lumMod val="20000"/>
                  <a:lumOff val="80000"/>
                  <a:alpha val="43000"/>
                </a:schemeClr>
              </a:solidFill>
            </a:ln>
            <a:effectLst>
              <a:outerShdw blurRad="317500" dist="127000" dir="2700000" algn="tl" rotWithShape="0">
                <a:schemeClr val="accent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r>
                <a:rPr lang="zh-CN" altLang="en-US" sz="2400" dirty="0">
                  <a:solidFill>
                    <a:schemeClr val="bg1"/>
                  </a:solidFill>
                  <a:latin typeface="Arial"/>
                  <a:ea typeface="阿里巴巴普惠体 Medium"/>
                  <a:cs typeface="阿里巴巴普惠体 Medium"/>
                  <a:sym typeface="Arial"/>
                </a:rPr>
                <a:t>预设标题</a:t>
              </a:r>
            </a:p>
          </p:txBody>
        </p:sp>
        <p:sp>
          <p:nvSpPr>
            <p:cNvPr id="16" name="图形"/>
            <p:cNvSpPr/>
            <p:nvPr>
              <p:custDataLst>
                <p:tags r:id="rId5"/>
              </p:custDataLst>
            </p:nvPr>
          </p:nvSpPr>
          <p:spPr>
            <a:xfrm>
              <a:off x="12398" y="2614"/>
              <a:ext cx="5229" cy="6764"/>
            </a:xfrm>
            <a:prstGeom prst="round2SameRect">
              <a:avLst>
                <a:gd name="adj1" fmla="val 50000"/>
                <a:gd name="adj2" fmla="val 0"/>
              </a:avLst>
            </a:prstGeom>
            <a:gradFill>
              <a:gsLst>
                <a:gs pos="0">
                  <a:srgbClr val="FFFFFF">
                    <a:alpha val="0"/>
                  </a:srgbClr>
                </a:gs>
                <a:gs pos="100000">
                  <a:schemeClr val="accent1">
                    <a:lumMod val="20000"/>
                    <a:lumOff val="80000"/>
                    <a:alpha val="82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29" name="图形"/>
            <p:cNvSpPr/>
            <p:nvPr>
              <p:custDataLst>
                <p:tags r:id="rId6"/>
              </p:custDataLst>
            </p:nvPr>
          </p:nvSpPr>
          <p:spPr>
            <a:xfrm>
              <a:off x="13731" y="3741"/>
              <a:ext cx="2563" cy="679"/>
            </a:xfrm>
            <a:prstGeom prst="roundRect">
              <a:avLst>
                <a:gd name="adj" fmla="val 50000"/>
              </a:avLst>
            </a:prstGeom>
            <a:gradFill>
              <a:gsLst>
                <a:gs pos="0">
                  <a:schemeClr val="accent1"/>
                </a:gs>
                <a:gs pos="100000">
                  <a:schemeClr val="accent2"/>
                </a:gs>
              </a:gsLst>
              <a:lin ang="2700000" scaled="0"/>
            </a:gradFill>
            <a:ln>
              <a:solidFill>
                <a:schemeClr val="accent1">
                  <a:lumMod val="20000"/>
                  <a:lumOff val="80000"/>
                  <a:alpha val="43000"/>
                </a:schemeClr>
              </a:solidFill>
            </a:ln>
            <a:effectLst>
              <a:outerShdw blurRad="317500" dist="127000" dir="2700000" algn="tl" rotWithShape="0">
                <a:schemeClr val="accent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sz="2000" dirty="0">
                  <a:solidFill>
                    <a:schemeClr val="bg1"/>
                  </a:solidFill>
                  <a:latin typeface="Arial"/>
                  <a:ea typeface="阿里巴巴普惠体 Medium"/>
                  <a:cs typeface="阿里巴巴普惠体 Medium"/>
                  <a:sym typeface="Arial"/>
                </a:rPr>
                <a:t>预设标题</a:t>
              </a:r>
            </a:p>
          </p:txBody>
        </p:sp>
        <p:sp>
          <p:nvSpPr>
            <p:cNvPr id="30" name="图形"/>
            <p:cNvSpPr txBox="1"/>
            <p:nvPr>
              <p:custDataLst>
                <p:tags r:id="rId7"/>
              </p:custDataLst>
            </p:nvPr>
          </p:nvSpPr>
          <p:spPr>
            <a:xfrm>
              <a:off x="13114" y="4546"/>
              <a:ext cx="3840" cy="3421"/>
            </a:xfrm>
            <a:prstGeom prst="rect">
              <a:avLst/>
            </a:prstGeom>
            <a:noFill/>
          </p:spPr>
          <p:txBody>
            <a:bodyPr wrap="square" rtlCol="0" anchor="t">
              <a:noAutofit/>
            </a:bodyPr>
            <a:lstStyle/>
            <a:p>
              <a:pPr algn="ctr">
                <a:lnSpc>
                  <a:spcPct val="150000"/>
                </a:lnSpc>
              </a:pPr>
              <a:r>
                <a:rPr lang="zh-CN" altLang="en-US" sz="1400">
                  <a:solidFill>
                    <a:schemeClr val="tx1">
                      <a:lumMod val="75000"/>
                      <a:lumOff val="25000"/>
                    </a:schemeClr>
                  </a:solidFill>
                  <a:latin typeface="Arial"/>
                  <a:ea typeface="阿里巴巴普惠体 Medium"/>
                  <a:cs typeface="阿里巴巴普惠体 Medium"/>
                  <a:sym typeface="Arial"/>
                </a:rPr>
                <a:t>在此处添加您的文本内容在此处添加您的文本内容在此处添加您的文本内容在此处添加您的文本内容在此处添加您的文本内容在此处添加您的文本内容在此处添加您的文本内容</a:t>
              </a:r>
            </a:p>
            <a:p>
              <a:pPr algn="ctr">
                <a:lnSpc>
                  <a:spcPct val="200000"/>
                </a:lnSpc>
              </a:pPr>
              <a:endParaRPr lang="zh-CN" altLang="en-US" sz="1400">
                <a:solidFill>
                  <a:schemeClr val="tx1">
                    <a:lumMod val="75000"/>
                    <a:lumOff val="25000"/>
                  </a:schemeClr>
                </a:solidFill>
                <a:latin typeface="Arial"/>
                <a:ea typeface="阿里巴巴普惠体 Medium"/>
                <a:cs typeface="阿里巴巴普惠体 Medium"/>
                <a:sym typeface="Arial"/>
              </a:endParaRPr>
            </a:p>
          </p:txBody>
        </p:sp>
        <p:pic>
          <p:nvPicPr>
            <p:cNvPr id="31" name="图形" descr="E:/006包图网/素材/045扁平商务/ai2_35858-removebg-preview.pngai2_35858-removebg-preview"/>
            <p:cNvPicPr>
              <a:picLocks noChangeAspect="1"/>
            </p:cNvPicPr>
            <p:nvPr>
              <p:custDataLst>
                <p:tags r:id="rId8"/>
              </p:custDataLst>
            </p:nvPr>
          </p:nvPicPr>
          <p:blipFill>
            <a:blip r:embed="rId15"/>
            <a:srcRect l="-8" t="5411" r="8" b="5411"/>
            <a:stretch>
              <a:fillRect/>
            </a:stretch>
          </p:blipFill>
          <p:spPr>
            <a:xfrm>
              <a:off x="1112" y="1574"/>
              <a:ext cx="5834" cy="7804"/>
            </a:xfrm>
            <a:prstGeom prst="rect">
              <a:avLst/>
            </a:prstGeom>
          </p:spPr>
        </p:pic>
      </p:grpSp>
    </p:spTree>
    <p:custDataLst>
      <p:tags r:id="rId1"/>
    </p:custDataLst>
  </p:cSld>
  <p:clrMapOvr>
    <a:masterClrMapping/>
  </p:clrMapOvr>
  <p:transition advTm="2000">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图形"/>
          <p:cNvSpPr/>
          <p:nvPr>
            <p:custDataLst>
              <p:tags r:id="rId2"/>
            </p:custDataLst>
          </p:nvPr>
        </p:nvSpPr>
        <p:spPr>
          <a:xfrm flipH="1">
            <a:off x="0" y="635"/>
            <a:ext cx="12192000" cy="6857365"/>
          </a:xfrm>
          <a:prstGeom prst="rect">
            <a:avLst/>
          </a:prstGeom>
          <a:gradFill>
            <a:gsLst>
              <a:gs pos="22000">
                <a:schemeClr val="bg1">
                  <a:alpha val="0"/>
                </a:schemeClr>
              </a:gs>
              <a:gs pos="0">
                <a:srgbClr val="BEEDEE"/>
              </a:gs>
              <a:gs pos="100000">
                <a:srgbClr val="BEEDEE"/>
              </a:gs>
              <a:gs pos="72000">
                <a:schemeClr val="bg1">
                  <a:alpha val="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Arial"/>
              <a:ea typeface="阿里巴巴普惠体 Medium"/>
              <a:cs typeface="阿里巴巴普惠体 Medium"/>
              <a:sym typeface="Arial"/>
            </a:endParaRPr>
          </a:p>
        </p:txBody>
      </p:sp>
      <p:sp>
        <p:nvSpPr>
          <p:cNvPr id="21" name="图形"/>
          <p:cNvSpPr/>
          <p:nvPr>
            <p:custDataLst>
              <p:tags r:id="rId3"/>
            </p:custDataLst>
          </p:nvPr>
        </p:nvSpPr>
        <p:spPr>
          <a:xfrm rot="9000000">
            <a:off x="-1554480" y="-1346835"/>
            <a:ext cx="5632451" cy="5632450"/>
          </a:xfrm>
          <a:prstGeom prst="ellipse">
            <a:avLst/>
          </a:prstGeom>
          <a:gradFill>
            <a:gsLst>
              <a:gs pos="0">
                <a:srgbClr val="BEEDEE">
                  <a:alpha val="0"/>
                </a:srgbClr>
              </a:gs>
              <a:gs pos="100000">
                <a:srgbClr val="8BD4D9"/>
              </a:gs>
            </a:gsLst>
            <a:lin ang="2700000" scaled="0"/>
          </a:gradFill>
          <a:ln>
            <a:noFill/>
          </a:ln>
          <a:effectLst>
            <a:softEdge rad="279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Arial"/>
              <a:ea typeface="阿里巴巴普惠体 Medium"/>
              <a:cs typeface="阿里巴巴普惠体 Medium"/>
              <a:sym typeface="Arial"/>
            </a:endParaRPr>
          </a:p>
        </p:txBody>
      </p:sp>
      <p:pic>
        <p:nvPicPr>
          <p:cNvPr id="2" name="图形" descr="E:/006包图网/素材/045扁平商务/ai2_35857-removebg-preview.pngai2_35857-removebg-preview"/>
          <p:cNvPicPr>
            <a:picLocks noChangeAspect="1"/>
          </p:cNvPicPr>
          <p:nvPr>
            <p:custDataLst>
              <p:tags r:id="rId4"/>
            </p:custDataLst>
          </p:nvPr>
        </p:nvPicPr>
        <p:blipFill>
          <a:blip r:embed="rId18"/>
          <a:srcRect t="14345" b="14345"/>
          <a:stretch>
            <a:fillRect/>
          </a:stretch>
        </p:blipFill>
        <p:spPr>
          <a:xfrm>
            <a:off x="305436" y="813435"/>
            <a:ext cx="5329555" cy="5701030"/>
          </a:xfrm>
          <a:prstGeom prst="rect">
            <a:avLst/>
          </a:prstGeom>
        </p:spPr>
      </p:pic>
      <p:sp>
        <p:nvSpPr>
          <p:cNvPr id="140" name="图形"/>
          <p:cNvSpPr txBox="1"/>
          <p:nvPr>
            <p:custDataLst>
              <p:tags r:id="rId5"/>
            </p:custDataLst>
          </p:nvPr>
        </p:nvSpPr>
        <p:spPr>
          <a:xfrm>
            <a:off x="5698489" y="2518410"/>
            <a:ext cx="5713731" cy="1046440"/>
          </a:xfrm>
          <a:prstGeom prst="rect">
            <a:avLst/>
          </a:prstGeom>
          <a:noFill/>
        </p:spPr>
        <p:txBody>
          <a:bodyPr wrap="square" rtlCol="0" anchor="t">
            <a:spAutoFit/>
          </a:bodyPr>
          <a:lstStyle>
            <a:defPPr>
              <a:defRPr lang="zh-CN"/>
            </a:defPPr>
            <a:lvl1pPr algn="dist">
              <a:defRPr sz="6200">
                <a:solidFill>
                  <a:schemeClr val="tx1">
                    <a:lumMod val="85000"/>
                    <a:lumOff val="15000"/>
                  </a:schemeClr>
                </a:solidFill>
                <a:latin typeface="思源宋体 CN Heavy" pitchFamily="18" charset="-122"/>
                <a:ea typeface="思源宋体 CN Heavy" pitchFamily="18" charset="-122"/>
                <a:cs typeface="阿里巴巴普惠体 Medium"/>
              </a:defRPr>
            </a:lvl1pPr>
          </a:lstStyle>
          <a:p>
            <a:r>
              <a:rPr lang="zh-CN" altLang="en-US" dirty="0">
                <a:sym typeface="Arial"/>
              </a:rPr>
              <a:t>工作问题不足</a:t>
            </a:r>
          </a:p>
        </p:txBody>
      </p:sp>
      <p:sp>
        <p:nvSpPr>
          <p:cNvPr id="10" name="图形"/>
          <p:cNvSpPr txBox="1"/>
          <p:nvPr>
            <p:custDataLst>
              <p:tags r:id="rId6"/>
            </p:custDataLst>
          </p:nvPr>
        </p:nvSpPr>
        <p:spPr>
          <a:xfrm>
            <a:off x="5812791" y="3549652"/>
            <a:ext cx="5762625" cy="954107"/>
          </a:xfrm>
          <a:prstGeom prst="rect">
            <a:avLst/>
          </a:prstGeom>
          <a:noFill/>
        </p:spPr>
        <p:txBody>
          <a:bodyPr wrap="square" rtlCol="0" anchor="t">
            <a:spAutoFit/>
          </a:bodyPr>
          <a:lstStyle/>
          <a:p>
            <a:pPr>
              <a:lnSpc>
                <a:spcPct val="200000"/>
              </a:lnSpc>
            </a:pPr>
            <a:r>
              <a:rPr lang="zh-CN" altLang="en-US" sz="1400">
                <a:solidFill>
                  <a:schemeClr val="dk1">
                    <a:lumMod val="85000"/>
                    <a:lumOff val="15000"/>
                  </a:schemeClr>
                </a:solidFill>
                <a:latin typeface="Arial"/>
                <a:ea typeface="阿里巴巴普惠体 Medium"/>
                <a:cs typeface="阿里巴巴普惠体 Medium"/>
                <a:sym typeface="Arial"/>
              </a:rPr>
              <a:t>Add your content</a:t>
            </a:r>
            <a:r>
              <a:rPr lang="en-US" altLang="zh-CN" sz="1400">
                <a:solidFill>
                  <a:schemeClr val="dk1">
                    <a:lumMod val="85000"/>
                    <a:lumOff val="15000"/>
                  </a:schemeClr>
                </a:solidFill>
                <a:latin typeface="Arial"/>
                <a:ea typeface="阿里巴巴普惠体 Medium"/>
                <a:cs typeface="阿里巴巴普惠体 Medium"/>
                <a:sym typeface="Arial"/>
              </a:rPr>
              <a:t>.</a:t>
            </a:r>
            <a:r>
              <a:rPr lang="zh-CN" altLang="en-US" sz="1400">
                <a:solidFill>
                  <a:schemeClr val="dk1">
                    <a:lumMod val="85000"/>
                    <a:lumOff val="15000"/>
                  </a:schemeClr>
                </a:solidFill>
                <a:latin typeface="Arial"/>
                <a:ea typeface="阿里巴巴普惠体 Medium"/>
                <a:cs typeface="阿里巴巴普惠体 Medium"/>
                <a:sym typeface="Arial"/>
              </a:rPr>
              <a:t>Add your content</a:t>
            </a:r>
            <a:r>
              <a:rPr lang="en-US" altLang="zh-CN" sz="1400">
                <a:solidFill>
                  <a:schemeClr val="dk1">
                    <a:lumMod val="85000"/>
                    <a:lumOff val="15000"/>
                  </a:schemeClr>
                </a:solidFill>
                <a:latin typeface="Arial"/>
                <a:ea typeface="阿里巴巴普惠体 Medium"/>
                <a:cs typeface="阿里巴巴普惠体 Medium"/>
                <a:sym typeface="Arial"/>
              </a:rPr>
              <a:t>.</a:t>
            </a:r>
            <a:r>
              <a:rPr lang="zh-CN" altLang="en-US" sz="1400">
                <a:solidFill>
                  <a:schemeClr val="dk1">
                    <a:lumMod val="85000"/>
                    <a:lumOff val="15000"/>
                  </a:schemeClr>
                </a:solidFill>
                <a:latin typeface="Arial"/>
                <a:ea typeface="阿里巴巴普惠体 Medium"/>
                <a:cs typeface="阿里巴巴普惠体 Medium"/>
                <a:sym typeface="Arial"/>
              </a:rPr>
              <a:t>Add your content</a:t>
            </a:r>
            <a:r>
              <a:rPr lang="en-US" altLang="zh-CN" sz="1400">
                <a:solidFill>
                  <a:schemeClr val="dk1">
                    <a:lumMod val="85000"/>
                    <a:lumOff val="15000"/>
                  </a:schemeClr>
                </a:solidFill>
                <a:latin typeface="Arial"/>
                <a:ea typeface="阿里巴巴普惠体 Medium"/>
                <a:cs typeface="阿里巴巴普惠体 Medium"/>
                <a:sym typeface="Arial"/>
              </a:rPr>
              <a:t>.</a:t>
            </a:r>
            <a:r>
              <a:rPr lang="zh-CN" altLang="en-US" sz="1400">
                <a:solidFill>
                  <a:schemeClr val="dk1">
                    <a:lumMod val="85000"/>
                    <a:lumOff val="15000"/>
                  </a:schemeClr>
                </a:solidFill>
                <a:latin typeface="Arial"/>
                <a:ea typeface="阿里巴巴普惠体 Medium"/>
                <a:cs typeface="阿里巴巴普惠体 Medium"/>
                <a:sym typeface="Arial"/>
              </a:rPr>
              <a:t>Add your</a:t>
            </a:r>
            <a:r>
              <a:rPr lang="en-US" altLang="zh-CN" sz="1400">
                <a:solidFill>
                  <a:schemeClr val="dk1">
                    <a:lumMod val="85000"/>
                    <a:lumOff val="15000"/>
                  </a:schemeClr>
                </a:solidFill>
                <a:latin typeface="Arial"/>
                <a:ea typeface="阿里巴巴普惠体 Medium"/>
                <a:cs typeface="阿里巴巴普惠体 Medium"/>
                <a:sym typeface="Arial"/>
              </a:rPr>
              <a:t> text</a:t>
            </a:r>
            <a:r>
              <a:rPr lang="zh-CN" altLang="en-US" sz="1400">
                <a:solidFill>
                  <a:schemeClr val="dk1">
                    <a:lumMod val="85000"/>
                    <a:lumOff val="15000"/>
                  </a:schemeClr>
                </a:solidFill>
                <a:latin typeface="Arial"/>
                <a:ea typeface="阿里巴巴普惠体 Medium"/>
                <a:cs typeface="阿里巴巴普惠体 Medium"/>
                <a:sym typeface="Arial"/>
              </a:rPr>
              <a:t> content</a:t>
            </a:r>
            <a:r>
              <a:rPr lang="en-US" altLang="zh-CN" sz="1400">
                <a:solidFill>
                  <a:schemeClr val="dk1">
                    <a:lumMod val="85000"/>
                    <a:lumOff val="15000"/>
                  </a:schemeClr>
                </a:solidFill>
                <a:latin typeface="Arial"/>
                <a:ea typeface="阿里巴巴普惠体 Medium"/>
                <a:cs typeface="阿里巴巴普惠体 Medium"/>
                <a:sym typeface="Arial"/>
              </a:rPr>
              <a:t>.</a:t>
            </a:r>
            <a:r>
              <a:rPr lang="zh-CN" altLang="en-US" sz="1400">
                <a:solidFill>
                  <a:schemeClr val="dk1">
                    <a:lumMod val="85000"/>
                    <a:lumOff val="15000"/>
                  </a:schemeClr>
                </a:solidFill>
                <a:latin typeface="Arial"/>
                <a:ea typeface="阿里巴巴普惠体 Medium"/>
                <a:cs typeface="阿里巴巴普惠体 Medium"/>
                <a:sym typeface="Arial"/>
              </a:rPr>
              <a:t>Add your</a:t>
            </a:r>
            <a:r>
              <a:rPr lang="en-US" altLang="zh-CN" sz="1400">
                <a:solidFill>
                  <a:schemeClr val="dk1">
                    <a:lumMod val="85000"/>
                    <a:lumOff val="15000"/>
                  </a:schemeClr>
                </a:solidFill>
                <a:latin typeface="Arial"/>
                <a:ea typeface="阿里巴巴普惠体 Medium"/>
                <a:cs typeface="阿里巴巴普惠体 Medium"/>
                <a:sym typeface="Arial"/>
              </a:rPr>
              <a:t> </a:t>
            </a:r>
            <a:r>
              <a:rPr lang="zh-CN" altLang="en-US" sz="1400">
                <a:solidFill>
                  <a:schemeClr val="dk1">
                    <a:lumMod val="85000"/>
                    <a:lumOff val="15000"/>
                  </a:schemeClr>
                </a:solidFill>
                <a:latin typeface="Arial"/>
                <a:ea typeface="阿里巴巴普惠体 Medium"/>
                <a:cs typeface="阿里巴巴普惠体 Medium"/>
                <a:sym typeface="Arial"/>
              </a:rPr>
              <a:t>content</a:t>
            </a:r>
            <a:r>
              <a:rPr lang="en-US" altLang="zh-CN" sz="1400">
                <a:solidFill>
                  <a:schemeClr val="dk1">
                    <a:lumMod val="85000"/>
                    <a:lumOff val="15000"/>
                  </a:schemeClr>
                </a:solidFill>
                <a:latin typeface="Arial"/>
                <a:ea typeface="阿里巴巴普惠体 Medium"/>
                <a:cs typeface="阿里巴巴普惠体 Medium"/>
                <a:sym typeface="Arial"/>
              </a:rPr>
              <a:t>.</a:t>
            </a:r>
            <a:r>
              <a:rPr lang="zh-CN" altLang="en-US" sz="1400">
                <a:solidFill>
                  <a:schemeClr val="dk1">
                    <a:lumMod val="85000"/>
                    <a:lumOff val="15000"/>
                  </a:schemeClr>
                </a:solidFill>
                <a:latin typeface="Arial"/>
                <a:ea typeface="阿里巴巴普惠体 Medium"/>
                <a:cs typeface="阿里巴巴普惠体 Medium"/>
                <a:sym typeface="Arial"/>
              </a:rPr>
              <a:t>Add your content</a:t>
            </a:r>
            <a:r>
              <a:rPr lang="en-US" altLang="zh-CN" sz="1400">
                <a:solidFill>
                  <a:schemeClr val="dk1">
                    <a:lumMod val="85000"/>
                    <a:lumOff val="15000"/>
                  </a:schemeClr>
                </a:solidFill>
                <a:latin typeface="Arial"/>
                <a:ea typeface="阿里巴巴普惠体 Medium"/>
                <a:cs typeface="阿里巴巴普惠体 Medium"/>
                <a:sym typeface="Arial"/>
              </a:rPr>
              <a:t>.</a:t>
            </a:r>
          </a:p>
        </p:txBody>
      </p:sp>
      <p:grpSp>
        <p:nvGrpSpPr>
          <p:cNvPr id="3" name="图形"/>
          <p:cNvGrpSpPr/>
          <p:nvPr/>
        </p:nvGrpSpPr>
        <p:grpSpPr>
          <a:xfrm>
            <a:off x="6656706" y="1670052"/>
            <a:ext cx="2790191" cy="646693"/>
            <a:chOff x="10219" y="3388"/>
            <a:chExt cx="3405" cy="844"/>
          </a:xfrm>
        </p:grpSpPr>
        <p:grpSp>
          <p:nvGrpSpPr>
            <p:cNvPr id="13" name="组合 12"/>
            <p:cNvGrpSpPr/>
            <p:nvPr/>
          </p:nvGrpSpPr>
          <p:grpSpPr>
            <a:xfrm>
              <a:off x="10219" y="3445"/>
              <a:ext cx="3405" cy="743"/>
              <a:chOff x="2812" y="3903"/>
              <a:chExt cx="1120" cy="464"/>
            </a:xfrm>
          </p:grpSpPr>
          <p:sp>
            <p:nvSpPr>
              <p:cNvPr id="28" name="图形"/>
              <p:cNvSpPr/>
              <p:nvPr>
                <p:custDataLst>
                  <p:tags r:id="rId15"/>
                </p:custDataLst>
              </p:nvPr>
            </p:nvSpPr>
            <p:spPr>
              <a:xfrm flipH="1">
                <a:off x="3238" y="3903"/>
                <a:ext cx="694" cy="464"/>
              </a:xfrm>
              <a:prstGeom prst="roundRect">
                <a:avLst>
                  <a:gd name="adj" fmla="val 50000"/>
                </a:avLst>
              </a:prstGeom>
              <a:gradFill>
                <a:gsLst>
                  <a:gs pos="37000">
                    <a:srgbClr val="65C7CD"/>
                  </a:gs>
                  <a:gs pos="100000">
                    <a:srgbClr val="8CD5D9"/>
                  </a:gs>
                </a:gsLst>
                <a:lin ang="2700000" scaled="0"/>
              </a:gradFill>
              <a:ln>
                <a:noFill/>
              </a:ln>
              <a:effectLst>
                <a:outerShdw blurRad="215900" sx="102000" sy="102000" algn="ctr" rotWithShape="0">
                  <a:srgbClr val="65C7C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Arial"/>
                  <a:ea typeface="阿里巴巴普惠体 Medium"/>
                  <a:cs typeface="阿里巴巴普惠体 Medium"/>
                  <a:sym typeface="Arial"/>
                </a:endParaRPr>
              </a:p>
            </p:txBody>
          </p:sp>
          <p:sp>
            <p:nvSpPr>
              <p:cNvPr id="29" name="图形"/>
              <p:cNvSpPr/>
              <p:nvPr>
                <p:custDataLst>
                  <p:tags r:id="rId16"/>
                </p:custDataLst>
              </p:nvPr>
            </p:nvSpPr>
            <p:spPr>
              <a:xfrm flipH="1">
                <a:off x="2812" y="3903"/>
                <a:ext cx="653" cy="464"/>
              </a:xfrm>
              <a:prstGeom prst="roundRect">
                <a:avLst>
                  <a:gd name="adj" fmla="val 50000"/>
                </a:avLst>
              </a:prstGeom>
              <a:solidFill>
                <a:schemeClr val="lt1"/>
              </a:solidFill>
              <a:ln>
                <a:noFill/>
              </a:ln>
              <a:effectLst>
                <a:outerShdw blurRad="355600" sx="102000" sy="102000" algn="ctr" rotWithShape="0">
                  <a:srgbClr val="65C7CD">
                    <a:alpha val="2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Arial"/>
                  <a:ea typeface="阿里巴巴普惠体 Medium"/>
                  <a:cs typeface="阿里巴巴普惠体 Medium"/>
                  <a:sym typeface="Arial"/>
                </a:endParaRPr>
              </a:p>
            </p:txBody>
          </p:sp>
        </p:grpSp>
        <p:sp>
          <p:nvSpPr>
            <p:cNvPr id="14" name="图形"/>
            <p:cNvSpPr txBox="1"/>
            <p:nvPr>
              <p:custDataLst>
                <p:tags r:id="rId13"/>
              </p:custDataLst>
            </p:nvPr>
          </p:nvSpPr>
          <p:spPr>
            <a:xfrm>
              <a:off x="10331" y="3428"/>
              <a:ext cx="1834" cy="763"/>
            </a:xfrm>
            <a:prstGeom prst="rect">
              <a:avLst/>
            </a:prstGeom>
            <a:noFill/>
          </p:spPr>
          <p:txBody>
            <a:bodyPr wrap="square" rtlCol="0">
              <a:spAutoFit/>
            </a:bodyPr>
            <a:lstStyle/>
            <a:p>
              <a:pPr algn="ctr"/>
              <a:r>
                <a:rPr lang="en-US" altLang="zh-CN" sz="3200">
                  <a:solidFill>
                    <a:srgbClr val="65C7CD"/>
                  </a:solidFill>
                  <a:latin typeface="Arial"/>
                  <a:ea typeface="阿里巴巴普惠体 Medium"/>
                  <a:cs typeface="阿里巴巴普惠体 Medium"/>
                  <a:sym typeface="Arial"/>
                </a:rPr>
                <a:t>PART</a:t>
              </a:r>
            </a:p>
          </p:txBody>
        </p:sp>
        <p:sp>
          <p:nvSpPr>
            <p:cNvPr id="58" name="图形"/>
            <p:cNvSpPr txBox="1"/>
            <p:nvPr>
              <p:custDataLst>
                <p:tags r:id="rId14"/>
              </p:custDataLst>
            </p:nvPr>
          </p:nvSpPr>
          <p:spPr>
            <a:xfrm>
              <a:off x="12370" y="3388"/>
              <a:ext cx="1007" cy="844"/>
            </a:xfrm>
            <a:prstGeom prst="rect">
              <a:avLst/>
            </a:prstGeom>
            <a:noFill/>
          </p:spPr>
          <p:txBody>
            <a:bodyPr wrap="square" rtlCol="0">
              <a:spAutoFit/>
            </a:bodyPr>
            <a:lstStyle/>
            <a:p>
              <a:r>
                <a:rPr lang="en-US" altLang="zh-CN" sz="3600">
                  <a:solidFill>
                    <a:schemeClr val="bg1"/>
                  </a:solidFill>
                  <a:latin typeface="Arial"/>
                  <a:ea typeface="阿里巴巴普惠体 Medium"/>
                  <a:cs typeface="阿里巴巴普惠体 Medium"/>
                  <a:sym typeface="Arial"/>
                </a:rPr>
                <a:t>02</a:t>
              </a:r>
            </a:p>
          </p:txBody>
        </p:sp>
      </p:grpSp>
      <p:grpSp>
        <p:nvGrpSpPr>
          <p:cNvPr id="8" name="图形"/>
          <p:cNvGrpSpPr/>
          <p:nvPr/>
        </p:nvGrpSpPr>
        <p:grpSpPr>
          <a:xfrm>
            <a:off x="5794377" y="1616075"/>
            <a:ext cx="753745" cy="753745"/>
            <a:chOff x="8069" y="1615"/>
            <a:chExt cx="3063" cy="3063"/>
          </a:xfrm>
        </p:grpSpPr>
        <p:sp>
          <p:nvSpPr>
            <p:cNvPr id="19" name="图形"/>
            <p:cNvSpPr/>
            <p:nvPr>
              <p:custDataLst>
                <p:tags r:id="rId11"/>
              </p:custDataLst>
            </p:nvPr>
          </p:nvSpPr>
          <p:spPr>
            <a:xfrm rot="16200000">
              <a:off x="8069" y="1615"/>
              <a:ext cx="3063" cy="3063"/>
            </a:xfrm>
            <a:prstGeom prst="ellipse">
              <a:avLst/>
            </a:prstGeom>
            <a:gradFill>
              <a:gsLst>
                <a:gs pos="0">
                  <a:srgbClr val="8BD4D9"/>
                </a:gs>
                <a:gs pos="88000">
                  <a:srgbClr val="65C7CD"/>
                </a:gs>
              </a:gsLst>
              <a:lin ang="2700000" scaled="0"/>
            </a:gradFill>
            <a:ln w="31750" cap="flat" cmpd="sng" algn="ctr">
              <a:gradFill>
                <a:gsLst>
                  <a:gs pos="62000">
                    <a:srgbClr val="A4D0FF">
                      <a:alpha val="0"/>
                    </a:srgbClr>
                  </a:gs>
                  <a:gs pos="100000">
                    <a:schemeClr val="bg1"/>
                  </a:gs>
                </a:gsLst>
                <a:lin ang="5400000" scaled="1"/>
              </a:gradFill>
              <a:prstDash val="solid"/>
              <a:miter lim="800000"/>
            </a:ln>
            <a:effectLst>
              <a:outerShdw blurRad="317500" dist="38100" dir="2700000" algn="tl" rotWithShape="0">
                <a:srgbClr val="65C7CD">
                  <a:alpha val="4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a:ea typeface="阿里巴巴普惠体 Medium"/>
                <a:cs typeface="阿里巴巴普惠体 Medium"/>
                <a:sym typeface="Arial"/>
              </a:endParaRPr>
            </a:p>
          </p:txBody>
        </p:sp>
        <p:sp>
          <p:nvSpPr>
            <p:cNvPr id="20" name="图形"/>
            <p:cNvSpPr>
              <a:spLocks noEditPoints="1"/>
            </p:cNvSpPr>
            <p:nvPr>
              <p:custDataLst>
                <p:tags r:id="rId12"/>
              </p:custDataLst>
            </p:nvPr>
          </p:nvSpPr>
          <p:spPr bwMode="auto">
            <a:xfrm>
              <a:off x="8675" y="2324"/>
              <a:ext cx="1643" cy="1546"/>
            </a:xfrm>
            <a:custGeom>
              <a:avLst/>
              <a:gdLst>
                <a:gd name="T0" fmla="*/ 8 w 97"/>
                <a:gd name="T1" fmla="*/ 10 h 91"/>
                <a:gd name="T2" fmla="*/ 28 w 97"/>
                <a:gd name="T3" fmla="*/ 10 h 91"/>
                <a:gd name="T4" fmla="*/ 41 w 97"/>
                <a:gd name="T5" fmla="*/ 45 h 91"/>
                <a:gd name="T6" fmla="*/ 51 w 97"/>
                <a:gd name="T7" fmla="*/ 41 h 91"/>
                <a:gd name="T8" fmla="*/ 59 w 97"/>
                <a:gd name="T9" fmla="*/ 46 h 91"/>
                <a:gd name="T10" fmla="*/ 66 w 97"/>
                <a:gd name="T11" fmla="*/ 27 h 91"/>
                <a:gd name="T12" fmla="*/ 73 w 97"/>
                <a:gd name="T13" fmla="*/ 34 h 91"/>
                <a:gd name="T14" fmla="*/ 83 w 97"/>
                <a:gd name="T15" fmla="*/ 23 h 91"/>
                <a:gd name="T16" fmla="*/ 73 w 97"/>
                <a:gd name="T17" fmla="*/ 40 h 91"/>
                <a:gd name="T18" fmla="*/ 67 w 97"/>
                <a:gd name="T19" fmla="*/ 33 h 91"/>
                <a:gd name="T20" fmla="*/ 61 w 97"/>
                <a:gd name="T21" fmla="*/ 51 h 91"/>
                <a:gd name="T22" fmla="*/ 51 w 97"/>
                <a:gd name="T23" fmla="*/ 45 h 91"/>
                <a:gd name="T24" fmla="*/ 41 w 97"/>
                <a:gd name="T25" fmla="*/ 45 h 91"/>
                <a:gd name="T26" fmla="*/ 74 w 97"/>
                <a:gd name="T27" fmla="*/ 86 h 91"/>
                <a:gd name="T28" fmla="*/ 43 w 97"/>
                <a:gd name="T29" fmla="*/ 91 h 91"/>
                <a:gd name="T30" fmla="*/ 63 w 97"/>
                <a:gd name="T31" fmla="*/ 68 h 91"/>
                <a:gd name="T32" fmla="*/ 97 w 97"/>
                <a:gd name="T33" fmla="*/ 68 h 91"/>
                <a:gd name="T34" fmla="*/ 97 w 97"/>
                <a:gd name="T35" fmla="*/ 6 h 91"/>
                <a:gd name="T36" fmla="*/ 93 w 97"/>
                <a:gd name="T37" fmla="*/ 3 h 91"/>
                <a:gd name="T38" fmla="*/ 34 w 97"/>
                <a:gd name="T39" fmla="*/ 9 h 91"/>
                <a:gd name="T40" fmla="*/ 90 w 97"/>
                <a:gd name="T41" fmla="*/ 61 h 91"/>
                <a:gd name="T42" fmla="*/ 36 w 97"/>
                <a:gd name="T43" fmla="*/ 68 h 91"/>
                <a:gd name="T44" fmla="*/ 54 w 97"/>
                <a:gd name="T45" fmla="*/ 84 h 91"/>
                <a:gd name="T46" fmla="*/ 63 w 97"/>
                <a:gd name="T47" fmla="*/ 68 h 91"/>
                <a:gd name="T48" fmla="*/ 7 w 97"/>
                <a:gd name="T49" fmla="*/ 55 h 91"/>
                <a:gd name="T50" fmla="*/ 14 w 97"/>
                <a:gd name="T51" fmla="*/ 91 h 91"/>
                <a:gd name="T52" fmla="*/ 20 w 97"/>
                <a:gd name="T53" fmla="*/ 60 h 91"/>
                <a:gd name="T54" fmla="*/ 31 w 97"/>
                <a:gd name="T55" fmla="*/ 91 h 91"/>
                <a:gd name="T56" fmla="*/ 28 w 97"/>
                <a:gd name="T57" fmla="*/ 33 h 91"/>
                <a:gd name="T58" fmla="*/ 55 w 97"/>
                <a:gd name="T59" fmla="*/ 24 h 91"/>
                <a:gd name="T60" fmla="*/ 20 w 97"/>
                <a:gd name="T61" fmla="*/ 23 h 91"/>
                <a:gd name="T62" fmla="*/ 19 w 97"/>
                <a:gd name="T63" fmla="*/ 27 h 91"/>
                <a:gd name="T64" fmla="*/ 18 w 97"/>
                <a:gd name="T65" fmla="*/ 47 h 91"/>
                <a:gd name="T66" fmla="*/ 18 w 97"/>
                <a:gd name="T67" fmla="*/ 47 h 91"/>
                <a:gd name="T68" fmla="*/ 18 w 97"/>
                <a:gd name="T69" fmla="*/ 47 h 91"/>
                <a:gd name="T70" fmla="*/ 16 w 97"/>
                <a:gd name="T71" fmla="*/ 27 h 91"/>
                <a:gd name="T72" fmla="*/ 16 w 97"/>
                <a:gd name="T73" fmla="*/ 23 h 91"/>
                <a:gd name="T74" fmla="*/ 0 w 97"/>
                <a:gd name="T75" fmla="*/ 5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7" h="91">
                  <a:moveTo>
                    <a:pt x="18" y="0"/>
                  </a:moveTo>
                  <a:cubicBezTo>
                    <a:pt x="12" y="0"/>
                    <a:pt x="8" y="4"/>
                    <a:pt x="8" y="10"/>
                  </a:cubicBezTo>
                  <a:cubicBezTo>
                    <a:pt x="8" y="16"/>
                    <a:pt x="12" y="20"/>
                    <a:pt x="18" y="20"/>
                  </a:cubicBezTo>
                  <a:cubicBezTo>
                    <a:pt x="24" y="20"/>
                    <a:pt x="28" y="16"/>
                    <a:pt x="28" y="10"/>
                  </a:cubicBezTo>
                  <a:cubicBezTo>
                    <a:pt x="28" y="4"/>
                    <a:pt x="24" y="0"/>
                    <a:pt x="18" y="0"/>
                  </a:cubicBezTo>
                  <a:close/>
                  <a:moveTo>
                    <a:pt x="41" y="45"/>
                  </a:moveTo>
                  <a:cubicBezTo>
                    <a:pt x="50" y="42"/>
                    <a:pt x="50" y="42"/>
                    <a:pt x="50" y="42"/>
                  </a:cubicBezTo>
                  <a:cubicBezTo>
                    <a:pt x="51" y="41"/>
                    <a:pt x="51" y="41"/>
                    <a:pt x="51" y="41"/>
                  </a:cubicBezTo>
                  <a:cubicBezTo>
                    <a:pt x="52" y="42"/>
                    <a:pt x="52" y="42"/>
                    <a:pt x="52" y="42"/>
                  </a:cubicBezTo>
                  <a:cubicBezTo>
                    <a:pt x="59" y="46"/>
                    <a:pt x="59" y="46"/>
                    <a:pt x="59" y="46"/>
                  </a:cubicBezTo>
                  <a:cubicBezTo>
                    <a:pt x="65" y="29"/>
                    <a:pt x="65" y="29"/>
                    <a:pt x="65" y="29"/>
                  </a:cubicBezTo>
                  <a:cubicBezTo>
                    <a:pt x="66" y="27"/>
                    <a:pt x="66" y="27"/>
                    <a:pt x="66" y="27"/>
                  </a:cubicBezTo>
                  <a:cubicBezTo>
                    <a:pt x="67" y="29"/>
                    <a:pt x="67" y="29"/>
                    <a:pt x="67" y="29"/>
                  </a:cubicBezTo>
                  <a:cubicBezTo>
                    <a:pt x="73" y="34"/>
                    <a:pt x="73" y="34"/>
                    <a:pt x="73" y="34"/>
                  </a:cubicBezTo>
                  <a:cubicBezTo>
                    <a:pt x="81" y="21"/>
                    <a:pt x="81" y="21"/>
                    <a:pt x="81" y="21"/>
                  </a:cubicBezTo>
                  <a:cubicBezTo>
                    <a:pt x="83" y="23"/>
                    <a:pt x="83" y="23"/>
                    <a:pt x="83" y="23"/>
                  </a:cubicBezTo>
                  <a:cubicBezTo>
                    <a:pt x="75" y="38"/>
                    <a:pt x="75" y="38"/>
                    <a:pt x="75" y="38"/>
                  </a:cubicBezTo>
                  <a:cubicBezTo>
                    <a:pt x="73" y="40"/>
                    <a:pt x="73" y="40"/>
                    <a:pt x="73" y="40"/>
                  </a:cubicBezTo>
                  <a:cubicBezTo>
                    <a:pt x="72" y="38"/>
                    <a:pt x="72" y="38"/>
                    <a:pt x="72" y="38"/>
                  </a:cubicBezTo>
                  <a:cubicBezTo>
                    <a:pt x="67" y="33"/>
                    <a:pt x="67" y="33"/>
                    <a:pt x="67" y="33"/>
                  </a:cubicBezTo>
                  <a:cubicBezTo>
                    <a:pt x="61" y="49"/>
                    <a:pt x="61" y="49"/>
                    <a:pt x="61" y="49"/>
                  </a:cubicBezTo>
                  <a:cubicBezTo>
                    <a:pt x="61" y="51"/>
                    <a:pt x="61" y="51"/>
                    <a:pt x="61" y="51"/>
                  </a:cubicBezTo>
                  <a:cubicBezTo>
                    <a:pt x="59" y="50"/>
                    <a:pt x="59" y="50"/>
                    <a:pt x="59" y="50"/>
                  </a:cubicBezTo>
                  <a:cubicBezTo>
                    <a:pt x="51" y="45"/>
                    <a:pt x="51" y="45"/>
                    <a:pt x="51" y="45"/>
                  </a:cubicBezTo>
                  <a:cubicBezTo>
                    <a:pt x="42" y="48"/>
                    <a:pt x="42" y="48"/>
                    <a:pt x="42" y="48"/>
                  </a:cubicBezTo>
                  <a:cubicBezTo>
                    <a:pt x="41" y="45"/>
                    <a:pt x="41" y="45"/>
                    <a:pt x="41" y="45"/>
                  </a:cubicBezTo>
                  <a:close/>
                  <a:moveTo>
                    <a:pt x="43" y="86"/>
                  </a:moveTo>
                  <a:cubicBezTo>
                    <a:pt x="74" y="86"/>
                    <a:pt x="74" y="86"/>
                    <a:pt x="74" y="86"/>
                  </a:cubicBezTo>
                  <a:cubicBezTo>
                    <a:pt x="74" y="91"/>
                    <a:pt x="74" y="91"/>
                    <a:pt x="74" y="91"/>
                  </a:cubicBezTo>
                  <a:cubicBezTo>
                    <a:pt x="43" y="91"/>
                    <a:pt x="43" y="91"/>
                    <a:pt x="43" y="91"/>
                  </a:cubicBezTo>
                  <a:cubicBezTo>
                    <a:pt x="43" y="86"/>
                    <a:pt x="43" y="86"/>
                    <a:pt x="43" y="86"/>
                  </a:cubicBezTo>
                  <a:close/>
                  <a:moveTo>
                    <a:pt x="63" y="68"/>
                  </a:moveTo>
                  <a:cubicBezTo>
                    <a:pt x="93" y="68"/>
                    <a:pt x="93" y="68"/>
                    <a:pt x="93" y="68"/>
                  </a:cubicBezTo>
                  <a:cubicBezTo>
                    <a:pt x="97" y="68"/>
                    <a:pt x="97" y="68"/>
                    <a:pt x="97" y="68"/>
                  </a:cubicBezTo>
                  <a:cubicBezTo>
                    <a:pt x="97" y="64"/>
                    <a:pt x="97" y="64"/>
                    <a:pt x="97" y="64"/>
                  </a:cubicBezTo>
                  <a:cubicBezTo>
                    <a:pt x="97" y="6"/>
                    <a:pt x="97" y="6"/>
                    <a:pt x="97" y="6"/>
                  </a:cubicBezTo>
                  <a:cubicBezTo>
                    <a:pt x="97" y="3"/>
                    <a:pt x="97" y="3"/>
                    <a:pt x="97" y="3"/>
                  </a:cubicBezTo>
                  <a:cubicBezTo>
                    <a:pt x="93" y="3"/>
                    <a:pt x="93" y="3"/>
                    <a:pt x="93" y="3"/>
                  </a:cubicBezTo>
                  <a:cubicBezTo>
                    <a:pt x="34" y="3"/>
                    <a:pt x="34" y="3"/>
                    <a:pt x="34" y="3"/>
                  </a:cubicBezTo>
                  <a:cubicBezTo>
                    <a:pt x="34" y="9"/>
                    <a:pt x="34" y="9"/>
                    <a:pt x="34" y="9"/>
                  </a:cubicBezTo>
                  <a:cubicBezTo>
                    <a:pt x="90" y="9"/>
                    <a:pt x="90" y="9"/>
                    <a:pt x="90" y="9"/>
                  </a:cubicBezTo>
                  <a:cubicBezTo>
                    <a:pt x="90" y="61"/>
                    <a:pt x="90" y="61"/>
                    <a:pt x="90" y="61"/>
                  </a:cubicBezTo>
                  <a:cubicBezTo>
                    <a:pt x="36" y="61"/>
                    <a:pt x="36" y="61"/>
                    <a:pt x="36" y="61"/>
                  </a:cubicBezTo>
                  <a:cubicBezTo>
                    <a:pt x="36" y="68"/>
                    <a:pt x="36" y="68"/>
                    <a:pt x="36" y="68"/>
                  </a:cubicBezTo>
                  <a:cubicBezTo>
                    <a:pt x="54" y="68"/>
                    <a:pt x="54" y="68"/>
                    <a:pt x="54" y="68"/>
                  </a:cubicBezTo>
                  <a:cubicBezTo>
                    <a:pt x="54" y="84"/>
                    <a:pt x="54" y="84"/>
                    <a:pt x="54" y="84"/>
                  </a:cubicBezTo>
                  <a:cubicBezTo>
                    <a:pt x="63" y="84"/>
                    <a:pt x="63" y="84"/>
                    <a:pt x="63" y="84"/>
                  </a:cubicBezTo>
                  <a:cubicBezTo>
                    <a:pt x="63" y="68"/>
                    <a:pt x="63" y="68"/>
                    <a:pt x="63" y="68"/>
                  </a:cubicBezTo>
                  <a:close/>
                  <a:moveTo>
                    <a:pt x="0" y="50"/>
                  </a:moveTo>
                  <a:cubicBezTo>
                    <a:pt x="7" y="55"/>
                    <a:pt x="7" y="55"/>
                    <a:pt x="7" y="55"/>
                  </a:cubicBezTo>
                  <a:cubicBezTo>
                    <a:pt x="5" y="91"/>
                    <a:pt x="5" y="91"/>
                    <a:pt x="5" y="91"/>
                  </a:cubicBezTo>
                  <a:cubicBezTo>
                    <a:pt x="14" y="91"/>
                    <a:pt x="14" y="91"/>
                    <a:pt x="14" y="91"/>
                  </a:cubicBezTo>
                  <a:cubicBezTo>
                    <a:pt x="16" y="60"/>
                    <a:pt x="16" y="60"/>
                    <a:pt x="16" y="60"/>
                  </a:cubicBezTo>
                  <a:cubicBezTo>
                    <a:pt x="20" y="60"/>
                    <a:pt x="20" y="60"/>
                    <a:pt x="20" y="60"/>
                  </a:cubicBezTo>
                  <a:cubicBezTo>
                    <a:pt x="22" y="91"/>
                    <a:pt x="22" y="91"/>
                    <a:pt x="22" y="91"/>
                  </a:cubicBezTo>
                  <a:cubicBezTo>
                    <a:pt x="31" y="91"/>
                    <a:pt x="31" y="91"/>
                    <a:pt x="31" y="91"/>
                  </a:cubicBezTo>
                  <a:cubicBezTo>
                    <a:pt x="29" y="55"/>
                    <a:pt x="29" y="55"/>
                    <a:pt x="29" y="55"/>
                  </a:cubicBezTo>
                  <a:cubicBezTo>
                    <a:pt x="28" y="33"/>
                    <a:pt x="28" y="33"/>
                    <a:pt x="28" y="33"/>
                  </a:cubicBezTo>
                  <a:cubicBezTo>
                    <a:pt x="50" y="32"/>
                    <a:pt x="50" y="32"/>
                    <a:pt x="50" y="32"/>
                  </a:cubicBezTo>
                  <a:cubicBezTo>
                    <a:pt x="55" y="24"/>
                    <a:pt x="55" y="24"/>
                    <a:pt x="55" y="24"/>
                  </a:cubicBezTo>
                  <a:cubicBezTo>
                    <a:pt x="30" y="23"/>
                    <a:pt x="30" y="23"/>
                    <a:pt x="30" y="23"/>
                  </a:cubicBezTo>
                  <a:cubicBezTo>
                    <a:pt x="20" y="23"/>
                    <a:pt x="20" y="23"/>
                    <a:pt x="20" y="23"/>
                  </a:cubicBezTo>
                  <a:cubicBezTo>
                    <a:pt x="20" y="24"/>
                    <a:pt x="20" y="24"/>
                    <a:pt x="20" y="24"/>
                  </a:cubicBezTo>
                  <a:cubicBezTo>
                    <a:pt x="19" y="27"/>
                    <a:pt x="19" y="27"/>
                    <a:pt x="19" y="27"/>
                  </a:cubicBezTo>
                  <a:cubicBezTo>
                    <a:pt x="22" y="43"/>
                    <a:pt x="22" y="43"/>
                    <a:pt x="22" y="43"/>
                  </a:cubicBezTo>
                  <a:cubicBezTo>
                    <a:pt x="18" y="47"/>
                    <a:pt x="18" y="47"/>
                    <a:pt x="18" y="47"/>
                  </a:cubicBezTo>
                  <a:cubicBezTo>
                    <a:pt x="18" y="47"/>
                    <a:pt x="18" y="47"/>
                    <a:pt x="18" y="47"/>
                  </a:cubicBezTo>
                  <a:cubicBezTo>
                    <a:pt x="18" y="47"/>
                    <a:pt x="18" y="47"/>
                    <a:pt x="18" y="47"/>
                  </a:cubicBezTo>
                  <a:cubicBezTo>
                    <a:pt x="18" y="47"/>
                    <a:pt x="18" y="47"/>
                    <a:pt x="18" y="47"/>
                  </a:cubicBezTo>
                  <a:cubicBezTo>
                    <a:pt x="18" y="47"/>
                    <a:pt x="18" y="47"/>
                    <a:pt x="18" y="47"/>
                  </a:cubicBezTo>
                  <a:cubicBezTo>
                    <a:pt x="14" y="43"/>
                    <a:pt x="14" y="43"/>
                    <a:pt x="14" y="43"/>
                  </a:cubicBezTo>
                  <a:cubicBezTo>
                    <a:pt x="16" y="27"/>
                    <a:pt x="16" y="27"/>
                    <a:pt x="16" y="27"/>
                  </a:cubicBezTo>
                  <a:cubicBezTo>
                    <a:pt x="15" y="24"/>
                    <a:pt x="15" y="24"/>
                    <a:pt x="15" y="24"/>
                  </a:cubicBezTo>
                  <a:cubicBezTo>
                    <a:pt x="16" y="23"/>
                    <a:pt x="16" y="23"/>
                    <a:pt x="16" y="23"/>
                  </a:cubicBezTo>
                  <a:cubicBezTo>
                    <a:pt x="5" y="23"/>
                    <a:pt x="5" y="23"/>
                    <a:pt x="5" y="23"/>
                  </a:cubicBezTo>
                  <a:lnTo>
                    <a:pt x="0" y="50"/>
                  </a:ln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Arial"/>
                <a:ea typeface="阿里巴巴普惠体 Medium"/>
                <a:cs typeface="阿里巴巴普惠体 Medium"/>
                <a:sym typeface="Arial"/>
              </a:endParaRPr>
            </a:p>
          </p:txBody>
        </p:sp>
      </p:grpSp>
      <p:grpSp>
        <p:nvGrpSpPr>
          <p:cNvPr id="56" name="图形"/>
          <p:cNvGrpSpPr/>
          <p:nvPr/>
        </p:nvGrpSpPr>
        <p:grpSpPr>
          <a:xfrm>
            <a:off x="5634993" y="5078095"/>
            <a:ext cx="5887719" cy="144780"/>
            <a:chOff x="-1239840" y="328489"/>
            <a:chExt cx="5888040" cy="144660"/>
          </a:xfrm>
        </p:grpSpPr>
        <p:sp>
          <p:nvSpPr>
            <p:cNvPr id="57" name="图形"/>
            <p:cNvSpPr/>
            <p:nvPr>
              <p:custDataLst>
                <p:tags r:id="rId8"/>
              </p:custDataLst>
            </p:nvPr>
          </p:nvSpPr>
          <p:spPr>
            <a:xfrm flipH="1">
              <a:off x="4532239" y="357188"/>
              <a:ext cx="87262" cy="8726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a:ea typeface="阿里巴巴普惠体 Medium"/>
                <a:cs typeface="阿里巴巴普惠体 Medium"/>
                <a:sym typeface="Arial"/>
              </a:endParaRPr>
            </a:p>
          </p:txBody>
        </p:sp>
        <p:sp>
          <p:nvSpPr>
            <p:cNvPr id="5" name="图形"/>
            <p:cNvSpPr/>
            <p:nvPr>
              <p:custDataLst>
                <p:tags r:id="rId9"/>
              </p:custDataLst>
            </p:nvPr>
          </p:nvSpPr>
          <p:spPr>
            <a:xfrm>
              <a:off x="-1239840" y="369095"/>
              <a:ext cx="5656889" cy="76137"/>
            </a:xfrm>
            <a:prstGeom prst="roundRect">
              <a:avLst>
                <a:gd name="adj" fmla="val 50000"/>
              </a:avLst>
            </a:prstGeom>
            <a:gradFill>
              <a:gsLst>
                <a:gs pos="100000">
                  <a:srgbClr val="65C7CD"/>
                </a:gs>
                <a:gs pos="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a:ea typeface="阿里巴巴普惠体 Medium"/>
                <a:cs typeface="阿里巴巴普惠体 Medium"/>
                <a:sym typeface="Arial"/>
              </a:endParaRPr>
            </a:p>
          </p:txBody>
        </p:sp>
        <p:sp>
          <p:nvSpPr>
            <p:cNvPr id="59" name="图形"/>
            <p:cNvSpPr/>
            <p:nvPr>
              <p:custDataLst>
                <p:tags r:id="rId10"/>
              </p:custDataLst>
            </p:nvPr>
          </p:nvSpPr>
          <p:spPr>
            <a:xfrm flipH="1">
              <a:off x="4503540" y="328489"/>
              <a:ext cx="144660" cy="144660"/>
            </a:xfrm>
            <a:prstGeom prst="ellipse">
              <a:avLst/>
            </a:prstGeom>
            <a:gradFill>
              <a:gsLst>
                <a:gs pos="0">
                  <a:srgbClr val="BEEDEE"/>
                </a:gs>
                <a:gs pos="76000">
                  <a:srgbClr val="65C7CD"/>
                </a:gs>
              </a:gsLst>
              <a:lin ang="13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2"/>
                </a:solidFill>
                <a:effectLst/>
                <a:uLnTx/>
                <a:uFillTx/>
                <a:latin typeface="Arial"/>
                <a:ea typeface="阿里巴巴普惠体 Medium"/>
                <a:cs typeface="阿里巴巴普惠体 Medium"/>
                <a:sym typeface="Arial"/>
              </a:endParaRPr>
            </a:p>
          </p:txBody>
        </p:sp>
      </p:grpSp>
      <p:sp>
        <p:nvSpPr>
          <p:cNvPr id="6" name="图形"/>
          <p:cNvSpPr/>
          <p:nvPr>
            <p:custDataLst>
              <p:tags r:id="rId7"/>
            </p:custDataLst>
          </p:nvPr>
        </p:nvSpPr>
        <p:spPr>
          <a:xfrm rot="16200000">
            <a:off x="10989310" y="-677546"/>
            <a:ext cx="2081530" cy="2081531"/>
          </a:xfrm>
          <a:prstGeom prst="ellipse">
            <a:avLst/>
          </a:prstGeom>
          <a:gradFill>
            <a:gsLst>
              <a:gs pos="0">
                <a:srgbClr val="BEEDEE"/>
              </a:gs>
              <a:gs pos="100000">
                <a:srgbClr val="8BD4D9"/>
              </a:gs>
            </a:gsLst>
            <a:lin ang="2700000" scaled="0"/>
          </a:gradFill>
          <a:ln>
            <a:noFill/>
          </a:ln>
          <a:effectLst>
            <a:softEdge rad="279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Arial"/>
              <a:ea typeface="阿里巴巴普惠体 Medium"/>
              <a:cs typeface="阿里巴巴普惠体 Medium"/>
              <a:sym typeface="Arial"/>
            </a:endParaRPr>
          </a:p>
        </p:txBody>
      </p:sp>
    </p:spTree>
    <p:custDataLst>
      <p:tags r:id="rId1"/>
    </p:custDataLst>
  </p:cSld>
  <p:clrMapOvr>
    <a:masterClrMapping/>
  </p:clrMapOvr>
  <p:transition advTm="2000">
    <p:wheel spokes="2"/>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left)">
                                      <p:cBhvr>
                                        <p:cTn id="19" dur="500"/>
                                        <p:tgtEl>
                                          <p:spTgt spid="3"/>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40"/>
                                        </p:tgtEl>
                                        <p:attrNameLst>
                                          <p:attrName>style.visibility</p:attrName>
                                        </p:attrNameLst>
                                      </p:cBhvr>
                                      <p:to>
                                        <p:strVal val="visible"/>
                                      </p:to>
                                    </p:set>
                                    <p:animEffect transition="in" filter="wipe(left)">
                                      <p:cBhvr>
                                        <p:cTn id="23" dur="500"/>
                                        <p:tgtEl>
                                          <p:spTgt spid="140"/>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left)">
                                      <p:cBhvr>
                                        <p:cTn id="31" dur="500"/>
                                        <p:tgtEl>
                                          <p:spTgt spid="6"/>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56"/>
                                        </p:tgtEl>
                                        <p:attrNameLst>
                                          <p:attrName>style.visibility</p:attrName>
                                        </p:attrNameLst>
                                      </p:cBhvr>
                                      <p:to>
                                        <p:strVal val="visible"/>
                                      </p:to>
                                    </p:set>
                                    <p:animEffect transition="in" filter="wipe(left)">
                                      <p:cBhvr>
                                        <p:cTn id="35"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nimBg="1"/>
      <p:bldP spid="21" grpId="1" animBg="1"/>
      <p:bldP spid="140" grpId="0"/>
      <p:bldP spid="140" grpId="1"/>
      <p:bldP spid="10" grpId="0"/>
      <p:bldP spid="10" grpId="1"/>
      <p:bldP spid="6" grpId="0" bldLvl="0" animBg="1"/>
      <p:bldP spid="6"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图形"/>
          <p:cNvGrpSpPr/>
          <p:nvPr/>
        </p:nvGrpSpPr>
        <p:grpSpPr>
          <a:xfrm>
            <a:off x="572135" y="1687830"/>
            <a:ext cx="11059160" cy="4273550"/>
            <a:chOff x="901" y="2658"/>
            <a:chExt cx="17416" cy="6730"/>
          </a:xfrm>
        </p:grpSpPr>
        <p:grpSp>
          <p:nvGrpSpPr>
            <p:cNvPr id="33" name="组合 32"/>
            <p:cNvGrpSpPr/>
            <p:nvPr/>
          </p:nvGrpSpPr>
          <p:grpSpPr>
            <a:xfrm>
              <a:off x="8658" y="5501"/>
              <a:ext cx="1349" cy="1349"/>
              <a:chOff x="4299994" y="-439838"/>
              <a:chExt cx="856527" cy="856527"/>
            </a:xfrm>
            <a:solidFill>
              <a:schemeClr val="accent1"/>
            </a:solidFill>
          </p:grpSpPr>
          <p:sp>
            <p:nvSpPr>
              <p:cNvPr id="37" name="图形"/>
              <p:cNvSpPr/>
              <p:nvPr>
                <p:custDataLst>
                  <p:tags r:id="rId17"/>
                </p:custDataLst>
              </p:nvPr>
            </p:nvSpPr>
            <p:spPr>
              <a:xfrm>
                <a:off x="4375229" y="-364603"/>
                <a:ext cx="706056" cy="7060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ea typeface="阿里巴巴普惠体 Medium"/>
                  <a:cs typeface="阿里巴巴普惠体 Medium"/>
                  <a:sym typeface="Arial"/>
                </a:endParaRPr>
              </a:p>
            </p:txBody>
          </p:sp>
          <p:sp>
            <p:nvSpPr>
              <p:cNvPr id="42" name="图形"/>
              <p:cNvSpPr/>
              <p:nvPr>
                <p:custDataLst>
                  <p:tags r:id="rId18"/>
                </p:custDataLst>
              </p:nvPr>
            </p:nvSpPr>
            <p:spPr>
              <a:xfrm>
                <a:off x="4299994" y="-439838"/>
                <a:ext cx="856527" cy="856527"/>
              </a:xfrm>
              <a:prstGeom prst="ellipse">
                <a:avLst/>
              </a:prstGeom>
              <a:grp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ea typeface="阿里巴巴普惠体 Medium"/>
                  <a:cs typeface="阿里巴巴普惠体 Medium"/>
                  <a:sym typeface="Arial"/>
                </a:endParaRPr>
              </a:p>
            </p:txBody>
          </p:sp>
        </p:grpSp>
        <p:sp>
          <p:nvSpPr>
            <p:cNvPr id="34" name="图形"/>
            <p:cNvSpPr>
              <a:spLocks noEditPoints="1"/>
            </p:cNvSpPr>
            <p:nvPr>
              <p:custDataLst>
                <p:tags r:id="rId2"/>
              </p:custDataLst>
            </p:nvPr>
          </p:nvSpPr>
          <p:spPr bwMode="auto">
            <a:xfrm>
              <a:off x="8899" y="5813"/>
              <a:ext cx="866" cy="725"/>
            </a:xfrm>
            <a:custGeom>
              <a:avLst/>
              <a:gdLst>
                <a:gd name="T0" fmla="*/ 267 w 270"/>
                <a:gd name="T1" fmla="*/ 129 h 225"/>
                <a:gd name="T2" fmla="*/ 141 w 270"/>
                <a:gd name="T3" fmla="*/ 3 h 225"/>
                <a:gd name="T4" fmla="*/ 135 w 270"/>
                <a:gd name="T5" fmla="*/ 0 h 225"/>
                <a:gd name="T6" fmla="*/ 129 w 270"/>
                <a:gd name="T7" fmla="*/ 3 h 225"/>
                <a:gd name="T8" fmla="*/ 3 w 270"/>
                <a:gd name="T9" fmla="*/ 129 h 225"/>
                <a:gd name="T10" fmla="*/ 3 w 270"/>
                <a:gd name="T11" fmla="*/ 140 h 225"/>
                <a:gd name="T12" fmla="*/ 13 w 270"/>
                <a:gd name="T13" fmla="*/ 140 h 225"/>
                <a:gd name="T14" fmla="*/ 37 w 270"/>
                <a:gd name="T15" fmla="*/ 115 h 225"/>
                <a:gd name="T16" fmla="*/ 37 w 270"/>
                <a:gd name="T17" fmla="*/ 215 h 225"/>
                <a:gd name="T18" fmla="*/ 47 w 270"/>
                <a:gd name="T19" fmla="*/ 225 h 225"/>
                <a:gd name="T20" fmla="*/ 103 w 270"/>
                <a:gd name="T21" fmla="*/ 225 h 225"/>
                <a:gd name="T22" fmla="*/ 167 w 270"/>
                <a:gd name="T23" fmla="*/ 225 h 225"/>
                <a:gd name="T24" fmla="*/ 223 w 270"/>
                <a:gd name="T25" fmla="*/ 225 h 225"/>
                <a:gd name="T26" fmla="*/ 229 w 270"/>
                <a:gd name="T27" fmla="*/ 215 h 225"/>
                <a:gd name="T28" fmla="*/ 229 w 270"/>
                <a:gd name="T29" fmla="*/ 116 h 225"/>
                <a:gd name="T30" fmla="*/ 255 w 270"/>
                <a:gd name="T31" fmla="*/ 140 h 225"/>
                <a:gd name="T32" fmla="*/ 261 w 270"/>
                <a:gd name="T33" fmla="*/ 143 h 225"/>
                <a:gd name="T34" fmla="*/ 267 w 270"/>
                <a:gd name="T35" fmla="*/ 140 h 225"/>
                <a:gd name="T36" fmla="*/ 267 w 270"/>
                <a:gd name="T37" fmla="*/ 129 h 225"/>
                <a:gd name="T38" fmla="*/ 157 w 270"/>
                <a:gd name="T39" fmla="*/ 209 h 225"/>
                <a:gd name="T40" fmla="*/ 109 w 270"/>
                <a:gd name="T41" fmla="*/ 209 h 225"/>
                <a:gd name="T42" fmla="*/ 109 w 270"/>
                <a:gd name="T43" fmla="*/ 155 h 225"/>
                <a:gd name="T44" fmla="*/ 123 w 270"/>
                <a:gd name="T45" fmla="*/ 145 h 225"/>
                <a:gd name="T46" fmla="*/ 147 w 270"/>
                <a:gd name="T47" fmla="*/ 145 h 225"/>
                <a:gd name="T48" fmla="*/ 157 w 270"/>
                <a:gd name="T49" fmla="*/ 155 h 225"/>
                <a:gd name="T50" fmla="*/ 157 w 270"/>
                <a:gd name="T51" fmla="*/ 209 h 225"/>
                <a:gd name="T52" fmla="*/ 213 w 270"/>
                <a:gd name="T53" fmla="*/ 209 h 225"/>
                <a:gd name="T54" fmla="*/ 173 w 270"/>
                <a:gd name="T55" fmla="*/ 209 h 225"/>
                <a:gd name="T56" fmla="*/ 173 w 270"/>
                <a:gd name="T57" fmla="*/ 155 h 225"/>
                <a:gd name="T58" fmla="*/ 147 w 270"/>
                <a:gd name="T59" fmla="*/ 129 h 225"/>
                <a:gd name="T60" fmla="*/ 123 w 270"/>
                <a:gd name="T61" fmla="*/ 129 h 225"/>
                <a:gd name="T62" fmla="*/ 93 w 270"/>
                <a:gd name="T63" fmla="*/ 155 h 225"/>
                <a:gd name="T64" fmla="*/ 93 w 270"/>
                <a:gd name="T65" fmla="*/ 209 h 225"/>
                <a:gd name="T66" fmla="*/ 53 w 270"/>
                <a:gd name="T67" fmla="*/ 209 h 225"/>
                <a:gd name="T68" fmla="*/ 53 w 270"/>
                <a:gd name="T69" fmla="*/ 99 h 225"/>
                <a:gd name="T70" fmla="*/ 54 w 270"/>
                <a:gd name="T71" fmla="*/ 99 h 225"/>
                <a:gd name="T72" fmla="*/ 133 w 270"/>
                <a:gd name="T73" fmla="*/ 20 h 225"/>
                <a:gd name="T74" fmla="*/ 213 w 270"/>
                <a:gd name="T75" fmla="*/ 100 h 225"/>
                <a:gd name="T76" fmla="*/ 213 w 270"/>
                <a:gd name="T77" fmla="*/ 209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70" h="225">
                  <a:moveTo>
                    <a:pt x="267" y="129"/>
                  </a:moveTo>
                  <a:cubicBezTo>
                    <a:pt x="141" y="3"/>
                    <a:pt x="141" y="3"/>
                    <a:pt x="141" y="3"/>
                  </a:cubicBezTo>
                  <a:cubicBezTo>
                    <a:pt x="139" y="1"/>
                    <a:pt x="137" y="0"/>
                    <a:pt x="135" y="0"/>
                  </a:cubicBezTo>
                  <a:cubicBezTo>
                    <a:pt x="133" y="0"/>
                    <a:pt x="131" y="1"/>
                    <a:pt x="129" y="3"/>
                  </a:cubicBezTo>
                  <a:cubicBezTo>
                    <a:pt x="3" y="129"/>
                    <a:pt x="3" y="129"/>
                    <a:pt x="3" y="129"/>
                  </a:cubicBezTo>
                  <a:cubicBezTo>
                    <a:pt x="0" y="132"/>
                    <a:pt x="0" y="137"/>
                    <a:pt x="3" y="140"/>
                  </a:cubicBezTo>
                  <a:cubicBezTo>
                    <a:pt x="6" y="144"/>
                    <a:pt x="10" y="144"/>
                    <a:pt x="13" y="140"/>
                  </a:cubicBezTo>
                  <a:cubicBezTo>
                    <a:pt x="37" y="115"/>
                    <a:pt x="37" y="115"/>
                    <a:pt x="37" y="115"/>
                  </a:cubicBezTo>
                  <a:cubicBezTo>
                    <a:pt x="37" y="215"/>
                    <a:pt x="37" y="215"/>
                    <a:pt x="37" y="215"/>
                  </a:cubicBezTo>
                  <a:cubicBezTo>
                    <a:pt x="37" y="220"/>
                    <a:pt x="43" y="225"/>
                    <a:pt x="47" y="225"/>
                  </a:cubicBezTo>
                  <a:cubicBezTo>
                    <a:pt x="103" y="225"/>
                    <a:pt x="103" y="225"/>
                    <a:pt x="103" y="225"/>
                  </a:cubicBezTo>
                  <a:cubicBezTo>
                    <a:pt x="167" y="225"/>
                    <a:pt x="167" y="225"/>
                    <a:pt x="167" y="225"/>
                  </a:cubicBezTo>
                  <a:cubicBezTo>
                    <a:pt x="223" y="225"/>
                    <a:pt x="223" y="225"/>
                    <a:pt x="223" y="225"/>
                  </a:cubicBezTo>
                  <a:cubicBezTo>
                    <a:pt x="228" y="225"/>
                    <a:pt x="229" y="220"/>
                    <a:pt x="229" y="215"/>
                  </a:cubicBezTo>
                  <a:cubicBezTo>
                    <a:pt x="229" y="116"/>
                    <a:pt x="229" y="116"/>
                    <a:pt x="229" y="116"/>
                  </a:cubicBezTo>
                  <a:cubicBezTo>
                    <a:pt x="255" y="140"/>
                    <a:pt x="255" y="140"/>
                    <a:pt x="255" y="140"/>
                  </a:cubicBezTo>
                  <a:cubicBezTo>
                    <a:pt x="256" y="142"/>
                    <a:pt x="259" y="143"/>
                    <a:pt x="261" y="143"/>
                  </a:cubicBezTo>
                  <a:cubicBezTo>
                    <a:pt x="263" y="143"/>
                    <a:pt x="265" y="142"/>
                    <a:pt x="267" y="140"/>
                  </a:cubicBezTo>
                  <a:cubicBezTo>
                    <a:pt x="270" y="137"/>
                    <a:pt x="270" y="132"/>
                    <a:pt x="267" y="129"/>
                  </a:cubicBezTo>
                  <a:close/>
                  <a:moveTo>
                    <a:pt x="157" y="209"/>
                  </a:moveTo>
                  <a:cubicBezTo>
                    <a:pt x="109" y="209"/>
                    <a:pt x="109" y="209"/>
                    <a:pt x="109" y="209"/>
                  </a:cubicBezTo>
                  <a:cubicBezTo>
                    <a:pt x="109" y="155"/>
                    <a:pt x="109" y="155"/>
                    <a:pt x="109" y="155"/>
                  </a:cubicBezTo>
                  <a:cubicBezTo>
                    <a:pt x="109" y="149"/>
                    <a:pt x="117" y="145"/>
                    <a:pt x="123" y="145"/>
                  </a:cubicBezTo>
                  <a:cubicBezTo>
                    <a:pt x="147" y="145"/>
                    <a:pt x="147" y="145"/>
                    <a:pt x="147" y="145"/>
                  </a:cubicBezTo>
                  <a:cubicBezTo>
                    <a:pt x="154" y="145"/>
                    <a:pt x="157" y="149"/>
                    <a:pt x="157" y="155"/>
                  </a:cubicBezTo>
                  <a:lnTo>
                    <a:pt x="157" y="209"/>
                  </a:lnTo>
                  <a:close/>
                  <a:moveTo>
                    <a:pt x="213" y="209"/>
                  </a:moveTo>
                  <a:cubicBezTo>
                    <a:pt x="173" y="209"/>
                    <a:pt x="173" y="209"/>
                    <a:pt x="173" y="209"/>
                  </a:cubicBezTo>
                  <a:cubicBezTo>
                    <a:pt x="173" y="155"/>
                    <a:pt x="173" y="155"/>
                    <a:pt x="173" y="155"/>
                  </a:cubicBezTo>
                  <a:cubicBezTo>
                    <a:pt x="173" y="140"/>
                    <a:pt x="163" y="129"/>
                    <a:pt x="147" y="129"/>
                  </a:cubicBezTo>
                  <a:cubicBezTo>
                    <a:pt x="123" y="129"/>
                    <a:pt x="123" y="129"/>
                    <a:pt x="123" y="129"/>
                  </a:cubicBezTo>
                  <a:cubicBezTo>
                    <a:pt x="108" y="129"/>
                    <a:pt x="93" y="140"/>
                    <a:pt x="93" y="155"/>
                  </a:cubicBezTo>
                  <a:cubicBezTo>
                    <a:pt x="93" y="209"/>
                    <a:pt x="93" y="209"/>
                    <a:pt x="93" y="209"/>
                  </a:cubicBezTo>
                  <a:cubicBezTo>
                    <a:pt x="53" y="209"/>
                    <a:pt x="53" y="209"/>
                    <a:pt x="53" y="209"/>
                  </a:cubicBezTo>
                  <a:cubicBezTo>
                    <a:pt x="53" y="99"/>
                    <a:pt x="53" y="99"/>
                    <a:pt x="53" y="99"/>
                  </a:cubicBezTo>
                  <a:cubicBezTo>
                    <a:pt x="53" y="99"/>
                    <a:pt x="54" y="99"/>
                    <a:pt x="54" y="99"/>
                  </a:cubicBezTo>
                  <a:cubicBezTo>
                    <a:pt x="133" y="20"/>
                    <a:pt x="133" y="20"/>
                    <a:pt x="133" y="20"/>
                  </a:cubicBezTo>
                  <a:cubicBezTo>
                    <a:pt x="213" y="100"/>
                    <a:pt x="213" y="100"/>
                    <a:pt x="213" y="100"/>
                  </a:cubicBezTo>
                  <a:lnTo>
                    <a:pt x="213" y="209"/>
                  </a:lnTo>
                  <a:close/>
                </a:path>
              </a:pathLst>
            </a:custGeom>
            <a:solidFill>
              <a:schemeClr val="bg1"/>
            </a:solidFill>
            <a:ln>
              <a:noFill/>
            </a:ln>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rial"/>
                <a:ea typeface="阿里巴巴普惠体 Medium"/>
                <a:cs typeface="阿里巴巴普惠体 Medium"/>
                <a:sym typeface="Arial"/>
              </a:endParaRPr>
            </a:p>
          </p:txBody>
        </p:sp>
        <p:graphicFrame>
          <p:nvGraphicFramePr>
            <p:cNvPr id="43" name="图形"/>
            <p:cNvGraphicFramePr/>
            <p:nvPr>
              <p:custDataLst>
                <p:tags r:id="rId3"/>
              </p:custDataLst>
              <p:extLst>
                <p:ext uri="{D42A27DB-BD31-4B8C-83A1-F6EECF244321}">
                  <p14:modId xmlns:p14="http://schemas.microsoft.com/office/powerpoint/2010/main" val="24625249"/>
                </p:ext>
              </p:extLst>
            </p:nvPr>
          </p:nvGraphicFramePr>
          <p:xfrm>
            <a:off x="5987" y="3945"/>
            <a:ext cx="6690" cy="4460"/>
          </p:xfrm>
          <a:graphic>
            <a:graphicData uri="http://schemas.openxmlformats.org/drawingml/2006/chart">
              <c:chart xmlns:c="http://schemas.openxmlformats.org/drawingml/2006/chart" xmlns:r="http://schemas.openxmlformats.org/officeDocument/2006/relationships" r:id="rId21"/>
            </a:graphicData>
          </a:graphic>
        </p:graphicFrame>
        <p:cxnSp>
          <p:nvCxnSpPr>
            <p:cNvPr id="45" name="图形"/>
            <p:cNvCxnSpPr/>
            <p:nvPr>
              <p:custDataLst>
                <p:tags r:id="rId4"/>
              </p:custDataLst>
            </p:nvPr>
          </p:nvCxnSpPr>
          <p:spPr>
            <a:xfrm flipV="1">
              <a:off x="9455" y="2983"/>
              <a:ext cx="0" cy="1480"/>
            </a:xfrm>
            <a:prstGeom prst="straightConnector1">
              <a:avLst/>
            </a:prstGeom>
            <a:ln w="15875">
              <a:solidFill>
                <a:schemeClr val="bg2">
                  <a:lumMod val="7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46" name="图形"/>
            <p:cNvCxnSpPr/>
            <p:nvPr>
              <p:custDataLst>
                <p:tags r:id="rId5"/>
              </p:custDataLst>
            </p:nvPr>
          </p:nvCxnSpPr>
          <p:spPr>
            <a:xfrm flipV="1">
              <a:off x="10990" y="5299"/>
              <a:ext cx="1478" cy="478"/>
            </a:xfrm>
            <a:prstGeom prst="straightConnector1">
              <a:avLst/>
            </a:prstGeom>
            <a:ln w="15875">
              <a:solidFill>
                <a:schemeClr val="bg2">
                  <a:lumMod val="7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47" name="图形"/>
            <p:cNvCxnSpPr/>
            <p:nvPr>
              <p:custDataLst>
                <p:tags r:id="rId6"/>
              </p:custDataLst>
            </p:nvPr>
          </p:nvCxnSpPr>
          <p:spPr>
            <a:xfrm>
              <a:off x="10219" y="7643"/>
              <a:ext cx="1351" cy="1526"/>
            </a:xfrm>
            <a:prstGeom prst="straightConnector1">
              <a:avLst/>
            </a:prstGeom>
            <a:ln w="15875">
              <a:solidFill>
                <a:schemeClr val="bg2">
                  <a:lumMod val="7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49" name="图形"/>
            <p:cNvCxnSpPr/>
            <p:nvPr>
              <p:custDataLst>
                <p:tags r:id="rId7"/>
              </p:custDataLst>
            </p:nvPr>
          </p:nvCxnSpPr>
          <p:spPr>
            <a:xfrm flipH="1">
              <a:off x="7323" y="7505"/>
              <a:ext cx="895" cy="1096"/>
            </a:xfrm>
            <a:prstGeom prst="straightConnector1">
              <a:avLst/>
            </a:prstGeom>
            <a:ln w="15875">
              <a:solidFill>
                <a:schemeClr val="bg2">
                  <a:lumMod val="7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50" name="图形"/>
            <p:cNvCxnSpPr/>
            <p:nvPr>
              <p:custDataLst>
                <p:tags r:id="rId8"/>
              </p:custDataLst>
            </p:nvPr>
          </p:nvCxnSpPr>
          <p:spPr>
            <a:xfrm flipH="1" flipV="1">
              <a:off x="5309" y="4833"/>
              <a:ext cx="2443" cy="705"/>
            </a:xfrm>
            <a:prstGeom prst="straightConnector1">
              <a:avLst/>
            </a:prstGeom>
            <a:ln w="15875">
              <a:solidFill>
                <a:schemeClr val="bg2">
                  <a:lumMod val="75000"/>
                </a:schemeClr>
              </a:solidFill>
              <a:tailEnd type="oval"/>
            </a:ln>
          </p:spPr>
          <p:style>
            <a:lnRef idx="1">
              <a:schemeClr val="accent1"/>
            </a:lnRef>
            <a:fillRef idx="0">
              <a:schemeClr val="accent1"/>
            </a:fillRef>
            <a:effectRef idx="0">
              <a:schemeClr val="accent1"/>
            </a:effectRef>
            <a:fontRef idx="minor">
              <a:schemeClr val="tx1"/>
            </a:fontRef>
          </p:style>
        </p:cxnSp>
        <p:graphicFrame>
          <p:nvGraphicFramePr>
            <p:cNvPr id="60" name="图形"/>
            <p:cNvGraphicFramePr/>
            <p:nvPr>
              <p:custDataLst>
                <p:tags r:id="rId9"/>
              </p:custDataLst>
              <p:extLst>
                <p:ext uri="{D42A27DB-BD31-4B8C-83A1-F6EECF244321}">
                  <p14:modId xmlns:p14="http://schemas.microsoft.com/office/powerpoint/2010/main" val="1619129165"/>
                </p:ext>
              </p:extLst>
            </p:nvPr>
          </p:nvGraphicFramePr>
          <p:xfrm>
            <a:off x="12588" y="5372"/>
            <a:ext cx="4333" cy="2323"/>
          </p:xfrm>
          <a:graphic>
            <a:graphicData uri="http://schemas.openxmlformats.org/drawingml/2006/chart">
              <c:chart xmlns:c="http://schemas.openxmlformats.org/drawingml/2006/chart" xmlns:r="http://schemas.openxmlformats.org/officeDocument/2006/relationships" r:id="rId22"/>
            </a:graphicData>
          </a:graphic>
        </p:graphicFrame>
        <p:grpSp>
          <p:nvGrpSpPr>
            <p:cNvPr id="102" name="图形"/>
            <p:cNvGrpSpPr/>
            <p:nvPr/>
          </p:nvGrpSpPr>
          <p:grpSpPr>
            <a:xfrm>
              <a:off x="2296" y="3541"/>
              <a:ext cx="3466" cy="2310"/>
              <a:chOff x="359611" y="1419604"/>
              <a:chExt cx="3310021" cy="2206681"/>
            </a:xfrm>
          </p:grpSpPr>
          <p:graphicFrame>
            <p:nvGraphicFramePr>
              <p:cNvPr id="106" name="图形"/>
              <p:cNvGraphicFramePr/>
              <p:nvPr>
                <p:custDataLst>
                  <p:tags r:id="rId15"/>
                </p:custDataLst>
                <p:extLst>
                  <p:ext uri="{D42A27DB-BD31-4B8C-83A1-F6EECF244321}">
                    <p14:modId xmlns:p14="http://schemas.microsoft.com/office/powerpoint/2010/main" val="2095332142"/>
                  </p:ext>
                </p:extLst>
              </p:nvPr>
            </p:nvGraphicFramePr>
            <p:xfrm>
              <a:off x="359611" y="1419604"/>
              <a:ext cx="3310021" cy="2206681"/>
            </p:xfrm>
            <a:graphic>
              <a:graphicData uri="http://schemas.openxmlformats.org/drawingml/2006/chart">
                <c:chart xmlns:c="http://schemas.openxmlformats.org/drawingml/2006/chart" xmlns:r="http://schemas.openxmlformats.org/officeDocument/2006/relationships" r:id="rId23"/>
              </a:graphicData>
            </a:graphic>
          </p:graphicFrame>
          <p:sp>
            <p:nvSpPr>
              <p:cNvPr id="107" name="图形"/>
              <p:cNvSpPr txBox="1"/>
              <p:nvPr>
                <p:custDataLst>
                  <p:tags r:id="rId16"/>
                </p:custDataLst>
              </p:nvPr>
            </p:nvSpPr>
            <p:spPr>
              <a:xfrm>
                <a:off x="1288817" y="2082881"/>
                <a:ext cx="1512059" cy="879716"/>
              </a:xfrm>
              <a:prstGeom prst="rect">
                <a:avLst/>
              </a:prstGeom>
              <a:noFill/>
            </p:spPr>
            <p:txBody>
              <a:bodyPr wrap="none" rtlCol="0">
                <a:sp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1200" cap="none" spc="0" normalizeH="0" baseline="0" noProof="0" dirty="0">
                    <a:ln>
                      <a:noFill/>
                    </a:ln>
                    <a:solidFill>
                      <a:prstClr val="black">
                        <a:lumMod val="75000"/>
                        <a:lumOff val="25000"/>
                      </a:prstClr>
                    </a:solidFill>
                    <a:effectLst/>
                    <a:uLnTx/>
                    <a:uFillTx/>
                    <a:latin typeface="Arial"/>
                    <a:ea typeface="阿里巴巴普惠体 Medium"/>
                    <a:cs typeface="阿里巴巴普惠体 Medium"/>
                    <a:sym typeface="Arial"/>
                  </a:rPr>
                  <a:t>59%</a:t>
                </a:r>
                <a:endParaRPr kumimoji="0" lang="zh-CN" altLang="en-US" sz="3200" b="1" i="0" u="none" strike="noStrike" kern="1200" cap="none" spc="0" normalizeH="0" baseline="0" noProof="0" dirty="0">
                  <a:ln>
                    <a:noFill/>
                  </a:ln>
                  <a:solidFill>
                    <a:prstClr val="black">
                      <a:lumMod val="75000"/>
                      <a:lumOff val="25000"/>
                    </a:prstClr>
                  </a:solidFill>
                  <a:effectLst/>
                  <a:uLnTx/>
                  <a:uFillTx/>
                  <a:latin typeface="Arial"/>
                  <a:ea typeface="阿里巴巴普惠体 Medium"/>
                  <a:cs typeface="阿里巴巴普惠体 Medium"/>
                  <a:sym typeface="Arial"/>
                </a:endParaRPr>
              </a:p>
            </p:txBody>
          </p:sp>
        </p:grpSp>
        <p:sp>
          <p:nvSpPr>
            <p:cNvPr id="112" name="图形"/>
            <p:cNvSpPr/>
            <p:nvPr>
              <p:custDataLst>
                <p:tags r:id="rId10"/>
              </p:custDataLst>
            </p:nvPr>
          </p:nvSpPr>
          <p:spPr>
            <a:xfrm>
              <a:off x="9681" y="2658"/>
              <a:ext cx="5597" cy="1018"/>
            </a:xfrm>
            <a:prstGeom prst="rect">
              <a:avLst/>
            </a:prstGeom>
          </p:spPr>
          <p:txBody>
            <a:bodyPr wrap="square">
              <a:spAutoFit/>
              <a:scene3d>
                <a:camera prst="orthographicFront"/>
                <a:lightRig rig="threePt" dir="t"/>
              </a:scene3d>
              <a:sp3d contourW="12700"/>
            </a:bodyPr>
            <a:lstStyle/>
            <a:p>
              <a:pPr algn="l">
                <a:lnSpc>
                  <a:spcPct val="150000"/>
                </a:lnSpc>
              </a:pPr>
              <a:r>
                <a:rPr lang="zh-CN" altLang="en-US" sz="1200">
                  <a:solidFill>
                    <a:schemeClr val="tx1">
                      <a:lumMod val="75000"/>
                      <a:lumOff val="25000"/>
                    </a:schemeClr>
                  </a:solidFill>
                  <a:latin typeface="Arial"/>
                  <a:ea typeface="阿里巴巴普惠体 Medium"/>
                  <a:cs typeface="阿里巴巴普惠体 Medium"/>
                  <a:sym typeface="Arial"/>
                </a:rPr>
                <a:t>在此处添加您的文本内容在此处添加您的文本内容此处添加您的文本内容添加文本内容添加文本内容</a:t>
              </a:r>
              <a:endParaRPr lang="zh-CN" altLang="en-US" sz="1200" dirty="0">
                <a:solidFill>
                  <a:schemeClr val="bg1">
                    <a:lumMod val="50000"/>
                  </a:schemeClr>
                </a:solidFill>
                <a:latin typeface="Arial"/>
                <a:ea typeface="阿里巴巴普惠体 Medium"/>
                <a:cs typeface="阿里巴巴普惠体 Medium"/>
                <a:sym typeface="Arial"/>
              </a:endParaRPr>
            </a:p>
          </p:txBody>
        </p:sp>
        <p:sp>
          <p:nvSpPr>
            <p:cNvPr id="114" name="图形"/>
            <p:cNvSpPr/>
            <p:nvPr>
              <p:custDataLst>
                <p:tags r:id="rId11"/>
              </p:custDataLst>
            </p:nvPr>
          </p:nvSpPr>
          <p:spPr>
            <a:xfrm>
              <a:off x="12556" y="4263"/>
              <a:ext cx="5761" cy="1018"/>
            </a:xfrm>
            <a:prstGeom prst="rect">
              <a:avLst/>
            </a:prstGeom>
          </p:spPr>
          <p:txBody>
            <a:bodyPr wrap="square">
              <a:spAutoFit/>
              <a:scene3d>
                <a:camera prst="orthographicFront"/>
                <a:lightRig rig="threePt" dir="t"/>
              </a:scene3d>
              <a:sp3d contourW="12700"/>
            </a:bodyPr>
            <a:lstStyle/>
            <a:p>
              <a:pPr algn="l">
                <a:lnSpc>
                  <a:spcPct val="150000"/>
                </a:lnSpc>
              </a:pPr>
              <a:r>
                <a:rPr lang="zh-CN" altLang="en-US" sz="1200">
                  <a:solidFill>
                    <a:schemeClr val="tx1">
                      <a:lumMod val="75000"/>
                      <a:lumOff val="25000"/>
                    </a:schemeClr>
                  </a:solidFill>
                  <a:latin typeface="Arial"/>
                  <a:ea typeface="阿里巴巴普惠体 Medium"/>
                  <a:cs typeface="阿里巴巴普惠体 Medium"/>
                  <a:sym typeface="Arial"/>
                </a:rPr>
                <a:t>在此处添加您的文本内容在此处添加您的文本内容此处添加您的文本内容添加文本内容添加文本内容</a:t>
              </a:r>
              <a:endParaRPr lang="zh-CN" altLang="en-US" sz="1200" dirty="0">
                <a:solidFill>
                  <a:schemeClr val="bg1">
                    <a:lumMod val="50000"/>
                  </a:schemeClr>
                </a:solidFill>
                <a:latin typeface="Arial"/>
                <a:ea typeface="阿里巴巴普惠体 Medium"/>
                <a:cs typeface="阿里巴巴普惠体 Medium"/>
                <a:sym typeface="Arial"/>
              </a:endParaRPr>
            </a:p>
          </p:txBody>
        </p:sp>
        <p:sp>
          <p:nvSpPr>
            <p:cNvPr id="115" name="图形"/>
            <p:cNvSpPr/>
            <p:nvPr>
              <p:custDataLst>
                <p:tags r:id="rId12"/>
              </p:custDataLst>
            </p:nvPr>
          </p:nvSpPr>
          <p:spPr>
            <a:xfrm>
              <a:off x="901" y="6004"/>
              <a:ext cx="5571" cy="1018"/>
            </a:xfrm>
            <a:prstGeom prst="rect">
              <a:avLst/>
            </a:prstGeom>
          </p:spPr>
          <p:txBody>
            <a:bodyPr wrap="square">
              <a:spAutoFit/>
              <a:scene3d>
                <a:camera prst="orthographicFront"/>
                <a:lightRig rig="threePt" dir="t"/>
              </a:scene3d>
              <a:sp3d contourW="12700"/>
            </a:bodyPr>
            <a:lstStyle/>
            <a:p>
              <a:pPr algn="r">
                <a:lnSpc>
                  <a:spcPct val="150000"/>
                </a:lnSpc>
              </a:pPr>
              <a:r>
                <a:rPr lang="zh-CN" altLang="en-US" sz="1200">
                  <a:solidFill>
                    <a:schemeClr val="tx1">
                      <a:lumMod val="75000"/>
                      <a:lumOff val="25000"/>
                    </a:schemeClr>
                  </a:solidFill>
                  <a:latin typeface="Arial"/>
                  <a:ea typeface="阿里巴巴普惠体 Medium"/>
                  <a:cs typeface="阿里巴巴普惠体 Medium"/>
                  <a:sym typeface="Arial"/>
                </a:rPr>
                <a:t>在此处添加您的文本内容在此处添加您的文本内容此处添加您的文本内容添加文本内容添加文本内容</a:t>
              </a:r>
              <a:endParaRPr lang="zh-CN" altLang="en-US" sz="1200" dirty="0">
                <a:solidFill>
                  <a:schemeClr val="bg1">
                    <a:lumMod val="50000"/>
                  </a:schemeClr>
                </a:solidFill>
                <a:latin typeface="Arial"/>
                <a:ea typeface="阿里巴巴普惠体 Medium"/>
                <a:cs typeface="阿里巴巴普惠体 Medium"/>
                <a:sym typeface="Arial"/>
              </a:endParaRPr>
            </a:p>
          </p:txBody>
        </p:sp>
        <p:sp>
          <p:nvSpPr>
            <p:cNvPr id="116" name="图形"/>
            <p:cNvSpPr/>
            <p:nvPr>
              <p:custDataLst>
                <p:tags r:id="rId13"/>
              </p:custDataLst>
            </p:nvPr>
          </p:nvSpPr>
          <p:spPr>
            <a:xfrm>
              <a:off x="1622" y="8053"/>
              <a:ext cx="5571" cy="1018"/>
            </a:xfrm>
            <a:prstGeom prst="rect">
              <a:avLst/>
            </a:prstGeom>
          </p:spPr>
          <p:txBody>
            <a:bodyPr wrap="square">
              <a:spAutoFit/>
              <a:scene3d>
                <a:camera prst="orthographicFront"/>
                <a:lightRig rig="threePt" dir="t"/>
              </a:scene3d>
              <a:sp3d contourW="12700"/>
            </a:bodyPr>
            <a:lstStyle/>
            <a:p>
              <a:pPr algn="r">
                <a:lnSpc>
                  <a:spcPct val="150000"/>
                </a:lnSpc>
              </a:pPr>
              <a:r>
                <a:rPr lang="zh-CN" altLang="en-US" sz="1200">
                  <a:solidFill>
                    <a:schemeClr val="tx1">
                      <a:lumMod val="75000"/>
                      <a:lumOff val="25000"/>
                    </a:schemeClr>
                  </a:solidFill>
                  <a:latin typeface="Arial"/>
                  <a:ea typeface="阿里巴巴普惠体 Medium"/>
                  <a:cs typeface="阿里巴巴普惠体 Medium"/>
                  <a:sym typeface="Arial"/>
                </a:rPr>
                <a:t>在此处添加您的文本内容在此处添加您的文本内容此处添加您的文本内容添加文本内容添加文本内容</a:t>
              </a:r>
              <a:endParaRPr lang="zh-CN" altLang="en-US" sz="1200" dirty="0">
                <a:solidFill>
                  <a:schemeClr val="bg1">
                    <a:lumMod val="50000"/>
                  </a:schemeClr>
                </a:solidFill>
                <a:latin typeface="Arial"/>
                <a:ea typeface="阿里巴巴普惠体 Medium"/>
                <a:cs typeface="阿里巴巴普惠体 Medium"/>
                <a:sym typeface="Arial"/>
              </a:endParaRPr>
            </a:p>
          </p:txBody>
        </p:sp>
        <p:sp>
          <p:nvSpPr>
            <p:cNvPr id="117" name="图形"/>
            <p:cNvSpPr/>
            <p:nvPr>
              <p:custDataLst>
                <p:tags r:id="rId14"/>
              </p:custDataLst>
            </p:nvPr>
          </p:nvSpPr>
          <p:spPr>
            <a:xfrm>
              <a:off x="11844" y="8370"/>
              <a:ext cx="5695" cy="1018"/>
            </a:xfrm>
            <a:prstGeom prst="rect">
              <a:avLst/>
            </a:prstGeom>
          </p:spPr>
          <p:txBody>
            <a:bodyPr wrap="square">
              <a:spAutoFit/>
              <a:scene3d>
                <a:camera prst="orthographicFront"/>
                <a:lightRig rig="threePt" dir="t"/>
              </a:scene3d>
              <a:sp3d contourW="12700"/>
            </a:bodyPr>
            <a:lstStyle/>
            <a:p>
              <a:pPr algn="l">
                <a:lnSpc>
                  <a:spcPct val="150000"/>
                </a:lnSpc>
              </a:pPr>
              <a:r>
                <a:rPr lang="zh-CN" altLang="en-US" sz="1200">
                  <a:solidFill>
                    <a:schemeClr val="tx1">
                      <a:lumMod val="75000"/>
                      <a:lumOff val="25000"/>
                    </a:schemeClr>
                  </a:solidFill>
                  <a:latin typeface="Arial"/>
                  <a:ea typeface="阿里巴巴普惠体 Medium"/>
                  <a:cs typeface="阿里巴巴普惠体 Medium"/>
                  <a:sym typeface="Arial"/>
                </a:rPr>
                <a:t>在此处添加您的文本内容在此处添加您的文本内容此处添加您的文本内容添加文本内容添加文本内容</a:t>
              </a:r>
              <a:endParaRPr lang="zh-CN" altLang="en-US" sz="1200" dirty="0">
                <a:solidFill>
                  <a:schemeClr val="bg1">
                    <a:lumMod val="50000"/>
                  </a:schemeClr>
                </a:solidFill>
                <a:latin typeface="Arial"/>
                <a:ea typeface="阿里巴巴普惠体 Medium"/>
                <a:cs typeface="阿里巴巴普惠体 Medium"/>
                <a:sym typeface="Arial"/>
              </a:endParaRPr>
            </a:p>
          </p:txBody>
        </p:sp>
      </p:grpSp>
    </p:spTree>
    <p:custDataLst>
      <p:tags r:id="rId1"/>
    </p:custDataLst>
  </p:cSld>
  <p:clrMapOvr>
    <a:masterClrMapping/>
  </p:clrMapOvr>
  <p:transition advTm="2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COMMONDATA" val="eyJoZGlkIjoiNjA4MTdjNTgxNmFlYzk3ZWYxMjQyMTJhNmViNGIxMDYifQ=="/>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00.xml><?xml version="1.0" encoding="utf-8"?>
<p:tagLst xmlns:a="http://schemas.openxmlformats.org/drawingml/2006/main" xmlns:r="http://schemas.openxmlformats.org/officeDocument/2006/relationships" xmlns:p="http://schemas.openxmlformats.org/presentationml/2006/main">
  <p:tag name="KSO_WM_BEAUTIFY_FLAG" val=""/>
  <p:tag name="KSO_WM_UNIT_FILL_FORE_SCHEMECOLOR_INDEX_1_BRIGHTNESS" val="0"/>
  <p:tag name="KSO_WM_UNIT_FILL_FORE_SCHEMECOLOR_INDEX_1" val="14"/>
  <p:tag name="KSO_WM_UNIT_FILL_FORE_SCHEMECOLOR_INDEX_1_POS" val="0"/>
  <p:tag name="KSO_WM_UNIT_FILL_FORE_SCHEMECOLOR_INDEX_1_TRANS" val="1"/>
</p:tagLst>
</file>

<file path=ppt/tags/tag101.xml><?xml version="1.0" encoding="utf-8"?>
<p:tagLst xmlns:a="http://schemas.openxmlformats.org/drawingml/2006/main" xmlns:r="http://schemas.openxmlformats.org/officeDocument/2006/relationships" xmlns:p="http://schemas.openxmlformats.org/presentationml/2006/main">
  <p:tag name="KSO_WM_BEAUTIFY_FLAG" val=""/>
  <p:tag name="KSO_WM_UNIT_TEXT_FILL_FORE_SCHEMECOLOR_INDEX_BRIGHTNESS" val="0"/>
  <p:tag name="KSO_WM_UNIT_TEXT_FILL_FORE_SCHEMECOLOR_INDEX" val="6"/>
  <p:tag name="KSO_WM_UNIT_TEXT_FILL_TYPE" val="1"/>
</p:tagLst>
</file>

<file path=ppt/tags/tag10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0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04.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35"/>
  <p:tag name="KSO_WM_UNIT_TEXT_FILL_FORE_SCHEMECOLOR_INDEX" val="13"/>
  <p:tag name="KSO_WM_UNIT_TEXT_FILL_TYPE" val="1"/>
  <p:tag name="KSO_WM_BEAUTIFY_FLAG" val=""/>
</p:tagLst>
</file>

<file path=ppt/tags/tag105.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14"/>
  <p:tag name="KSO_WM_UNIT_TEXT_FILL_TYPE" val="1"/>
  <p:tag name="KSO_WM_BEAUTIFY_FLAG" val=""/>
</p:tagLst>
</file>

<file path=ppt/tags/tag106.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2"/>
  <p:tag name="KSO_WM_UNIT_TEXT_FILL_TYPE" val="1"/>
  <p:tag name="KSO_WM_BEAUTIFY_FLAG" val=""/>
</p:tagLst>
</file>

<file path=ppt/tags/tag107.xml><?xml version="1.0" encoding="utf-8"?>
<p:tagLst xmlns:a="http://schemas.openxmlformats.org/drawingml/2006/main" xmlns:r="http://schemas.openxmlformats.org/officeDocument/2006/relationships" xmlns:p="http://schemas.openxmlformats.org/presentationml/2006/main">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 name="KSO_WM_BEAUTIFY_FLAG" val=""/>
</p:tagLst>
</file>

<file path=ppt/tags/tag10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0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
  <p:tag name="KSO_WM_UNIT_TEXT_FILL_FORE_SCHEMECOLOR_INDEX_BRIGHTNESS" val="0"/>
  <p:tag name="KSO_WM_UNIT_TEXT_FILL_FORE_SCHEMECOLOR_INDEX" val="2"/>
  <p:tag name="KSO_WM_UNIT_TEXT_FILL_TYPE" val="1"/>
</p:tagLst>
</file>

<file path=ppt/tags/tag13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3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3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3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3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3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3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3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3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3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2"/>
  <p:tag name="KSO_WM_UNIT_TEXT_FILL_TYPE" val="1"/>
  <p:tag name="KSO_WM_BEAUTIFY_FLAG" val=""/>
</p:tagLst>
</file>

<file path=ppt/tags/tag14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7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
  <p:tag name="KSO_WM_UNIT_TEXT_FILL_FORE_SCHEMECOLOR_INDEX_BRIGHTNESS" val="0"/>
  <p:tag name="KSO_WM_UNIT_TEXT_FILL_FORE_SCHEMECOLOR_INDEX" val="2"/>
  <p:tag name="KSO_WM_UNIT_TEXT_FILL_TYPE" val="1"/>
</p:tagLst>
</file>

<file path=ppt/tags/tag18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2"/>
  <p:tag name="KSO_WM_UNIT_TEXT_FILL_TYPE" val="1"/>
  <p:tag name="KSO_WM_BEAUTIFY_FLAG" val=""/>
</p:tagLst>
</file>

<file path=ppt/tags/tag19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9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0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0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0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0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0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0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0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0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0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209.xml><?xml version="1.0" encoding="utf-8"?>
<p:tagLst xmlns:a="http://schemas.openxmlformats.org/drawingml/2006/main" xmlns:r="http://schemas.openxmlformats.org/officeDocument/2006/relationships" xmlns:p="http://schemas.openxmlformats.org/presentationml/2006/main">
  <p:tag name="KSO_WM_BEAUTIFY_FLAG" val=""/>
  <p:tag name="KSO_WM_UNIT_TEXT_FILL_FORE_SCHEMECOLOR_INDEX_BRIGHTNESS" val="0"/>
  <p:tag name="KSO_WM_UNIT_TEXT_FILL_FORE_SCHEMECOLOR_INDEX" val="2"/>
  <p:tag name="KSO_WM_UNIT_TEXT_FILL_TYPE" val="1"/>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10.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2"/>
  <p:tag name="KSO_WM_UNIT_TEXT_FILL_TYPE" val="1"/>
  <p:tag name="KSO_WM_BEAUTIFY_FLAG" val=""/>
</p:tagLst>
</file>

<file path=ppt/tags/tag21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12.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15"/>
  <p:tag name="KSO_WM_UNIT_TEXT_FILL_FORE_SCHEMECOLOR_INDEX" val="13"/>
  <p:tag name="KSO_WM_UNIT_TEXT_FILL_TYPE" val="1"/>
  <p:tag name="KSO_WM_BEAUTIFY_FLAG" val=""/>
</p:tagLst>
</file>

<file path=ppt/tags/tag213.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15"/>
  <p:tag name="KSO_WM_UNIT_TEXT_FILL_FORE_SCHEMECOLOR_INDEX" val="13"/>
  <p:tag name="KSO_WM_UNIT_TEXT_FILL_TYPE" val="1"/>
  <p:tag name="KSO_WM_BEAUTIFY_FLAG" val=""/>
</p:tagLst>
</file>

<file path=ppt/tags/tag214.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2"/>
  <p:tag name="KSO_WM_UNIT_TEXT_FILL_TYPE" val="1"/>
  <p:tag name="KSO_WM_BEAUTIFY_FLAG" val=""/>
</p:tagLst>
</file>

<file path=ppt/tags/tag215.xml><?xml version="1.0" encoding="utf-8"?>
<p:tagLst xmlns:a="http://schemas.openxmlformats.org/drawingml/2006/main" xmlns:r="http://schemas.openxmlformats.org/officeDocument/2006/relationships" xmlns:p="http://schemas.openxmlformats.org/presentationml/2006/main">
  <p:tag name="KSO_WM_BEAUTIFY_FLAG" val=""/>
  <p:tag name="KSO_WM_UNIT_FILL_FORE_SCHEMECOLOR_INDEX_BRIGHTNESS" val="0"/>
  <p:tag name="KSO_WM_UNIT_FILL_FORE_SCHEMECOLOR_INDEX" val="5"/>
  <p:tag name="KSO_WM_UNIT_FILL_TYPE" val="1"/>
</p:tagLst>
</file>

<file path=ppt/tags/tag216.xml><?xml version="1.0" encoding="utf-8"?>
<p:tagLst xmlns:a="http://schemas.openxmlformats.org/drawingml/2006/main" xmlns:r="http://schemas.openxmlformats.org/officeDocument/2006/relationships" xmlns:p="http://schemas.openxmlformats.org/presentationml/2006/main">
  <p:tag name="KSO_WM_BEAUTIFY_FLAG" val=""/>
  <p:tag name="KSO_WM_UNIT_FILL_FORE_SCHEMECOLOR_INDEX_1_BRIGHTNESS" val="0"/>
  <p:tag name="KSO_WM_UNIT_FILL_FORE_SCHEMECOLOR_INDEX_1" val="14"/>
  <p:tag name="KSO_WM_UNIT_FILL_FORE_SCHEMECOLOR_INDEX_1_POS" val="0"/>
  <p:tag name="KSO_WM_UNIT_FILL_FORE_SCHEMECOLOR_INDEX_1_TRANS" val="1"/>
</p:tagLst>
</file>

<file path=ppt/tags/tag217.xml><?xml version="1.0" encoding="utf-8"?>
<p:tagLst xmlns:a="http://schemas.openxmlformats.org/drawingml/2006/main" xmlns:r="http://schemas.openxmlformats.org/officeDocument/2006/relationships" xmlns:p="http://schemas.openxmlformats.org/presentationml/2006/main">
  <p:tag name="KSO_WM_BEAUTIFY_FLAG" val=""/>
  <p:tag name="KSO_WM_UNIT_TEXT_FILL_FORE_SCHEMECOLOR_INDEX_BRIGHTNESS" val="0"/>
  <p:tag name="KSO_WM_UNIT_TEXT_FILL_FORE_SCHEMECOLOR_INDEX" val="6"/>
  <p:tag name="KSO_WM_UNIT_TEXT_FILL_TYPE" val="1"/>
</p:tagLst>
</file>

<file path=ppt/tags/tag21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1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20.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35"/>
  <p:tag name="KSO_WM_UNIT_TEXT_FILL_FORE_SCHEMECOLOR_INDEX" val="13"/>
  <p:tag name="KSO_WM_UNIT_TEXT_FILL_TYPE" val="1"/>
  <p:tag name="KSO_WM_BEAUTIFY_FLAG" val=""/>
</p:tagLst>
</file>

<file path=ppt/tags/tag221.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14"/>
  <p:tag name="KSO_WM_UNIT_TEXT_FILL_TYPE" val="1"/>
  <p:tag name="KSO_WM_BEAUTIFY_FLAG" val=""/>
</p:tagLst>
</file>

<file path=ppt/tags/tag222.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2"/>
  <p:tag name="KSO_WM_UNIT_TEXT_FILL_TYPE" val="1"/>
  <p:tag name="KSO_WM_BEAUTIFY_FLAG" val=""/>
</p:tagLst>
</file>

<file path=ppt/tags/tag223.xml><?xml version="1.0" encoding="utf-8"?>
<p:tagLst xmlns:a="http://schemas.openxmlformats.org/drawingml/2006/main" xmlns:r="http://schemas.openxmlformats.org/officeDocument/2006/relationships" xmlns:p="http://schemas.openxmlformats.org/presentationml/2006/main">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 name="KSO_WM_BEAUTIFY_FLAG" val=""/>
</p:tagLst>
</file>

<file path=ppt/tags/tag22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22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2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2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2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2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3.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23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3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3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3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3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3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3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3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3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3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
  <p:tag name="KSO_WM_UNIT_TEXT_FILL_FORE_SCHEMECOLOR_INDEX_BRIGHTNESS" val="0"/>
  <p:tag name="KSO_WM_UNIT_TEXT_FILL_FORE_SCHEMECOLOR_INDEX" val="2"/>
  <p:tag name="KSO_WM_UNIT_TEXT_FILL_TYPE" val="1"/>
</p:tagLst>
</file>

<file path=ppt/tags/tag24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4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4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24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4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4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4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4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4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4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
  <p:tag name="KSO_WM_UNIT_TEXT_FILL_FORE_SCHEMECOLOR_INDEX_BRIGHTNESS" val="0"/>
  <p:tag name="KSO_WM_UNIT_TEXT_FILL_FORE_SCHEMECOLOR_INDEX" val="2"/>
  <p:tag name="KSO_WM_UNIT_TEXT_FILL_TYPE" val="1"/>
</p:tagLst>
</file>

<file path=ppt/tags/tag25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5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5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5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5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25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5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5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5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5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6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6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6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6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6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6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6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6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6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26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7.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2"/>
  <p:tag name="KSO_WM_UNIT_TEXT_FILL_TYPE" val="1"/>
</p:tagLst>
</file>

<file path=ppt/tags/tag27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7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7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7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7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7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7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7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7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7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8.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2"/>
  <p:tag name="KSO_WM_UNIT_TEXT_FILL_TYPE" val="1"/>
</p:tagLst>
</file>

<file path=ppt/tags/tag28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8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8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8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8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8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8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8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8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8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
  <p:tag name="KSO_WM_UNIT_TEXT_FILL_FORE_SCHEMECOLOR_INDEX_BRIGHTNESS" val="0"/>
  <p:tag name="KSO_WM_UNIT_TEXT_FILL_FORE_SCHEMECOLOR_INDEX" val="2"/>
  <p:tag name="KSO_WM_UNIT_TEXT_FILL_TYPE" val="1"/>
</p:tagLst>
</file>

<file path=ppt/tags/tag29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291.xml><?xml version="1.0" encoding="utf-8"?>
<p:tagLst xmlns:a="http://schemas.openxmlformats.org/drawingml/2006/main" xmlns:r="http://schemas.openxmlformats.org/officeDocument/2006/relationships" xmlns:p="http://schemas.openxmlformats.org/presentationml/2006/main">
  <p:tag name="KSO_WM_BEAUTIFY_FLAG" val=""/>
  <p:tag name="KSO_WM_UNIT_TEXT_FILL_FORE_SCHEMECOLOR_INDEX_BRIGHTNESS" val="0"/>
  <p:tag name="KSO_WM_UNIT_TEXT_FILL_FORE_SCHEMECOLOR_INDEX" val="2"/>
  <p:tag name="KSO_WM_UNIT_TEXT_FILL_TYPE" val="1"/>
</p:tagLst>
</file>

<file path=ppt/tags/tag292.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2"/>
  <p:tag name="KSO_WM_UNIT_TEXT_FILL_TYPE" val="1"/>
  <p:tag name="KSO_WM_BEAUTIFY_FLAG" val=""/>
</p:tagLst>
</file>

<file path=ppt/tags/tag29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94.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15"/>
  <p:tag name="KSO_WM_UNIT_TEXT_FILL_FORE_SCHEMECOLOR_INDEX" val="13"/>
  <p:tag name="KSO_WM_UNIT_TEXT_FILL_TYPE" val="1"/>
  <p:tag name="KSO_WM_BEAUTIFY_FLAG" val=""/>
</p:tagLst>
</file>

<file path=ppt/tags/tag295.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15"/>
  <p:tag name="KSO_WM_UNIT_TEXT_FILL_FORE_SCHEMECOLOR_INDEX" val="13"/>
  <p:tag name="KSO_WM_UNIT_TEXT_FILL_TYPE" val="1"/>
  <p:tag name="KSO_WM_BEAUTIFY_FLAG" val=""/>
</p:tagLst>
</file>

<file path=ppt/tags/tag296.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2"/>
  <p:tag name="KSO_WM_UNIT_TEXT_FILL_TYPE" val="1"/>
  <p:tag name="KSO_WM_BEAUTIFY_FLAG" val=""/>
</p:tagLst>
</file>

<file path=ppt/tags/tag297.xml><?xml version="1.0" encoding="utf-8"?>
<p:tagLst xmlns:a="http://schemas.openxmlformats.org/drawingml/2006/main" xmlns:r="http://schemas.openxmlformats.org/officeDocument/2006/relationships" xmlns:p="http://schemas.openxmlformats.org/presentationml/2006/main">
  <p:tag name="KSO_WM_BEAUTIFY_FLAG" val=""/>
  <p:tag name="KSO_WM_UNIT_FILL_FORE_SCHEMECOLOR_INDEX_BRIGHTNESS" val="0"/>
  <p:tag name="KSO_WM_UNIT_FILL_FORE_SCHEMECOLOR_INDEX" val="5"/>
  <p:tag name="KSO_WM_UNIT_FILL_TYPE" val="1"/>
</p:tagLst>
</file>

<file path=ppt/tags/tag298.xml><?xml version="1.0" encoding="utf-8"?>
<p:tagLst xmlns:a="http://schemas.openxmlformats.org/drawingml/2006/main" xmlns:r="http://schemas.openxmlformats.org/officeDocument/2006/relationships" xmlns:p="http://schemas.openxmlformats.org/presentationml/2006/main">
  <p:tag name="KSO_WM_BEAUTIFY_FLAG" val=""/>
  <p:tag name="KSO_WM_UNIT_FILL_FORE_SCHEMECOLOR_INDEX_1_BRIGHTNESS" val="0"/>
  <p:tag name="KSO_WM_UNIT_FILL_FORE_SCHEMECOLOR_INDEX_1" val="14"/>
  <p:tag name="KSO_WM_UNIT_FILL_FORE_SCHEMECOLOR_INDEX_1_POS" val="0"/>
  <p:tag name="KSO_WM_UNIT_FILL_FORE_SCHEMECOLOR_INDEX_1_TRANS" val="1"/>
</p:tagLst>
</file>

<file path=ppt/tags/tag299.xml><?xml version="1.0" encoding="utf-8"?>
<p:tagLst xmlns:a="http://schemas.openxmlformats.org/drawingml/2006/main" xmlns:r="http://schemas.openxmlformats.org/officeDocument/2006/relationships" xmlns:p="http://schemas.openxmlformats.org/presentationml/2006/main">
  <p:tag name="KSO_WM_BEAUTIFY_FLAG" val=""/>
  <p:tag name="KSO_WM_UNIT_TEXT_FILL_FORE_SCHEMECOLOR_INDEX_BRIGHTNESS" val="0"/>
  <p:tag name="KSO_WM_UNIT_TEXT_FILL_FORE_SCHEMECOLOR_INDEX" val="6"/>
  <p:tag name="KSO_WM_UNIT_TEXT_FILL_TYPE" val="1"/>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
  <p:tag name="KSO_WM_UNIT_TEXT_FILL_FORE_SCHEMECOLOR_INDEX_BRIGHTNESS" val="0"/>
  <p:tag name="KSO_WM_UNIT_TEXT_FILL_FORE_SCHEMECOLOR_INDEX" val="2"/>
  <p:tag name="KSO_WM_UNIT_TEXT_FILL_TYPE" val="1"/>
</p:tagLst>
</file>

<file path=ppt/tags/tag30.xml><?xml version="1.0" encoding="utf-8"?>
<p:tagLst xmlns:a="http://schemas.openxmlformats.org/drawingml/2006/main" xmlns:r="http://schemas.openxmlformats.org/officeDocument/2006/relationships" xmlns:p="http://schemas.openxmlformats.org/presentationml/2006/main">
  <p:tag name="PA" val="v5.2.11"/>
  <p:tag name="KSO_WM_BEAUTIFY_FLAG" val=""/>
</p:tagLst>
</file>

<file path=ppt/tags/tag30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0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02.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35"/>
  <p:tag name="KSO_WM_UNIT_TEXT_FILL_FORE_SCHEMECOLOR_INDEX" val="13"/>
  <p:tag name="KSO_WM_UNIT_TEXT_FILL_TYPE" val="1"/>
  <p:tag name="KSO_WM_BEAUTIFY_FLAG" val=""/>
</p:tagLst>
</file>

<file path=ppt/tags/tag303.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14"/>
  <p:tag name="KSO_WM_UNIT_TEXT_FILL_TYPE" val="1"/>
  <p:tag name="KSO_WM_BEAUTIFY_FLAG" val=""/>
</p:tagLst>
</file>

<file path=ppt/tags/tag304.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2"/>
  <p:tag name="KSO_WM_UNIT_TEXT_FILL_TYPE" val="1"/>
  <p:tag name="KSO_WM_BEAUTIFY_FLAG" val=""/>
</p:tagLst>
</file>

<file path=ppt/tags/tag305.xml><?xml version="1.0" encoding="utf-8"?>
<p:tagLst xmlns:a="http://schemas.openxmlformats.org/drawingml/2006/main" xmlns:r="http://schemas.openxmlformats.org/officeDocument/2006/relationships" xmlns:p="http://schemas.openxmlformats.org/presentationml/2006/main">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 name="KSO_WM_BEAUTIFY_FLAG" val=""/>
</p:tagLst>
</file>

<file path=ppt/tags/tag30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30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0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0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1.xml><?xml version="1.0" encoding="utf-8"?>
<p:tagLst xmlns:a="http://schemas.openxmlformats.org/drawingml/2006/main" xmlns:r="http://schemas.openxmlformats.org/officeDocument/2006/relationships" xmlns:p="http://schemas.openxmlformats.org/presentationml/2006/main">
  <p:tag name="PA" val="v5.2.11"/>
  <p:tag name="KSO_WM_BEAUTIFY_FLAG" val=""/>
</p:tagLst>
</file>

<file path=ppt/tags/tag31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1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1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1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1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1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1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1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1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1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2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2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2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2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2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2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2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2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2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2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3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33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3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3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3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3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3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3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3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3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4.xml><?xml version="1.0" encoding="utf-8"?>
<p:tagLst xmlns:a="http://schemas.openxmlformats.org/drawingml/2006/main" xmlns:r="http://schemas.openxmlformats.org/officeDocument/2006/relationships" xmlns:p="http://schemas.openxmlformats.org/presentationml/2006/main">
  <p:tag name="PA" val="v5.2.11"/>
  <p:tag name="KSO_WM_BEAUTIFY_FLAG" val=""/>
</p:tagLst>
</file>

<file path=ppt/tags/tag34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4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4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4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4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4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4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4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4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4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5.xml><?xml version="1.0" encoding="utf-8"?>
<p:tagLst xmlns:a="http://schemas.openxmlformats.org/drawingml/2006/main" xmlns:r="http://schemas.openxmlformats.org/officeDocument/2006/relationships" xmlns:p="http://schemas.openxmlformats.org/presentationml/2006/main">
  <p:tag name="PA" val="v5.2.11"/>
  <p:tag name="KSO_WM_BEAUTIFY_FLAG" val=""/>
</p:tagLst>
</file>

<file path=ppt/tags/tag35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5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5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5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5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5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5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5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35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5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6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6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6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6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6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6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6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6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6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6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7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7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7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37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7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7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7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7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7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7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8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8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8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8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8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8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8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8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8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8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3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9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9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9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9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9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9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9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9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9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9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2"/>
  <p:tag name="KSO_WM_UNIT_TEXT_FILL_TYPE" val="1"/>
  <p:tag name="KSO_WM_BEAUTIFY_FLAG" val=""/>
</p:tagLst>
</file>

<file path=ppt/tags/tag4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0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401.xml><?xml version="1.0" encoding="utf-8"?>
<p:tagLst xmlns:a="http://schemas.openxmlformats.org/drawingml/2006/main" xmlns:r="http://schemas.openxmlformats.org/officeDocument/2006/relationships" xmlns:p="http://schemas.openxmlformats.org/presentationml/2006/main">
  <p:tag name="KSO_WM_BEAUTIFY_FLAG" val=""/>
  <p:tag name="KSO_WM_UNIT_TEXT_FILL_FORE_SCHEMECOLOR_INDEX_BRIGHTNESS" val="0"/>
  <p:tag name="KSO_WM_UNIT_TEXT_FILL_FORE_SCHEMECOLOR_INDEX" val="2"/>
  <p:tag name="KSO_WM_UNIT_TEXT_FILL_TYPE" val="1"/>
</p:tagLst>
</file>

<file path=ppt/tags/tag402.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2"/>
  <p:tag name="KSO_WM_UNIT_TEXT_FILL_TYPE" val="1"/>
  <p:tag name="KSO_WM_BEAUTIFY_FLAG" val=""/>
</p:tagLst>
</file>

<file path=ppt/tags/tag40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04.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15"/>
  <p:tag name="KSO_WM_UNIT_TEXT_FILL_FORE_SCHEMECOLOR_INDEX" val="13"/>
  <p:tag name="KSO_WM_UNIT_TEXT_FILL_TYPE" val="1"/>
  <p:tag name="KSO_WM_BEAUTIFY_FLAG" val=""/>
</p:tagLst>
</file>

<file path=ppt/tags/tag405.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15"/>
  <p:tag name="KSO_WM_UNIT_TEXT_FILL_FORE_SCHEMECOLOR_INDEX" val="13"/>
  <p:tag name="KSO_WM_UNIT_TEXT_FILL_TYPE" val="1"/>
  <p:tag name="KSO_WM_BEAUTIFY_FLAG" val=""/>
</p:tagLst>
</file>

<file path=ppt/tags/tag406.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2"/>
  <p:tag name="KSO_WM_UNIT_TEXT_FILL_TYPE" val="1"/>
  <p:tag name="KSO_WM_BEAUTIFY_FLAG" val=""/>
</p:tagLst>
</file>

<file path=ppt/tags/tag407.xml><?xml version="1.0" encoding="utf-8"?>
<p:tagLst xmlns:a="http://schemas.openxmlformats.org/drawingml/2006/main" xmlns:r="http://schemas.openxmlformats.org/officeDocument/2006/relationships" xmlns:p="http://schemas.openxmlformats.org/presentationml/2006/main">
  <p:tag name="KSO_WM_BEAUTIFY_FLAG" val=""/>
  <p:tag name="KSO_WM_UNIT_FILL_FORE_SCHEMECOLOR_INDEX_BRIGHTNESS" val="0"/>
  <p:tag name="KSO_WM_UNIT_FILL_FORE_SCHEMECOLOR_INDEX" val="5"/>
  <p:tag name="KSO_WM_UNIT_FILL_TYPE" val="1"/>
</p:tagLst>
</file>

<file path=ppt/tags/tag408.xml><?xml version="1.0" encoding="utf-8"?>
<p:tagLst xmlns:a="http://schemas.openxmlformats.org/drawingml/2006/main" xmlns:r="http://schemas.openxmlformats.org/officeDocument/2006/relationships" xmlns:p="http://schemas.openxmlformats.org/presentationml/2006/main">
  <p:tag name="KSO_WM_BEAUTIFY_FLAG" val=""/>
  <p:tag name="KSO_WM_UNIT_FILL_FORE_SCHEMECOLOR_INDEX_1_BRIGHTNESS" val="0"/>
  <p:tag name="KSO_WM_UNIT_FILL_FORE_SCHEMECOLOR_INDEX_1" val="14"/>
  <p:tag name="KSO_WM_UNIT_FILL_FORE_SCHEMECOLOR_INDEX_1_POS" val="0"/>
  <p:tag name="KSO_WM_UNIT_FILL_FORE_SCHEMECOLOR_INDEX_1_TRANS" val="1"/>
</p:tagLst>
</file>

<file path=ppt/tags/tag409.xml><?xml version="1.0" encoding="utf-8"?>
<p:tagLst xmlns:a="http://schemas.openxmlformats.org/drawingml/2006/main" xmlns:r="http://schemas.openxmlformats.org/officeDocument/2006/relationships" xmlns:p="http://schemas.openxmlformats.org/presentationml/2006/main">
  <p:tag name="KSO_WM_BEAUTIFY_FLAG" val=""/>
  <p:tag name="KSO_WM_UNIT_TEXT_FILL_FORE_SCHEMECOLOR_INDEX_BRIGHTNESS" val="0"/>
  <p:tag name="KSO_WM_UNIT_TEXT_FILL_FORE_SCHEMECOLOR_INDEX" val="6"/>
  <p:tag name="KSO_WM_UNIT_TEXT_FILL_TYPE" val="1"/>
</p:tagLst>
</file>

<file path=ppt/tags/tag4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1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1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12.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35"/>
  <p:tag name="KSO_WM_UNIT_TEXT_FILL_FORE_SCHEMECOLOR_INDEX" val="13"/>
  <p:tag name="KSO_WM_UNIT_TEXT_FILL_TYPE" val="1"/>
  <p:tag name="KSO_WM_BEAUTIFY_FLAG" val=""/>
</p:tagLst>
</file>

<file path=ppt/tags/tag413.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14"/>
  <p:tag name="KSO_WM_UNIT_TEXT_FILL_TYPE" val="1"/>
  <p:tag name="KSO_WM_BEAUTIFY_FLAG" val=""/>
</p:tagLst>
</file>

<file path=ppt/tags/tag414.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2"/>
  <p:tag name="KSO_WM_UNIT_TEXT_FILL_TYPE" val="1"/>
  <p:tag name="KSO_WM_BEAUTIFY_FLAG" val=""/>
</p:tagLst>
</file>

<file path=ppt/tags/tag415.xml><?xml version="1.0" encoding="utf-8"?>
<p:tagLst xmlns:a="http://schemas.openxmlformats.org/drawingml/2006/main" xmlns:r="http://schemas.openxmlformats.org/officeDocument/2006/relationships" xmlns:p="http://schemas.openxmlformats.org/presentationml/2006/main">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 name="KSO_WM_BEAUTIFY_FLAG" val=""/>
</p:tagLst>
</file>

<file path=ppt/tags/tag41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41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1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1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2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2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2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2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2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2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2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2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2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2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3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3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3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3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3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3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43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3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3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3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4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4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4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4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4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4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4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4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4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4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5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5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5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5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5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45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5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5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5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5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6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6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6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6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6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6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6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6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6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6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7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7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7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7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7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7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7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7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7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7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8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8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8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8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8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8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8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8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8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8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49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9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9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9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9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9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9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9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49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9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0.xml><?xml version="1.0" encoding="utf-8"?>
<p:tagLst xmlns:a="http://schemas.openxmlformats.org/drawingml/2006/main" xmlns:r="http://schemas.openxmlformats.org/officeDocument/2006/relationships" xmlns:p="http://schemas.openxmlformats.org/presentationml/2006/main">
  <p:tag name="KSO_WM_BEAUTIFY_FLAG" val=""/>
  <p:tag name="KSO_WM_UNIT_TEXT_FILL_FORE_SCHEMECOLOR_INDEX_BRIGHTNESS" val="0"/>
  <p:tag name="KSO_WM_UNIT_TEXT_FILL_FORE_SCHEMECOLOR_INDEX" val="2"/>
  <p:tag name="KSO_WM_UNIT_TEXT_FILL_TYPE" val="1"/>
</p:tagLst>
</file>

<file path=ppt/tags/tag50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0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0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0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0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0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0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0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0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0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1.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2"/>
  <p:tag name="KSO_WM_UNIT_TEXT_FILL_TYPE" val="1"/>
  <p:tag name="KSO_WM_BEAUTIFY_FLAG" val=""/>
</p:tagLst>
</file>

<file path=ppt/tags/tag51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1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1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1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1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1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1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1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1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51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2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2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2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2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2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2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2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2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2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2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3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3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3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3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3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3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3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3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3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3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4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4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4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4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4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4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546.xml><?xml version="1.0" encoding="utf-8"?>
<p:tagLst xmlns:a="http://schemas.openxmlformats.org/drawingml/2006/main" xmlns:r="http://schemas.openxmlformats.org/officeDocument/2006/relationships" xmlns:p="http://schemas.openxmlformats.org/presentationml/2006/main">
  <p:tag name="KSO_WM_BEAUTIFY_FLAG" val=""/>
  <p:tag name="KSO_WM_UNIT_TEXT_FILL_FORE_SCHEMECOLOR_INDEX_BRIGHTNESS" val="0"/>
  <p:tag name="KSO_WM_UNIT_TEXT_FILL_FORE_SCHEMECOLOR_INDEX" val="2"/>
  <p:tag name="KSO_WM_UNIT_TEXT_FILL_TYPE" val="1"/>
</p:tagLst>
</file>

<file path=ppt/tags/tag547.xml><?xml version="1.0" encoding="utf-8"?>
<p:tagLst xmlns:a="http://schemas.openxmlformats.org/drawingml/2006/main" xmlns:r="http://schemas.openxmlformats.org/officeDocument/2006/relationships" xmlns:p="http://schemas.openxmlformats.org/presentationml/2006/main">
  <p:tag name="KSO_WM_BEAUTIFY_FLAG" val=""/>
  <p:tag name="KSO_WM_UNIT_TEXT_FILL_FORE_SCHEMECOLOR_INDEX_BRIGHTNESS" val="0"/>
  <p:tag name="KSO_WM_UNIT_TEXT_FILL_FORE_SCHEMECOLOR_INDEX" val="2"/>
  <p:tag name="KSO_WM_UNIT_TEXT_FILL_TYPE" val="1"/>
</p:tagLst>
</file>

<file path=ppt/tags/tag548.xml><?xml version="1.0" encoding="utf-8"?>
<p:tagLst xmlns:a="http://schemas.openxmlformats.org/drawingml/2006/main" xmlns:r="http://schemas.openxmlformats.org/officeDocument/2006/relationships" xmlns:p="http://schemas.openxmlformats.org/presentationml/2006/main">
  <p:tag name="KSO_WM_BEAUTIFY_FLAG" val=""/>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549.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2"/>
  <p:tag name="KSO_WM_UNIT_TEXT_FILL_TYPE" val="1"/>
  <p:tag name="KSO_WM_BEAUTIFY_FLAG" val=""/>
</p:tagLst>
</file>

<file path=ppt/tags/tag5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50.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2"/>
  <p:tag name="KSO_WM_UNIT_TEXT_FILL_TYPE" val="1"/>
  <p:tag name="KSO_WM_BEAUTIFY_FLAG" val=""/>
</p:tagLst>
</file>

<file path=ppt/tags/tag551.xml><?xml version="1.0" encoding="utf-8"?>
<p:tagLst xmlns:a="http://schemas.openxmlformats.org/drawingml/2006/main" xmlns:r="http://schemas.openxmlformats.org/officeDocument/2006/relationships" xmlns:p="http://schemas.openxmlformats.org/presentationml/2006/main">
  <p:tag name="KSO_WM_BEAUTIFY_FLAG" val=""/>
  <p:tag name="KSO_WM_UNIT_TEXT_FILL_FORE_SCHEMECOLOR_INDEX_BRIGHTNESS" val="0"/>
  <p:tag name="KSO_WM_UNIT_TEXT_FILL_FORE_SCHEMECOLOR_INDEX" val="2"/>
  <p:tag name="KSO_WM_UNIT_TEXT_FILL_TYPE" val="1"/>
</p:tagLst>
</file>

<file path=ppt/tags/tag55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5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5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55.xml><?xml version="1.0" encoding="utf-8"?>
<p:tagLst xmlns:a="http://schemas.openxmlformats.org/drawingml/2006/main" xmlns:r="http://schemas.openxmlformats.org/officeDocument/2006/relationships" xmlns:p="http://schemas.openxmlformats.org/presentationml/2006/main">
  <p:tag name="PA" val="v5.2.11"/>
  <p:tag name="KSO_WM_BEAUTIFY_FLAG" val=""/>
</p:tagLst>
</file>

<file path=ppt/tags/tag556.xml><?xml version="1.0" encoding="utf-8"?>
<p:tagLst xmlns:a="http://schemas.openxmlformats.org/drawingml/2006/main" xmlns:r="http://schemas.openxmlformats.org/officeDocument/2006/relationships" xmlns:p="http://schemas.openxmlformats.org/presentationml/2006/main">
  <p:tag name="PA" val="v5.2.11"/>
  <p:tag name="KSO_WM_BEAUTIFY_FLAG" val=""/>
</p:tagLst>
</file>

<file path=ppt/tags/tag55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5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59.xml><?xml version="1.0" encoding="utf-8"?>
<p:tagLst xmlns:a="http://schemas.openxmlformats.org/drawingml/2006/main" xmlns:r="http://schemas.openxmlformats.org/officeDocument/2006/relationships" xmlns:p="http://schemas.openxmlformats.org/presentationml/2006/main">
  <p:tag name="PA" val="v5.2.11"/>
  <p:tag name="KSO_WM_BEAUTIFY_FLAG" val=""/>
</p:tagLst>
</file>

<file path=ppt/tags/tag5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60.xml><?xml version="1.0" encoding="utf-8"?>
<p:tagLst xmlns:a="http://schemas.openxmlformats.org/drawingml/2006/main" xmlns:r="http://schemas.openxmlformats.org/officeDocument/2006/relationships" xmlns:p="http://schemas.openxmlformats.org/presentationml/2006/main">
  <p:tag name="PA" val="v5.2.11"/>
  <p:tag name="KSO_WM_BEAUTIFY_FLAG" val=""/>
</p:tagLst>
</file>

<file path=ppt/tags/tag56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6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6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6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6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6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6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6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6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7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7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7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7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
  <p:tag name="KSO_WM_UNIT_TEXT_FILL_FORE_SCHEMECOLOR_INDEX_BRIGHTNESS" val="0"/>
  <p:tag name="KSO_WM_UNIT_TEXT_FILL_FORE_SCHEMECOLOR_INDEX" val="2"/>
  <p:tag name="KSO_WM_UNIT_TEXT_FILL_TYPE" val="1"/>
</p:tagLst>
</file>

<file path=ppt/tags/tag8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2"/>
  <p:tag name="KSO_WM_UNIT_TEXT_FILL_TYPE" val="1"/>
  <p:tag name="KSO_WM_BEAUTIFY_FLAG" val=""/>
</p:tagLst>
</file>

<file path=ppt/tags/tag9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94.xml><?xml version="1.0" encoding="utf-8"?>
<p:tagLst xmlns:a="http://schemas.openxmlformats.org/drawingml/2006/main" xmlns:r="http://schemas.openxmlformats.org/officeDocument/2006/relationships" xmlns:p="http://schemas.openxmlformats.org/presentationml/2006/main">
  <p:tag name="KSO_WM_BEAUTIFY_FLAG" val=""/>
  <p:tag name="KSO_WM_UNIT_TEXT_FILL_FORE_SCHEMECOLOR_INDEX_BRIGHTNESS" val="0"/>
  <p:tag name="KSO_WM_UNIT_TEXT_FILL_FORE_SCHEMECOLOR_INDEX" val="2"/>
  <p:tag name="KSO_WM_UNIT_TEXT_FILL_TYPE" val="1"/>
</p:tagLst>
</file>

<file path=ppt/tags/tag95.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2"/>
  <p:tag name="KSO_WM_UNIT_TEXT_FILL_TYPE" val="1"/>
</p:tagLst>
</file>

<file path=ppt/tags/tag96.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15"/>
  <p:tag name="KSO_WM_UNIT_TEXT_FILL_FORE_SCHEMECOLOR_INDEX" val="13"/>
  <p:tag name="KSO_WM_UNIT_TEXT_FILL_TYPE" val="1"/>
</p:tagLst>
</file>

<file path=ppt/tags/tag97.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15"/>
  <p:tag name="KSO_WM_UNIT_TEXT_FILL_FORE_SCHEMECOLOR_INDEX" val="13"/>
  <p:tag name="KSO_WM_UNIT_TEXT_FILL_TYPE" val="1"/>
</p:tagLst>
</file>

<file path=ppt/tags/tag98.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2"/>
  <p:tag name="KSO_WM_UNIT_TEXT_FILL_TYPE" val="1"/>
</p:tagLst>
</file>

<file path=ppt/tags/tag99.xml><?xml version="1.0" encoding="utf-8"?>
<p:tagLst xmlns:a="http://schemas.openxmlformats.org/drawingml/2006/main" xmlns:r="http://schemas.openxmlformats.org/officeDocument/2006/relationships" xmlns:p="http://schemas.openxmlformats.org/presentationml/2006/main">
  <p:tag name="KSO_WM_BEAUTIFY_FLAG" val=""/>
  <p:tag name="KSO_WM_UNIT_FILL_FORE_SCHEMECOLOR_INDEX_BRIGHTNESS" val="0"/>
  <p:tag name="KSO_WM_UNIT_FILL_FORE_SCHEMECOLOR_INDEX" val="5"/>
  <p:tag name="KSO_WM_UNIT_FILL_TYPE" val="1"/>
</p:tagLst>
</file>

<file path=ppt/theme/theme1.xml><?xml version="1.0" encoding="utf-8"?>
<a:theme xmlns:a="http://schemas.openxmlformats.org/drawingml/2006/main" name="第一PPT，www.1ppt.com">
  <a:themeElements>
    <a:clrScheme name="自定义 2110">
      <a:dk1>
        <a:srgbClr val="000000"/>
      </a:dk1>
      <a:lt1>
        <a:srgbClr val="FFFFFF"/>
      </a:lt1>
      <a:dk2>
        <a:srgbClr val="0F1423"/>
      </a:dk2>
      <a:lt2>
        <a:srgbClr val="FFFFFF"/>
      </a:lt2>
      <a:accent1>
        <a:srgbClr val="54C2C8"/>
      </a:accent1>
      <a:accent2>
        <a:srgbClr val="8CD5D9"/>
      </a:accent2>
      <a:accent3>
        <a:srgbClr val="54C2C8"/>
      </a:accent3>
      <a:accent4>
        <a:srgbClr val="8CD5D9"/>
      </a:accent4>
      <a:accent5>
        <a:srgbClr val="54C2C8"/>
      </a:accent5>
      <a:accent6>
        <a:srgbClr val="8CD5D9"/>
      </a:accent6>
      <a:hlink>
        <a:srgbClr val="54C2C8"/>
      </a:hlink>
      <a:folHlink>
        <a:srgbClr val="8CD5D9"/>
      </a:folHlink>
    </a:clrScheme>
    <a:fontScheme name="自定义 9">
      <a:majorFont>
        <a:latin typeface="思源黑体旧字形 Light"/>
        <a:ea typeface="思源黑体旧字形 Light"/>
        <a:cs typeface=""/>
      </a:majorFont>
      <a:minorFont>
        <a:latin typeface="思源黑体旧字形 Light"/>
        <a:ea typeface="思源黑体旧字形 Light"/>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思源黑体旧字形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思源黑体旧字形 Light"/>
        <a:ea typeface=""/>
        <a:cs typeface=""/>
        <a:font script="Jpan" typeface="ＭＳ Ｐゴシック"/>
        <a:font script="Hang" typeface="맑은 고딕"/>
        <a:font script="Hans" typeface="思源黑体旧字形 Light"/>
        <a:font script="Hant" typeface="新細明體"/>
        <a:font script="Arab" typeface="思源黑体旧字形 Light"/>
        <a:font script="Hebr" typeface="思源黑体旧字形 Light"/>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思源黑体旧字形 Light"/>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思源黑体旧字形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思源黑体旧字形 Light"/>
        <a:ea typeface=""/>
        <a:cs typeface=""/>
        <a:font script="Jpan" typeface="ＭＳ Ｐゴシック"/>
        <a:font script="Hang" typeface="맑은 고딕"/>
        <a:font script="Hans" typeface="思源黑体旧字形 Light"/>
        <a:font script="Hant" typeface="新細明體"/>
        <a:font script="Arab" typeface="思源黑体旧字形 Light"/>
        <a:font script="Hebr" typeface="思源黑体旧字形 Light"/>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思源黑体旧字形 Light"/>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3052</Words>
  <Application>Microsoft Office PowerPoint</Application>
  <PresentationFormat>宽屏</PresentationFormat>
  <Paragraphs>222</Paragraphs>
  <Slides>26</Slides>
  <Notes>3</Notes>
  <HiddenSlides>0</HiddenSlides>
  <MMClips>0</MMClips>
  <ScaleCrop>false</ScaleCrop>
  <HeadingPairs>
    <vt:vector size="6" baseType="variant">
      <vt:variant>
        <vt:lpstr>已用的字体</vt:lpstr>
      </vt:variant>
      <vt:variant>
        <vt:i4>14</vt:i4>
      </vt:variant>
      <vt:variant>
        <vt:lpstr>主题</vt:lpstr>
      </vt:variant>
      <vt:variant>
        <vt:i4>3</vt:i4>
      </vt:variant>
      <vt:variant>
        <vt:lpstr>幻灯片标题</vt:lpstr>
      </vt:variant>
      <vt:variant>
        <vt:i4>26</vt:i4>
      </vt:variant>
    </vt:vector>
  </HeadingPairs>
  <TitlesOfParts>
    <vt:vector size="43" baseType="lpstr">
      <vt:lpstr>Meiryo</vt:lpstr>
      <vt:lpstr>阿里巴巴普惠体 Heavy</vt:lpstr>
      <vt:lpstr>阿里巴巴普惠体 Medium</vt:lpstr>
      <vt:lpstr>思源黑体 CN Bold</vt:lpstr>
      <vt:lpstr>思源黑体 CN Heavy</vt:lpstr>
      <vt:lpstr>思源黑体 Heavy</vt:lpstr>
      <vt:lpstr>思源黑体旧字形 Light</vt:lpstr>
      <vt:lpstr>思源宋体 CN Heavy</vt:lpstr>
      <vt:lpstr>宋体</vt:lpstr>
      <vt:lpstr>微软雅黑</vt:lpstr>
      <vt:lpstr>Arial</vt:lpstr>
      <vt:lpstr>Calibri</vt:lpstr>
      <vt:lpstr>Calibri Light</vt:lpstr>
      <vt:lpstr>Wingdings</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262</cp:revision>
  <dcterms:created xsi:type="dcterms:W3CDTF">2019-06-19T02:08:00Z</dcterms:created>
  <dcterms:modified xsi:type="dcterms:W3CDTF">2024-09-18T09:29:00Z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2052-12.1.0.15712</vt:lpwstr>
  </property>
  <property fmtid="{D5CDD505-2E9C-101B-9397-08002B2CF9AE}" pid="3" name="KSOSaveFontToCloudKey">
    <vt:lpwstr>212913176_cloud</vt:lpwstr>
  </property>
  <property fmtid="{D5CDD505-2E9C-101B-9397-08002B2CF9AE}" pid="4" name="ICV">
    <vt:lpwstr>34A87A8623BA4D7C8FEEAA3B5DA9FDE1</vt:lpwstr>
  </property>
</Properties>
</file>