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 id="2147483666" r:id="rId3"/>
  </p:sldMasterIdLst>
  <p:notesMasterIdLst>
    <p:notesMasterId r:id="rId29"/>
  </p:notesMasterIdLst>
  <p:sldIdLst>
    <p:sldId id="459" r:id="rId4"/>
    <p:sldId id="461" r:id="rId5"/>
    <p:sldId id="463" r:id="rId6"/>
    <p:sldId id="464" r:id="rId7"/>
    <p:sldId id="465" r:id="rId8"/>
    <p:sldId id="476" r:id="rId9"/>
    <p:sldId id="474" r:id="rId10"/>
    <p:sldId id="466" r:id="rId11"/>
    <p:sldId id="478" r:id="rId12"/>
    <p:sldId id="470" r:id="rId13"/>
    <p:sldId id="468" r:id="rId14"/>
    <p:sldId id="456" r:id="rId15"/>
    <p:sldId id="448" r:id="rId16"/>
    <p:sldId id="479" r:id="rId17"/>
    <p:sldId id="467" r:id="rId18"/>
    <p:sldId id="449" r:id="rId19"/>
    <p:sldId id="469" r:id="rId20"/>
    <p:sldId id="471" r:id="rId21"/>
    <p:sldId id="480" r:id="rId22"/>
    <p:sldId id="477" r:id="rId23"/>
    <p:sldId id="472" r:id="rId24"/>
    <p:sldId id="450" r:id="rId25"/>
    <p:sldId id="475" r:id="rId26"/>
    <p:sldId id="481" r:id="rId27"/>
    <p:sldId id="482" r:id="rId2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2" pos="529" userDrawn="1">
          <p15:clr>
            <a:srgbClr val="A4A3A4"/>
          </p15:clr>
        </p15:guide>
        <p15:guide id="13" orient="horz" pos="25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2E369"/>
    <a:srgbClr val="90B821"/>
    <a:srgbClr val="54881A"/>
    <a:srgbClr val="35D0A9"/>
    <a:srgbClr val="C3EBFF"/>
    <a:srgbClr val="D0FAFC"/>
    <a:srgbClr val="D1EE81"/>
    <a:srgbClr val="343434"/>
    <a:srgbClr val="404040"/>
    <a:srgbClr val="25252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浅色样式 3 - 强调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72833802-FEF1-4C79-8D5D-14CF1EAF98D9}" styleName="浅色样式 2 - 强调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50" autoAdjust="0"/>
    <p:restoredTop sz="96314" autoAdjust="0"/>
  </p:normalViewPr>
  <p:slideViewPr>
    <p:cSldViewPr snapToGrid="0" showGuides="1">
      <p:cViewPr varScale="1">
        <p:scale>
          <a:sx n="108" d="100"/>
          <a:sy n="108" d="100"/>
        </p:scale>
        <p:origin x="570" y="114"/>
      </p:cViewPr>
      <p:guideLst>
        <p:guide pos="529"/>
        <p:guide orient="horz" pos="255"/>
      </p:guideLst>
    </p:cSldViewPr>
  </p:slideViewPr>
  <p:notesTextViewPr>
    <p:cViewPr>
      <p:scale>
        <a:sx n="1" d="1"/>
        <a:sy n="1" d="1"/>
      </p:scale>
      <p:origin x="0" y="0"/>
    </p:cViewPr>
  </p:notesTextViewPr>
  <p:sorterViewPr>
    <p:cViewPr>
      <p:scale>
        <a:sx n="54" d="100"/>
        <a:sy n="54" d="100"/>
      </p:scale>
      <p:origin x="0" y="-180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 Id="rId8"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___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___4.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defRPr>
                </a:pPr>
                <a:endParaRPr lang="zh-CN"/>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extLst xmlns:c16r2="http://schemas.microsoft.com/office/drawing/2015/06/chart">
            <c:ext xmlns:c16="http://schemas.microsoft.com/office/drawing/2014/chart" uri="{C3380CC4-5D6E-409C-BE32-E72D297353CC}">
              <c16:uniqueId val="{00000000-3233-4103-A843-7745F21A2144}"/>
            </c:ext>
          </c:extLst>
        </c:ser>
        <c:ser>
          <c:idx val="1"/>
          <c:order val="1"/>
          <c:tx>
            <c:strRef>
              <c:f>Sheet1!$C$1</c:f>
              <c:strCache>
                <c:ptCount val="1"/>
                <c:pt idx="0">
                  <c:v>系列 2</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defRPr>
                </a:pPr>
                <a:endParaRPr lang="zh-CN"/>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4.4000000000000004</c:v>
                </c:pt>
                <c:pt idx="2">
                  <c:v>1.8</c:v>
                </c:pt>
                <c:pt idx="3">
                  <c:v>2.8</c:v>
                </c:pt>
              </c:numCache>
            </c:numRef>
          </c:val>
          <c:extLst xmlns:c16r2="http://schemas.microsoft.com/office/drawing/2015/06/chart">
            <c:ext xmlns:c16="http://schemas.microsoft.com/office/drawing/2014/chart" uri="{C3380CC4-5D6E-409C-BE32-E72D297353CC}">
              <c16:uniqueId val="{00000001-3233-4103-A843-7745F21A2144}"/>
            </c:ext>
          </c:extLst>
        </c:ser>
        <c:ser>
          <c:idx val="2"/>
          <c:order val="2"/>
          <c:tx>
            <c:strRef>
              <c:f>Sheet1!$D$1</c:f>
              <c:strCache>
                <c:ptCount val="1"/>
                <c:pt idx="0">
                  <c:v>系列 3</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defRPr>
                </a:pPr>
                <a:endParaRPr lang="zh-CN"/>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extLst xmlns:c16r2="http://schemas.microsoft.com/office/drawing/2015/06/chart">
            <c:ext xmlns:c16="http://schemas.microsoft.com/office/drawing/2014/chart" uri="{C3380CC4-5D6E-409C-BE32-E72D297353CC}">
              <c16:uniqueId val="{00000002-3233-4103-A843-7745F21A2144}"/>
            </c:ext>
          </c:extLst>
        </c:ser>
        <c:dLbls>
          <c:dLblPos val="outEnd"/>
          <c:showLegendKey val="0"/>
          <c:showVal val="1"/>
          <c:showCatName val="0"/>
          <c:showSerName val="0"/>
          <c:showPercent val="0"/>
          <c:showBubbleSize val="0"/>
        </c:dLbls>
        <c:gapWidth val="219"/>
        <c:overlap val="-27"/>
        <c:axId val="-1234234384"/>
        <c:axId val="-1062955184"/>
      </c:barChart>
      <c:catAx>
        <c:axId val="-12342343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defRPr>
            </a:pPr>
            <a:endParaRPr lang="zh-CN"/>
          </a:p>
        </c:txPr>
        <c:crossAx val="-1062955184"/>
        <c:crosses val="autoZero"/>
        <c:auto val="1"/>
        <c:lblAlgn val="ctr"/>
        <c:lblOffset val="100"/>
        <c:noMultiLvlLbl val="0"/>
      </c:catAx>
      <c:valAx>
        <c:axId val="-106295518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defRPr>
            </a:pPr>
            <a:endParaRPr lang="zh-CN"/>
          </a:p>
        </c:txPr>
        <c:crossAx val="-123423438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lumMod val="65000"/>
              <a:lumOff val="35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系列 1</c:v>
                </c:pt>
              </c:strCache>
            </c:strRef>
          </c:tx>
          <c:spPr>
            <a:solidFill>
              <a:schemeClr val="bg1">
                <a:lumMod val="85000"/>
                <a:alpha val="40000"/>
              </a:schemeClr>
            </a:solidFill>
            <a:ln>
              <a:noFill/>
            </a:ln>
            <a:effectLst/>
          </c:spPr>
          <c:invertIfNegative val="0"/>
          <c:cat>
            <c:strRef>
              <c:f>Sheet1!$A$2:$A$5</c:f>
              <c:strCache>
                <c:ptCount val="4"/>
                <c:pt idx="0">
                  <c:v>类别1</c:v>
                </c:pt>
                <c:pt idx="1">
                  <c:v>类别2</c:v>
                </c:pt>
                <c:pt idx="2">
                  <c:v>类别3</c:v>
                </c:pt>
                <c:pt idx="3">
                  <c:v>类别4</c:v>
                </c:pt>
              </c:strCache>
            </c:strRef>
          </c:cat>
          <c:val>
            <c:numRef>
              <c:f>Sheet1!$B$2:$B$5</c:f>
              <c:numCache>
                <c:formatCode>General</c:formatCode>
                <c:ptCount val="4"/>
                <c:pt idx="0">
                  <c:v>4.3</c:v>
                </c:pt>
                <c:pt idx="1">
                  <c:v>2.5</c:v>
                </c:pt>
                <c:pt idx="2">
                  <c:v>3.5</c:v>
                </c:pt>
                <c:pt idx="3">
                  <c:v>4.5</c:v>
                </c:pt>
              </c:numCache>
            </c:numRef>
          </c:val>
          <c:extLst xmlns:c16r2="http://schemas.microsoft.com/office/drawing/2015/06/chart">
            <c:ext xmlns:c16="http://schemas.microsoft.com/office/drawing/2014/chart" uri="{C3380CC4-5D6E-409C-BE32-E72D297353CC}">
              <c16:uniqueId val="{00000000-1CE5-42AE-B486-BF5A21E1EDAC}"/>
            </c:ext>
          </c:extLst>
        </c:ser>
        <c:ser>
          <c:idx val="1"/>
          <c:order val="1"/>
          <c:tx>
            <c:strRef>
              <c:f>Sheet1!$C$1</c:f>
              <c:strCache>
                <c:ptCount val="1"/>
                <c:pt idx="0">
                  <c:v>系列 2</c:v>
                </c:pt>
              </c:strCache>
            </c:strRef>
          </c:tx>
          <c:spPr>
            <a:solidFill>
              <a:srgbClr val="54881A"/>
            </a:solidFill>
            <a:ln>
              <a:noFill/>
            </a:ln>
            <a:effectLst/>
          </c:spPr>
          <c:invertIfNegative val="0"/>
          <c:cat>
            <c:strRef>
              <c:f>Sheet1!$A$2:$A$5</c:f>
              <c:strCache>
                <c:ptCount val="4"/>
                <c:pt idx="0">
                  <c:v>类别1</c:v>
                </c:pt>
                <c:pt idx="1">
                  <c:v>类别2</c:v>
                </c:pt>
                <c:pt idx="2">
                  <c:v>类别3</c:v>
                </c:pt>
                <c:pt idx="3">
                  <c:v>类别4</c:v>
                </c:pt>
              </c:strCache>
            </c:strRef>
          </c:cat>
          <c:val>
            <c:numRef>
              <c:f>Sheet1!$C$2:$C$5</c:f>
              <c:numCache>
                <c:formatCode>General</c:formatCode>
                <c:ptCount val="4"/>
                <c:pt idx="0">
                  <c:v>2.4</c:v>
                </c:pt>
                <c:pt idx="1">
                  <c:v>4.4000000000000004</c:v>
                </c:pt>
                <c:pt idx="2">
                  <c:v>1.8</c:v>
                </c:pt>
                <c:pt idx="3">
                  <c:v>2.8</c:v>
                </c:pt>
              </c:numCache>
            </c:numRef>
          </c:val>
          <c:extLst xmlns:c16r2="http://schemas.microsoft.com/office/drawing/2015/06/chart">
            <c:ext xmlns:c16="http://schemas.microsoft.com/office/drawing/2014/chart" uri="{C3380CC4-5D6E-409C-BE32-E72D297353CC}">
              <c16:uniqueId val="{00000001-1CE5-42AE-B486-BF5A21E1EDAC}"/>
            </c:ext>
          </c:extLst>
        </c:ser>
        <c:ser>
          <c:idx val="2"/>
          <c:order val="2"/>
          <c:tx>
            <c:strRef>
              <c:f>Sheet1!$D$1</c:f>
              <c:strCache>
                <c:ptCount val="1"/>
                <c:pt idx="0">
                  <c:v>系列 3</c:v>
                </c:pt>
              </c:strCache>
            </c:strRef>
          </c:tx>
          <c:spPr>
            <a:solidFill>
              <a:srgbClr val="90B821"/>
            </a:solidFill>
            <a:ln>
              <a:noFill/>
            </a:ln>
            <a:effectLst/>
          </c:spPr>
          <c:invertIfNegative val="0"/>
          <c:cat>
            <c:strRef>
              <c:f>Sheet1!$A$2:$A$5</c:f>
              <c:strCache>
                <c:ptCount val="4"/>
                <c:pt idx="0">
                  <c:v>类别1</c:v>
                </c:pt>
                <c:pt idx="1">
                  <c:v>类别2</c:v>
                </c:pt>
                <c:pt idx="2">
                  <c:v>类别3</c:v>
                </c:pt>
                <c:pt idx="3">
                  <c:v>类别4</c:v>
                </c:pt>
              </c:strCache>
            </c:strRef>
          </c:cat>
          <c:val>
            <c:numRef>
              <c:f>Sheet1!$D$2:$D$5</c:f>
              <c:numCache>
                <c:formatCode>General</c:formatCode>
                <c:ptCount val="4"/>
                <c:pt idx="0">
                  <c:v>2</c:v>
                </c:pt>
                <c:pt idx="1">
                  <c:v>2</c:v>
                </c:pt>
                <c:pt idx="2">
                  <c:v>3</c:v>
                </c:pt>
                <c:pt idx="3">
                  <c:v>5</c:v>
                </c:pt>
              </c:numCache>
            </c:numRef>
          </c:val>
          <c:extLst xmlns:c16r2="http://schemas.microsoft.com/office/drawing/2015/06/chart">
            <c:ext xmlns:c16="http://schemas.microsoft.com/office/drawing/2014/chart" uri="{C3380CC4-5D6E-409C-BE32-E72D297353CC}">
              <c16:uniqueId val="{00000002-1CE5-42AE-B486-BF5A21E1EDAC}"/>
            </c:ext>
          </c:extLst>
        </c:ser>
        <c:dLbls>
          <c:showLegendKey val="0"/>
          <c:showVal val="0"/>
          <c:showCatName val="0"/>
          <c:showSerName val="0"/>
          <c:showPercent val="0"/>
          <c:showBubbleSize val="0"/>
        </c:dLbls>
        <c:gapWidth val="182"/>
        <c:axId val="-1062964976"/>
        <c:axId val="-1062959536"/>
      </c:barChart>
      <c:catAx>
        <c:axId val="-1062964976"/>
        <c:scaling>
          <c:orientation val="minMax"/>
        </c:scaling>
        <c:delete val="0"/>
        <c:axPos val="l"/>
        <c:numFmt formatCode="General" sourceLinked="0"/>
        <c:majorTickMark val="none"/>
        <c:minorTickMark val="none"/>
        <c:tickLblPos val="nextTo"/>
        <c:spPr>
          <a:noFill/>
          <a:ln w="9525" cap="flat" cmpd="sng" algn="ctr">
            <a:solidFill>
              <a:schemeClr val="bg1">
                <a:lumMod val="95000"/>
              </a:schemeClr>
            </a:solidFill>
            <a:round/>
          </a:ln>
          <a:effectLst/>
        </c:spPr>
        <c:txPr>
          <a:bodyPr rot="-60000000" spcFirstLastPara="0" vertOverflow="ellipsis" vert="horz" wrap="square" anchor="ctr" anchorCtr="1"/>
          <a:lstStyle/>
          <a:p>
            <a:pPr>
              <a:defRPr lang="zh-CN" sz="1800" b="0" i="0" u="none" strike="noStrike" kern="1200" baseline="0">
                <a:solidFill>
                  <a:schemeClr val="tx1">
                    <a:lumMod val="65000"/>
                    <a:lumOff val="35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sym typeface="汉仪中宋简" panose="02010600000101010101" charset="-128"/>
              </a:defRPr>
            </a:pPr>
            <a:endParaRPr lang="zh-CN"/>
          </a:p>
        </c:txPr>
        <c:crossAx val="-1062959536"/>
        <c:crosses val="autoZero"/>
        <c:auto val="1"/>
        <c:lblAlgn val="ctr"/>
        <c:lblOffset val="100"/>
        <c:noMultiLvlLbl val="0"/>
      </c:catAx>
      <c:valAx>
        <c:axId val="-1062959536"/>
        <c:scaling>
          <c:orientation val="minMax"/>
        </c:scaling>
        <c:delete val="0"/>
        <c:axPos val="b"/>
        <c:majorGridlines>
          <c:spPr>
            <a:ln w="3175" cap="flat" cmpd="sng" algn="ctr">
              <a:solidFill>
                <a:schemeClr val="bg1">
                  <a:lumMod val="95000"/>
                </a:schemeClr>
              </a:solidFill>
              <a:round/>
            </a:ln>
            <a:effectLst/>
          </c:spPr>
        </c:majorGridlines>
        <c:numFmt formatCode="General" sourceLinked="1"/>
        <c:majorTickMark val="none"/>
        <c:minorTickMark val="none"/>
        <c:tickLblPos val="nextTo"/>
        <c:spPr>
          <a:noFill/>
          <a:ln>
            <a:noFill/>
          </a:ln>
          <a:effectLst/>
        </c:spPr>
        <c:txPr>
          <a:bodyPr rot="-60000000" spcFirstLastPara="0" vertOverflow="ellipsis" vert="horz" wrap="square" anchor="ctr" anchorCtr="1"/>
          <a:lstStyle/>
          <a:p>
            <a:pPr>
              <a:defRPr lang="zh-CN" sz="1800" b="0" i="0" u="none" strike="noStrike" kern="1200" baseline="0">
                <a:solidFill>
                  <a:schemeClr val="tx1">
                    <a:lumMod val="65000"/>
                    <a:lumOff val="35000"/>
                  </a:schemeClr>
                </a:solidFill>
                <a:latin typeface="汉仪中宋简" panose="02010600000101010101" charset="-128"/>
                <a:ea typeface="汉仪中宋简" panose="02010600000101010101" charset="-128"/>
                <a:cs typeface="汉仪中宋简" panose="02010600000101010101" charset="-128"/>
                <a:sym typeface="汉仪中宋简" panose="02010600000101010101" charset="-128"/>
              </a:defRPr>
            </a:pPr>
            <a:endParaRPr lang="zh-CN"/>
          </a:p>
        </c:txPr>
        <c:crossAx val="-1062964976"/>
        <c:crosses val="autoZero"/>
        <c:crossBetween val="between"/>
      </c:valAx>
      <c:spPr>
        <a:noFill/>
        <a:ln>
          <a:noFill/>
        </a:ln>
        <a:effectLst/>
      </c:spPr>
    </c:plotArea>
    <c:legend>
      <c:legendPos val="t"/>
      <c:legendEntry>
        <c:idx val="0"/>
        <c:txPr>
          <a:bodyPr rot="0" spcFirstLastPara="0" vertOverflow="ellipsis" vert="horz" wrap="square" anchor="ctr" anchorCtr="1"/>
          <a:lstStyle/>
          <a:p>
            <a:pPr>
              <a:defRPr lang="zh-CN" sz="1800" b="1" i="0" u="none" strike="noStrike" kern="1200" baseline="0">
                <a:solidFill>
                  <a:srgbClr val="54881A"/>
                </a:solidFill>
                <a:latin typeface="阿里巴巴普惠体" panose="00020600040101010101" pitchFamily="18" charset="-122"/>
                <a:ea typeface="阿里巴巴普惠体" panose="00020600040101010101" pitchFamily="18" charset="-122"/>
                <a:cs typeface="阿里巴巴普惠体" panose="00020600040101010101" pitchFamily="18" charset="-122"/>
                <a:sym typeface="汉仪中宋简" panose="02010600000101010101" charset="-128"/>
              </a:defRPr>
            </a:pPr>
            <a:endParaRPr lang="zh-CN"/>
          </a:p>
        </c:txPr>
      </c:legendEntry>
      <c:legendEntry>
        <c:idx val="1"/>
        <c:txPr>
          <a:bodyPr rot="0" spcFirstLastPara="0" vertOverflow="ellipsis" vert="horz" wrap="square" anchor="ctr" anchorCtr="1"/>
          <a:lstStyle/>
          <a:p>
            <a:pPr>
              <a:defRPr lang="zh-CN" sz="1800" b="1" i="0" u="none" strike="noStrike" kern="1200" baseline="0">
                <a:solidFill>
                  <a:srgbClr val="54881A"/>
                </a:solidFill>
                <a:latin typeface="阿里巴巴普惠体" panose="00020600040101010101" pitchFamily="18" charset="-122"/>
                <a:ea typeface="阿里巴巴普惠体" panose="00020600040101010101" pitchFamily="18" charset="-122"/>
                <a:cs typeface="阿里巴巴普惠体" panose="00020600040101010101" pitchFamily="18" charset="-122"/>
                <a:sym typeface="汉仪中宋简" panose="02010600000101010101" charset="-128"/>
              </a:defRPr>
            </a:pPr>
            <a:endParaRPr lang="zh-CN"/>
          </a:p>
        </c:txPr>
      </c:legendEntry>
      <c:legendEntry>
        <c:idx val="2"/>
        <c:txPr>
          <a:bodyPr rot="0" spcFirstLastPara="0" vertOverflow="ellipsis" vert="horz" wrap="square" anchor="ctr" anchorCtr="1"/>
          <a:lstStyle/>
          <a:p>
            <a:pPr>
              <a:defRPr lang="zh-CN" sz="1800" b="1" i="0" u="none" strike="noStrike" kern="1200" baseline="0">
                <a:solidFill>
                  <a:srgbClr val="54881A"/>
                </a:solidFill>
                <a:latin typeface="阿里巴巴普惠体" panose="00020600040101010101" pitchFamily="18" charset="-122"/>
                <a:ea typeface="阿里巴巴普惠体" panose="00020600040101010101" pitchFamily="18" charset="-122"/>
                <a:cs typeface="阿里巴巴普惠体" panose="00020600040101010101" pitchFamily="18" charset="-122"/>
                <a:sym typeface="汉仪中宋简" panose="02010600000101010101" charset="-128"/>
              </a:defRPr>
            </a:pPr>
            <a:endParaRPr lang="zh-CN"/>
          </a:p>
        </c:txPr>
      </c:legendEntry>
      <c:layout/>
      <c:overlay val="0"/>
      <c:spPr>
        <a:noFill/>
        <a:ln>
          <a:noFill/>
        </a:ln>
        <a:effectLst/>
      </c:spPr>
      <c:txPr>
        <a:bodyPr rot="0" spcFirstLastPara="0" vertOverflow="ellipsis" vert="horz" wrap="square" anchor="ctr" anchorCtr="1"/>
        <a:lstStyle/>
        <a:p>
          <a:pPr>
            <a:defRPr lang="zh-CN" sz="1800" b="1" i="0" u="none" strike="noStrike" kern="1200" baseline="0">
              <a:solidFill>
                <a:srgbClr val="54881A"/>
              </a:solidFill>
              <a:latin typeface="阿里巴巴普惠体" panose="00020600040101010101" pitchFamily="18" charset="-122"/>
              <a:ea typeface="阿里巴巴普惠体" panose="00020600040101010101" pitchFamily="18" charset="-122"/>
              <a:cs typeface="阿里巴巴普惠体" panose="00020600040101010101" pitchFamily="18" charset="-122"/>
              <a:sym typeface="汉仪中宋简" panose="02010600000101010101" charset="-128"/>
            </a:defRPr>
          </a:pPr>
          <a:endParaRPr lang="zh-CN"/>
        </a:p>
      </c:txPr>
    </c:legend>
    <c:plotVisOnly val="1"/>
    <c:dispBlanksAs val="gap"/>
    <c:showDLblsOverMax val="0"/>
  </c:chart>
  <c:spPr>
    <a:noFill/>
    <a:ln>
      <a:noFill/>
    </a:ln>
    <a:effectLst/>
  </c:spPr>
  <c:txPr>
    <a:bodyPr/>
    <a:lstStyle/>
    <a:p>
      <a:pPr>
        <a:defRPr lang="zh-CN" sz="1800">
          <a:latin typeface="汉仪中宋简" panose="02010600000101010101" charset="-128"/>
          <a:ea typeface="汉仪中宋简" panose="02010600000101010101" charset="-128"/>
          <a:cs typeface="汉仪中宋简" panose="02010600000101010101" charset="-128"/>
          <a:sym typeface="汉仪中宋简" panose="02010600000101010101" charset="-128"/>
        </a:defRPr>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w="19050">
              <a:noFill/>
            </a:ln>
          </c:spPr>
          <c:dPt>
            <c:idx val="0"/>
            <c:bubble3D val="0"/>
            <c:spPr>
              <a:solidFill>
                <a:srgbClr val="54881A"/>
              </a:solidFill>
              <a:ln w="19050">
                <a:noFill/>
              </a:ln>
              <a:effectLst/>
            </c:spPr>
            <c:extLst xmlns:c16r2="http://schemas.microsoft.com/office/drawing/2015/06/chart">
              <c:ext xmlns:c16="http://schemas.microsoft.com/office/drawing/2014/chart" uri="{C3380CC4-5D6E-409C-BE32-E72D297353CC}">
                <c16:uniqueId val="{00000001-46D9-4007-B025-B6D70EE23034}"/>
              </c:ext>
            </c:extLst>
          </c:dPt>
          <c:dPt>
            <c:idx val="1"/>
            <c:bubble3D val="0"/>
            <c:spPr>
              <a:solidFill>
                <a:srgbClr val="C2E369"/>
              </a:solidFill>
              <a:ln w="19050">
                <a:noFill/>
              </a:ln>
              <a:effectLst/>
            </c:spPr>
            <c:extLst xmlns:c16r2="http://schemas.microsoft.com/office/drawing/2015/06/chart">
              <c:ext xmlns:c16="http://schemas.microsoft.com/office/drawing/2014/chart" uri="{C3380CC4-5D6E-409C-BE32-E72D297353CC}">
                <c16:uniqueId val="{00000003-46D9-4007-B025-B6D70EE23034}"/>
              </c:ext>
            </c:extLst>
          </c:dPt>
          <c:cat>
            <c:strRef>
              <c:f>Sheet1!$A$2:$A$3</c:f>
              <c:strCache>
                <c:ptCount val="2"/>
                <c:pt idx="0">
                  <c:v>1st Qtr</c:v>
                </c:pt>
                <c:pt idx="1">
                  <c:v>2nd Qtr</c:v>
                </c:pt>
              </c:strCache>
            </c:strRef>
          </c:cat>
          <c:val>
            <c:numRef>
              <c:f>Sheet1!$B$2:$B$3</c:f>
              <c:numCache>
                <c:formatCode>General</c:formatCode>
                <c:ptCount val="2"/>
                <c:pt idx="0">
                  <c:v>8.5</c:v>
                </c:pt>
                <c:pt idx="1">
                  <c:v>1.5</c:v>
                </c:pt>
              </c:numCache>
            </c:numRef>
          </c:val>
          <c:extLst xmlns:c16r2="http://schemas.microsoft.com/office/drawing/2015/06/chart">
            <c:ext xmlns:c16="http://schemas.microsoft.com/office/drawing/2014/chart" uri="{C3380CC4-5D6E-409C-BE32-E72D297353CC}">
              <c16:uniqueId val="{00000004-46D9-4007-B025-B6D70EE23034}"/>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w="19050">
              <a:noFill/>
            </a:ln>
          </c:spPr>
          <c:dPt>
            <c:idx val="0"/>
            <c:bubble3D val="0"/>
            <c:spPr>
              <a:solidFill>
                <a:srgbClr val="54881A"/>
              </a:solidFill>
              <a:ln w="19050">
                <a:noFill/>
              </a:ln>
              <a:effectLst/>
            </c:spPr>
            <c:extLst xmlns:c16r2="http://schemas.microsoft.com/office/drawing/2015/06/chart">
              <c:ext xmlns:c16="http://schemas.microsoft.com/office/drawing/2014/chart" uri="{C3380CC4-5D6E-409C-BE32-E72D297353CC}">
                <c16:uniqueId val="{00000001-FA36-4D5F-96C6-D74751C53010}"/>
              </c:ext>
            </c:extLst>
          </c:dPt>
          <c:dPt>
            <c:idx val="1"/>
            <c:bubble3D val="0"/>
            <c:spPr>
              <a:solidFill>
                <a:srgbClr val="C2E369"/>
              </a:solidFill>
              <a:ln w="19050">
                <a:noFill/>
              </a:ln>
              <a:effectLst/>
            </c:spPr>
            <c:extLst xmlns:c16r2="http://schemas.microsoft.com/office/drawing/2015/06/chart">
              <c:ext xmlns:c16="http://schemas.microsoft.com/office/drawing/2014/chart" uri="{C3380CC4-5D6E-409C-BE32-E72D297353CC}">
                <c16:uniqueId val="{00000003-FA36-4D5F-96C6-D74751C53010}"/>
              </c:ext>
            </c:extLst>
          </c:dPt>
          <c:cat>
            <c:strRef>
              <c:f>Sheet1!$A$2:$A$3</c:f>
              <c:strCache>
                <c:ptCount val="2"/>
                <c:pt idx="0">
                  <c:v>1st Qtr</c:v>
                </c:pt>
                <c:pt idx="1">
                  <c:v>2nd Qtr</c:v>
                </c:pt>
              </c:strCache>
            </c:strRef>
          </c:cat>
          <c:val>
            <c:numRef>
              <c:f>Sheet1!$B$2:$B$3</c:f>
              <c:numCache>
                <c:formatCode>General</c:formatCode>
                <c:ptCount val="2"/>
                <c:pt idx="0">
                  <c:v>7.5</c:v>
                </c:pt>
                <c:pt idx="1">
                  <c:v>2.5</c:v>
                </c:pt>
              </c:numCache>
            </c:numRef>
          </c:val>
          <c:extLst xmlns:c16r2="http://schemas.microsoft.com/office/drawing/2015/06/chart">
            <c:ext xmlns:c16="http://schemas.microsoft.com/office/drawing/2014/chart" uri="{C3380CC4-5D6E-409C-BE32-E72D297353CC}">
              <c16:uniqueId val="{00000004-FA36-4D5F-96C6-D74751C53010}"/>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黑体" panose="02010609060101010101" pitchFamily="49" charset="-122"/>
                <a:ea typeface="黑体" panose="02010609060101010101" pitchFamily="49"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黑体" panose="02010609060101010101" pitchFamily="49" charset="-122"/>
                <a:ea typeface="黑体" panose="02010609060101010101" pitchFamily="49" charset="-122"/>
              </a:defRPr>
            </a:lvl1pPr>
          </a:lstStyle>
          <a:p>
            <a:fld id="{1610B501-7DC6-4D63-9E78-5D3F6F64E13B}" type="datetimeFigureOut">
              <a:rPr lang="zh-CN" altLang="en-US" smtClean="0"/>
              <a:pPr/>
              <a:t>2024/9/16</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黑体" panose="02010609060101010101" pitchFamily="49" charset="-122"/>
                <a:ea typeface="黑体" panose="02010609060101010101" pitchFamily="49"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黑体" panose="02010609060101010101" pitchFamily="49" charset="-122"/>
                <a:ea typeface="黑体" panose="02010609060101010101" pitchFamily="49" charset="-122"/>
              </a:defRPr>
            </a:lvl1pPr>
          </a:lstStyle>
          <a:p>
            <a:fld id="{08229161-2711-4F9F-873D-24207F9FB8EF}" type="slidenum">
              <a:rPr lang="zh-CN" altLang="en-US" smtClean="0"/>
              <a:pPr/>
              <a:t>‹#›</a:t>
            </a:fld>
            <a:endParaRPr lang="zh-CN" altLang="en-US" dirty="0"/>
          </a:p>
        </p:txBody>
      </p:sp>
    </p:spTree>
    <p:extLst>
      <p:ext uri="{BB962C8B-B14F-4D97-AF65-F5344CB8AC3E}">
        <p14:creationId xmlns:p14="http://schemas.microsoft.com/office/powerpoint/2010/main" val="832560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黑体" panose="02010609060101010101" pitchFamily="49" charset="-122"/>
        <a:ea typeface="黑体" panose="02010609060101010101" pitchFamily="49" charset="-122"/>
        <a:cs typeface="+mn-cs"/>
      </a:defRPr>
    </a:lvl1pPr>
    <a:lvl2pPr marL="457200" algn="l" defTabSz="914400" rtl="0" eaLnBrk="1" latinLnBrk="0" hangingPunct="1">
      <a:defRPr sz="1200" kern="1200">
        <a:solidFill>
          <a:schemeClr val="tx1"/>
        </a:solidFill>
        <a:latin typeface="黑体" panose="02010609060101010101" pitchFamily="49" charset="-122"/>
        <a:ea typeface="黑体" panose="02010609060101010101" pitchFamily="49" charset="-122"/>
        <a:cs typeface="+mn-cs"/>
      </a:defRPr>
    </a:lvl2pPr>
    <a:lvl3pPr marL="914400" algn="l" defTabSz="914400" rtl="0" eaLnBrk="1" latinLnBrk="0" hangingPunct="1">
      <a:defRPr sz="1200" kern="1200">
        <a:solidFill>
          <a:schemeClr val="tx1"/>
        </a:solidFill>
        <a:latin typeface="黑体" panose="02010609060101010101" pitchFamily="49" charset="-122"/>
        <a:ea typeface="黑体" panose="02010609060101010101" pitchFamily="49" charset="-122"/>
        <a:cs typeface="+mn-cs"/>
      </a:defRPr>
    </a:lvl3pPr>
    <a:lvl4pPr marL="1371600" algn="l" defTabSz="914400" rtl="0" eaLnBrk="1" latinLnBrk="0" hangingPunct="1">
      <a:defRPr sz="1200" kern="1200">
        <a:solidFill>
          <a:schemeClr val="tx1"/>
        </a:solidFill>
        <a:latin typeface="黑体" panose="02010609060101010101" pitchFamily="49" charset="-122"/>
        <a:ea typeface="黑体" panose="02010609060101010101" pitchFamily="49" charset="-122"/>
        <a:cs typeface="+mn-cs"/>
      </a:defRPr>
    </a:lvl4pPr>
    <a:lvl5pPr marL="1828800" algn="l" defTabSz="914400" rtl="0" eaLnBrk="1" latinLnBrk="0" hangingPunct="1">
      <a:defRPr sz="1200" kern="1200">
        <a:solidFill>
          <a:schemeClr val="tx1"/>
        </a:solidFill>
        <a:latin typeface="黑体" panose="02010609060101010101" pitchFamily="49" charset="-122"/>
        <a:ea typeface="黑体" panose="02010609060101010101" pitchFamily="49"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dirty="0" smtClean="0">
                <a:latin typeface="微软雅黑" panose="020B0503020204020204" pitchFamily="34" charset="-122"/>
                <a:ea typeface="微软雅黑" panose="020B0503020204020204" pitchFamily="34" charset="-122"/>
              </a:rPr>
              <a:t>模板来自于：第一</a:t>
            </a:r>
            <a:r>
              <a:rPr lang="en-US" altLang="zh-CN" sz="1200" dirty="0" smtClean="0">
                <a:latin typeface="微软雅黑" panose="020B0503020204020204" pitchFamily="34" charset="-122"/>
                <a:ea typeface="微软雅黑" panose="020B0503020204020204" pitchFamily="34" charset="-122"/>
              </a:rPr>
              <a:t>PPT</a:t>
            </a:r>
            <a:r>
              <a:rPr lang="zh-CN" altLang="en-US" sz="1200" dirty="0" smtClean="0">
                <a:latin typeface="微软雅黑" panose="020B0503020204020204" pitchFamily="34" charset="-122"/>
                <a:ea typeface="微软雅黑" panose="020B0503020204020204" pitchFamily="34" charset="-122"/>
              </a:rPr>
              <a:t> </a:t>
            </a:r>
            <a:r>
              <a:rPr lang="en-US" altLang="zh-CN" sz="1200" dirty="0" smtClean="0">
                <a:latin typeface="微软雅黑" panose="020B0503020204020204" pitchFamily="34" charset="-122"/>
                <a:ea typeface="微软雅黑" panose="020B0503020204020204" pitchFamily="34" charset="-122"/>
              </a:rPr>
              <a:t>https://www.1ppt.com/</a:t>
            </a:r>
            <a:endParaRPr lang="zh-CN" altLang="en-US" sz="1200" dirty="0" smtClean="0">
              <a:latin typeface="微软雅黑" panose="020B0503020204020204" pitchFamily="34" charset="-122"/>
              <a:ea typeface="微软雅黑" panose="020B0503020204020204" pitchFamily="34" charset="-122"/>
            </a:endParaRPr>
          </a:p>
          <a:p>
            <a:endParaRPr lang="zh-CN" altLang="en-US" dirty="0"/>
          </a:p>
        </p:txBody>
      </p:sp>
      <p:sp>
        <p:nvSpPr>
          <p:cNvPr id="4" name="灯片编号占位符 3"/>
          <p:cNvSpPr>
            <a:spLocks noGrp="1"/>
          </p:cNvSpPr>
          <p:nvPr>
            <p:ph type="sldNum" sz="quarter" idx="10"/>
          </p:nvPr>
        </p:nvSpPr>
        <p:spPr/>
        <p:txBody>
          <a:bodyPr/>
          <a:lstStyle/>
          <a:p>
            <a:fld id="{08229161-2711-4F9F-873D-24207F9FB8EF}" type="slidenum">
              <a:rPr lang="zh-CN" altLang="en-US" smtClean="0"/>
              <a:pPr/>
              <a:t>3</a:t>
            </a:fld>
            <a:endParaRPr lang="zh-CN" altLang="en-US" dirty="0"/>
          </a:p>
        </p:txBody>
      </p:sp>
    </p:spTree>
    <p:extLst>
      <p:ext uri="{BB962C8B-B14F-4D97-AF65-F5344CB8AC3E}">
        <p14:creationId xmlns:p14="http://schemas.microsoft.com/office/powerpoint/2010/main" val="19374566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优品</a:t>
            </a:r>
            <a:r>
              <a:rPr lang="en-US" altLang="zh-CN" dirty="0" smtClean="0"/>
              <a:t>PPT</a:t>
            </a:r>
            <a:r>
              <a:rPr lang="zh-CN" altLang="en-US" dirty="0" smtClean="0"/>
              <a:t> </a:t>
            </a:r>
            <a:r>
              <a:rPr lang="en-US" altLang="zh-CN" smtClean="0"/>
              <a:t>https://www.ypppt.com/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25</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31787503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8DD216D9-580C-C8D2-616C-FA89E97FDFCD}"/>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xmlns="" id="{1A5E435A-15E9-2BF3-60BC-5C31DFBB419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xmlns="" id="{AC146728-219B-DDE9-E34F-A510212E31F3}"/>
              </a:ext>
            </a:extLst>
          </p:cNvPr>
          <p:cNvSpPr>
            <a:spLocks noGrp="1"/>
          </p:cNvSpPr>
          <p:nvPr>
            <p:ph type="dt" sz="half" idx="10"/>
          </p:nvPr>
        </p:nvSpPr>
        <p:spPr/>
        <p:txBody>
          <a:bodyPr/>
          <a:lstStyle/>
          <a:p>
            <a:endParaRPr lang="zh-CN" altLang="en-US"/>
          </a:p>
        </p:txBody>
      </p:sp>
      <p:sp>
        <p:nvSpPr>
          <p:cNvPr id="5" name="页脚占位符 4">
            <a:extLst>
              <a:ext uri="{FF2B5EF4-FFF2-40B4-BE49-F238E27FC236}">
                <a16:creationId xmlns:a16="http://schemas.microsoft.com/office/drawing/2014/main" xmlns="" id="{9EB41970-D8A2-7AE9-7491-4179A512709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415EEA47-AE84-33D3-E1D1-823663C3D174}"/>
              </a:ext>
            </a:extLst>
          </p:cNvPr>
          <p:cNvSpPr>
            <a:spLocks noGrp="1"/>
          </p:cNvSpPr>
          <p:nvPr>
            <p:ph type="sldNum" sz="quarter" idx="12"/>
          </p:nvPr>
        </p:nvSpPr>
        <p:spPr/>
        <p:txBody>
          <a:bodyPr/>
          <a:lstStyle/>
          <a:p>
            <a:fld id="{415C7294-C29C-49E4-A7CC-3C5190534A79}" type="slidenum">
              <a:rPr lang="zh-CN" altLang="en-US" smtClean="0"/>
              <a:t>‹#›</a:t>
            </a:fld>
            <a:endParaRPr lang="zh-CN" altLang="en-US"/>
          </a:p>
        </p:txBody>
      </p:sp>
    </p:spTree>
    <p:extLst>
      <p:ext uri="{BB962C8B-B14F-4D97-AF65-F5344CB8AC3E}">
        <p14:creationId xmlns:p14="http://schemas.microsoft.com/office/powerpoint/2010/main" val="728653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57A7DCDA-46B4-C81F-BDCC-452E27C4D941}"/>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xmlns="" id="{58C847C9-D3A7-2313-2D5F-83C7F55AC4D6}"/>
              </a:ext>
            </a:extLst>
          </p:cNvPr>
          <p:cNvSpPr>
            <a:spLocks noGrp="1"/>
          </p:cNvSpPr>
          <p:nvPr>
            <p:ph type="pic" idx="1"/>
          </p:nvPr>
        </p:nvSpPr>
        <p:spPr>
          <a:xfrm>
            <a:off x="5183188"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xmlns="" id="{3DF9EDA5-2327-1520-973D-A92787A883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 id="{B39311F6-4A4E-994B-8F78-5E436493BF2B}"/>
              </a:ext>
            </a:extLst>
          </p:cNvPr>
          <p:cNvSpPr>
            <a:spLocks noGrp="1"/>
          </p:cNvSpPr>
          <p:nvPr>
            <p:ph type="dt" sz="half" idx="10"/>
          </p:nvPr>
        </p:nvSpPr>
        <p:spPr/>
        <p:txBody>
          <a:bodyPr/>
          <a:lstStyle/>
          <a:p>
            <a:endParaRPr lang="zh-CN" altLang="en-US"/>
          </a:p>
        </p:txBody>
      </p:sp>
      <p:sp>
        <p:nvSpPr>
          <p:cNvPr id="6" name="页脚占位符 5">
            <a:extLst>
              <a:ext uri="{FF2B5EF4-FFF2-40B4-BE49-F238E27FC236}">
                <a16:creationId xmlns:a16="http://schemas.microsoft.com/office/drawing/2014/main" xmlns="" id="{F0876CD8-2C24-EC0D-5BF9-CFA4A15E287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25C8BE2A-1E74-5E2C-5A01-F016AAC26966}"/>
              </a:ext>
            </a:extLst>
          </p:cNvPr>
          <p:cNvSpPr>
            <a:spLocks noGrp="1"/>
          </p:cNvSpPr>
          <p:nvPr>
            <p:ph type="sldNum" sz="quarter" idx="12"/>
          </p:nvPr>
        </p:nvSpPr>
        <p:spPr/>
        <p:txBody>
          <a:bodyPr/>
          <a:lstStyle/>
          <a:p>
            <a:fld id="{415C7294-C29C-49E4-A7CC-3C5190534A79}" type="slidenum">
              <a:rPr lang="zh-CN" altLang="en-US" smtClean="0"/>
              <a:t>‹#›</a:t>
            </a:fld>
            <a:endParaRPr lang="zh-CN" altLang="en-US"/>
          </a:p>
        </p:txBody>
      </p:sp>
    </p:spTree>
    <p:extLst>
      <p:ext uri="{BB962C8B-B14F-4D97-AF65-F5344CB8AC3E}">
        <p14:creationId xmlns:p14="http://schemas.microsoft.com/office/powerpoint/2010/main" val="35514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E3B0D4B3-F1B3-4633-3263-B0B2AB483822}"/>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xmlns="" id="{1F814379-2569-B180-A66F-AAECC90B65AA}"/>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CBB62A3B-DE87-C6B5-A722-D3E25E304FC4}"/>
              </a:ext>
            </a:extLst>
          </p:cNvPr>
          <p:cNvSpPr>
            <a:spLocks noGrp="1"/>
          </p:cNvSpPr>
          <p:nvPr>
            <p:ph type="dt" sz="half" idx="10"/>
          </p:nvPr>
        </p:nvSpPr>
        <p:spPr/>
        <p:txBody>
          <a:bodyPr/>
          <a:lstStyle/>
          <a:p>
            <a:endParaRPr lang="zh-CN" altLang="en-US"/>
          </a:p>
        </p:txBody>
      </p:sp>
      <p:sp>
        <p:nvSpPr>
          <p:cNvPr id="5" name="页脚占位符 4">
            <a:extLst>
              <a:ext uri="{FF2B5EF4-FFF2-40B4-BE49-F238E27FC236}">
                <a16:creationId xmlns:a16="http://schemas.microsoft.com/office/drawing/2014/main" xmlns="" id="{4411A49C-0D47-F8A1-2907-6727D466C4F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F51DFC9A-4F7D-0478-032E-7915EC915511}"/>
              </a:ext>
            </a:extLst>
          </p:cNvPr>
          <p:cNvSpPr>
            <a:spLocks noGrp="1"/>
          </p:cNvSpPr>
          <p:nvPr>
            <p:ph type="sldNum" sz="quarter" idx="12"/>
          </p:nvPr>
        </p:nvSpPr>
        <p:spPr/>
        <p:txBody>
          <a:bodyPr/>
          <a:lstStyle/>
          <a:p>
            <a:fld id="{415C7294-C29C-49E4-A7CC-3C5190534A79}" type="slidenum">
              <a:rPr lang="zh-CN" altLang="en-US" smtClean="0"/>
              <a:t>‹#›</a:t>
            </a:fld>
            <a:endParaRPr lang="zh-CN" altLang="en-US"/>
          </a:p>
        </p:txBody>
      </p:sp>
    </p:spTree>
    <p:extLst>
      <p:ext uri="{BB962C8B-B14F-4D97-AF65-F5344CB8AC3E}">
        <p14:creationId xmlns:p14="http://schemas.microsoft.com/office/powerpoint/2010/main" val="34200059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 id="{F62F2B78-0C61-8986-7396-0A0EE19DD163}"/>
              </a:ext>
            </a:extLst>
          </p:cNvPr>
          <p:cNvSpPr>
            <a:spLocks noGrp="1"/>
          </p:cNvSpPr>
          <p:nvPr>
            <p:ph type="title" orient="vert"/>
          </p:nvPr>
        </p:nvSpPr>
        <p:spPr>
          <a:xfrm>
            <a:off x="8724901"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xmlns="" id="{F30F2B00-CE9D-6B87-A587-9391EFE756B1}"/>
              </a:ext>
            </a:extLst>
          </p:cNvPr>
          <p:cNvSpPr>
            <a:spLocks noGrp="1"/>
          </p:cNvSpPr>
          <p:nvPr>
            <p:ph type="body" orient="vert" idx="1"/>
          </p:nvPr>
        </p:nvSpPr>
        <p:spPr>
          <a:xfrm>
            <a:off x="838201"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DEF391E5-DCC0-A2E3-4BBB-88DF7A553760}"/>
              </a:ext>
            </a:extLst>
          </p:cNvPr>
          <p:cNvSpPr>
            <a:spLocks noGrp="1"/>
          </p:cNvSpPr>
          <p:nvPr>
            <p:ph type="dt" sz="half" idx="10"/>
          </p:nvPr>
        </p:nvSpPr>
        <p:spPr/>
        <p:txBody>
          <a:bodyPr/>
          <a:lstStyle/>
          <a:p>
            <a:endParaRPr lang="zh-CN" altLang="en-US"/>
          </a:p>
        </p:txBody>
      </p:sp>
      <p:sp>
        <p:nvSpPr>
          <p:cNvPr id="5" name="页脚占位符 4">
            <a:extLst>
              <a:ext uri="{FF2B5EF4-FFF2-40B4-BE49-F238E27FC236}">
                <a16:creationId xmlns:a16="http://schemas.microsoft.com/office/drawing/2014/main" xmlns="" id="{BDAD8DE2-5285-D997-D3FC-8A1E37FD3BE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EAF21C7F-1207-BE8D-1E27-B58C64EEB455}"/>
              </a:ext>
            </a:extLst>
          </p:cNvPr>
          <p:cNvSpPr>
            <a:spLocks noGrp="1"/>
          </p:cNvSpPr>
          <p:nvPr>
            <p:ph type="sldNum" sz="quarter" idx="12"/>
          </p:nvPr>
        </p:nvSpPr>
        <p:spPr/>
        <p:txBody>
          <a:bodyPr/>
          <a:lstStyle/>
          <a:p>
            <a:fld id="{415C7294-C29C-49E4-A7CC-3C5190534A79}" type="slidenum">
              <a:rPr lang="zh-CN" altLang="en-US" smtClean="0"/>
              <a:t>‹#›</a:t>
            </a:fld>
            <a:endParaRPr lang="zh-CN" altLang="en-US"/>
          </a:p>
        </p:txBody>
      </p:sp>
    </p:spTree>
    <p:extLst>
      <p:ext uri="{BB962C8B-B14F-4D97-AF65-F5344CB8AC3E}">
        <p14:creationId xmlns:p14="http://schemas.microsoft.com/office/powerpoint/2010/main" val="30101766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1_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 id="{F62F2B78-0C61-8986-7396-0A0EE19DD163}"/>
              </a:ext>
            </a:extLst>
          </p:cNvPr>
          <p:cNvSpPr>
            <a:spLocks noGrp="1"/>
          </p:cNvSpPr>
          <p:nvPr>
            <p:ph type="title" orient="vert"/>
          </p:nvPr>
        </p:nvSpPr>
        <p:spPr>
          <a:xfrm>
            <a:off x="8724901"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xmlns="" id="{F30F2B00-CE9D-6B87-A587-9391EFE756B1}"/>
              </a:ext>
            </a:extLst>
          </p:cNvPr>
          <p:cNvSpPr>
            <a:spLocks noGrp="1"/>
          </p:cNvSpPr>
          <p:nvPr>
            <p:ph type="body" orient="vert" idx="1"/>
          </p:nvPr>
        </p:nvSpPr>
        <p:spPr>
          <a:xfrm>
            <a:off x="838201"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DEF391E5-DCC0-A2E3-4BBB-88DF7A553760}"/>
              </a:ext>
            </a:extLst>
          </p:cNvPr>
          <p:cNvSpPr>
            <a:spLocks noGrp="1"/>
          </p:cNvSpPr>
          <p:nvPr>
            <p:ph type="dt" sz="half" idx="10"/>
          </p:nvPr>
        </p:nvSpPr>
        <p:spPr/>
        <p:txBody>
          <a:bodyPr/>
          <a:lstStyle/>
          <a:p>
            <a:endParaRPr lang="zh-CN" altLang="en-US"/>
          </a:p>
        </p:txBody>
      </p:sp>
      <p:sp>
        <p:nvSpPr>
          <p:cNvPr id="5" name="页脚占位符 4">
            <a:extLst>
              <a:ext uri="{FF2B5EF4-FFF2-40B4-BE49-F238E27FC236}">
                <a16:creationId xmlns:a16="http://schemas.microsoft.com/office/drawing/2014/main" xmlns="" id="{BDAD8DE2-5285-D997-D3FC-8A1E37FD3BE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EAF21C7F-1207-BE8D-1E27-B58C64EEB455}"/>
              </a:ext>
            </a:extLst>
          </p:cNvPr>
          <p:cNvSpPr>
            <a:spLocks noGrp="1"/>
          </p:cNvSpPr>
          <p:nvPr>
            <p:ph type="sldNum" sz="quarter" idx="12"/>
          </p:nvPr>
        </p:nvSpPr>
        <p:spPr/>
        <p:txBody>
          <a:bodyPr/>
          <a:lstStyle/>
          <a:p>
            <a:fld id="{415C7294-C29C-49E4-A7CC-3C5190534A79}" type="slidenum">
              <a:rPr lang="zh-CN" altLang="en-US" smtClean="0"/>
              <a:t>‹#›</a:t>
            </a:fld>
            <a:endParaRPr lang="zh-CN" altLang="en-US"/>
          </a:p>
        </p:txBody>
      </p:sp>
      <p:sp>
        <p:nvSpPr>
          <p:cNvPr id="7" name="TextBox 6"/>
          <p:cNvSpPr txBox="1"/>
          <p:nvPr userDrawn="1"/>
        </p:nvSpPr>
        <p:spPr>
          <a:xfrm>
            <a:off x="11651941" y="0"/>
            <a:ext cx="540060" cy="123111"/>
          </a:xfrm>
          <a:prstGeom prst="rect">
            <a:avLst/>
          </a:prstGeom>
          <a:noFill/>
        </p:spPr>
        <p:txBody>
          <a:bodyPr wrap="square" rtlCol="0">
            <a:spAutoFit/>
          </a:bodyPr>
          <a:lstStyle/>
          <a:p>
            <a:pPr>
              <a:lnSpc>
                <a:spcPct val="200000"/>
              </a:lnSpc>
            </a:pPr>
            <a:r>
              <a:rPr lang="zh-CN" altLang="en-US" sz="100" dirty="0">
                <a:latin typeface="微软雅黑" panose="020B0503020204020204" pitchFamily="34" charset="-122"/>
                <a:ea typeface="微软雅黑" panose="020B0503020204020204" pitchFamily="34" charset="-122"/>
                <a:hlinkClick r:id="rId2"/>
              </a:rPr>
              <a:t>行业</a:t>
            </a:r>
            <a:r>
              <a:rPr lang="en-US" altLang="zh-CN" sz="100" dirty="0">
                <a:latin typeface="微软雅黑" panose="020B0503020204020204" pitchFamily="34" charset="-122"/>
                <a:ea typeface="微软雅黑" panose="020B0503020204020204" pitchFamily="34" charset="-122"/>
                <a:hlinkClick r:id="rId2"/>
              </a:rPr>
              <a:t>PPT</a:t>
            </a:r>
            <a:r>
              <a:rPr lang="zh-CN" altLang="en-US" sz="100" dirty="0">
                <a:latin typeface="微软雅黑" panose="020B0503020204020204" pitchFamily="34" charset="-122"/>
                <a:ea typeface="微软雅黑" panose="020B0503020204020204" pitchFamily="34" charset="-122"/>
                <a:hlinkClick r:id="rId2"/>
              </a:rPr>
              <a:t>模板</a:t>
            </a:r>
            <a:r>
              <a:rPr lang="en-US" altLang="zh-CN" sz="100" dirty="0">
                <a:latin typeface="微软雅黑" panose="020B0503020204020204" pitchFamily="34" charset="-122"/>
                <a:ea typeface="微软雅黑" panose="020B0503020204020204" pitchFamily="34" charset="-122"/>
              </a:rPr>
              <a:t>http://www.1ppt.com/hangye/</a:t>
            </a:r>
          </a:p>
        </p:txBody>
      </p:sp>
    </p:spTree>
    <p:extLst>
      <p:ext uri="{BB962C8B-B14F-4D97-AF65-F5344CB8AC3E}">
        <p14:creationId xmlns:p14="http://schemas.microsoft.com/office/powerpoint/2010/main" val="32469984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3"/>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3"/>
            <a:ext cx="2844800" cy="365125"/>
          </a:xfrm>
          <a:prstGeom prst="rect">
            <a:avLst/>
          </a:prstGeom>
        </p:spPr>
        <p:txBody>
          <a:bodyPr/>
          <a:lstStyle/>
          <a:p>
            <a:fld id="{2E3AAC11-D570-4EA9-AFC0-30FB72BA45EB}" type="datetimeFigureOut">
              <a:rPr lang="zh-CN" altLang="en-US" smtClean="0">
                <a:solidFill>
                  <a:prstClr val="black"/>
                </a:solidFill>
              </a:rPr>
              <a:pPr/>
              <a:t>2024/9/16</a:t>
            </a:fld>
            <a:endParaRPr lang="zh-CN" altLang="en-US">
              <a:solidFill>
                <a:prstClr val="black"/>
              </a:solidFill>
            </a:endParaRPr>
          </a:p>
        </p:txBody>
      </p:sp>
      <p:sp>
        <p:nvSpPr>
          <p:cNvPr id="5" name="页脚占位符 4"/>
          <p:cNvSpPr>
            <a:spLocks noGrp="1"/>
          </p:cNvSpPr>
          <p:nvPr>
            <p:ph type="ftr" sz="quarter" idx="11"/>
          </p:nvPr>
        </p:nvSpPr>
        <p:spPr>
          <a:xfrm>
            <a:off x="4165600" y="6356353"/>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3"/>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5167752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3"/>
            <a:ext cx="2844800" cy="365125"/>
          </a:xfrm>
          <a:prstGeom prst="rect">
            <a:avLst/>
          </a:prstGeom>
        </p:spPr>
        <p:txBody>
          <a:bodyPr/>
          <a:lstStyle/>
          <a:p>
            <a:fld id="{2E3AAC11-D570-4EA9-AFC0-30FB72BA45EB}" type="datetimeFigureOut">
              <a:rPr lang="zh-CN" altLang="en-US" smtClean="0">
                <a:solidFill>
                  <a:prstClr val="black"/>
                </a:solidFill>
              </a:rPr>
              <a:pPr/>
              <a:t>2024/9/16</a:t>
            </a:fld>
            <a:endParaRPr lang="zh-CN" altLang="en-US">
              <a:solidFill>
                <a:prstClr val="black"/>
              </a:solidFill>
            </a:endParaRPr>
          </a:p>
        </p:txBody>
      </p:sp>
      <p:sp>
        <p:nvSpPr>
          <p:cNvPr id="5" name="页脚占位符 4"/>
          <p:cNvSpPr>
            <a:spLocks noGrp="1"/>
          </p:cNvSpPr>
          <p:nvPr>
            <p:ph type="ftr" sz="quarter" idx="11"/>
          </p:nvPr>
        </p:nvSpPr>
        <p:spPr>
          <a:xfrm>
            <a:off x="4165600" y="6356353"/>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3"/>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001070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650594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2024/9/16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2475210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2024/9/16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683164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2024/9/16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27304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736720254"/>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015"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2024/9/16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89973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2024/9/16</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937213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2024/9/16</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9085616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2024/9/16</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654483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2024/9/16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2708967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2024/9/16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375798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2024/9/16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2129733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2024/9/16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6129054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内容页面">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xmlns="" id="{C7DA5EBC-7C8F-2EBF-2F97-E2A8E71ADF5E}"/>
              </a:ext>
            </a:extLst>
          </p:cNvPr>
          <p:cNvPicPr>
            <a:picLocks noChangeAspect="1"/>
          </p:cNvPicPr>
          <p:nvPr userDrawn="1"/>
        </p:nvPicPr>
        <p:blipFill>
          <a:blip r:embed="rId2" cstate="email">
            <a:extLst>
              <a:ext uri="{BEBA8EAE-BF5A-486C-A8C5-ECC9F3942E4B}">
                <a14:imgProps xmlns:a14="http://schemas.microsoft.com/office/drawing/2010/main">
                  <a14:imgLayer>
                    <a14:imgEffect>
                      <a14:brightnessContrast contrast="40000"/>
                    </a14:imgEffect>
                  </a14:imgLayer>
                </a14:imgProps>
              </a:ext>
              <a:ext uri="{28A0092B-C50C-407E-A947-70E740481C1C}">
                <a14:useLocalDpi xmlns:a14="http://schemas.microsoft.com/office/drawing/2010/main"/>
              </a:ext>
            </a:extLst>
          </a:blip>
          <a:stretch>
            <a:fillRect/>
          </a:stretch>
        </p:blipFill>
        <p:spPr>
          <a:xfrm>
            <a:off x="-80149" y="-16797"/>
            <a:ext cx="12270968" cy="6858000"/>
          </a:xfrm>
          <a:prstGeom prst="rect">
            <a:avLst/>
          </a:prstGeom>
        </p:spPr>
      </p:pic>
      <p:sp>
        <p:nvSpPr>
          <p:cNvPr id="7" name="矩形 6">
            <a:extLst>
              <a:ext uri="{FF2B5EF4-FFF2-40B4-BE49-F238E27FC236}">
                <a16:creationId xmlns:a16="http://schemas.microsoft.com/office/drawing/2014/main" xmlns="" id="{FD09EFD8-4571-B533-A4AC-D53A97450632}"/>
              </a:ext>
            </a:extLst>
          </p:cNvPr>
          <p:cNvSpPr/>
          <p:nvPr userDrawn="1"/>
        </p:nvSpPr>
        <p:spPr>
          <a:xfrm>
            <a:off x="124179" y="186268"/>
            <a:ext cx="11836400" cy="63443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a:extLst>
              <a:ext uri="{FF2B5EF4-FFF2-40B4-BE49-F238E27FC236}">
                <a16:creationId xmlns:a16="http://schemas.microsoft.com/office/drawing/2014/main" xmlns="" id="{8513D514-2133-FADD-5D08-7F1ED4448132}"/>
              </a:ext>
            </a:extLst>
          </p:cNvPr>
          <p:cNvGrpSpPr/>
          <p:nvPr userDrawn="1"/>
        </p:nvGrpSpPr>
        <p:grpSpPr>
          <a:xfrm>
            <a:off x="-81331" y="4919843"/>
            <a:ext cx="12273331" cy="1604520"/>
            <a:chOff x="-89860" y="4983246"/>
            <a:chExt cx="7332249" cy="958561"/>
          </a:xfrm>
        </p:grpSpPr>
        <p:pic>
          <p:nvPicPr>
            <p:cNvPr id="4" name="图片 3">
              <a:extLst>
                <a:ext uri="{FF2B5EF4-FFF2-40B4-BE49-F238E27FC236}">
                  <a16:creationId xmlns:a16="http://schemas.microsoft.com/office/drawing/2014/main" xmlns="" id="{761B6287-666C-DE40-1471-9BE3B23C955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flipH="1">
              <a:off x="4959501" y="4983246"/>
              <a:ext cx="2282888" cy="958561"/>
            </a:xfrm>
            <a:prstGeom prst="rect">
              <a:avLst/>
            </a:prstGeom>
          </p:spPr>
        </p:pic>
        <p:pic>
          <p:nvPicPr>
            <p:cNvPr id="5" name="图片 4">
              <a:extLst>
                <a:ext uri="{FF2B5EF4-FFF2-40B4-BE49-F238E27FC236}">
                  <a16:creationId xmlns:a16="http://schemas.microsoft.com/office/drawing/2014/main" xmlns="" id="{280C06E3-BA3B-5F1A-F2FE-A89211E11C9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9860" y="5024642"/>
              <a:ext cx="1669846" cy="887273"/>
            </a:xfrm>
            <a:prstGeom prst="rect">
              <a:avLst/>
            </a:prstGeom>
          </p:spPr>
        </p:pic>
      </p:grpSp>
      <p:pic>
        <p:nvPicPr>
          <p:cNvPr id="6" name="图片 5">
            <a:extLst>
              <a:ext uri="{FF2B5EF4-FFF2-40B4-BE49-F238E27FC236}">
                <a16:creationId xmlns:a16="http://schemas.microsoft.com/office/drawing/2014/main" xmlns="" id="{B0DEA518-602E-1BB0-F098-4C804A651C6B}"/>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80149" y="6393214"/>
            <a:ext cx="12270968" cy="458223"/>
          </a:xfrm>
          <a:prstGeom prst="rect">
            <a:avLst/>
          </a:prstGeom>
        </p:spPr>
      </p:pic>
      <p:grpSp>
        <p:nvGrpSpPr>
          <p:cNvPr id="8" name="组合 7">
            <a:extLst>
              <a:ext uri="{FF2B5EF4-FFF2-40B4-BE49-F238E27FC236}">
                <a16:creationId xmlns:a16="http://schemas.microsoft.com/office/drawing/2014/main" xmlns="" id="{253C02A8-A7D6-8AE4-D70A-512F2C84C4C2}"/>
              </a:ext>
            </a:extLst>
          </p:cNvPr>
          <p:cNvGrpSpPr/>
          <p:nvPr userDrawn="1"/>
        </p:nvGrpSpPr>
        <p:grpSpPr>
          <a:xfrm>
            <a:off x="318657" y="464789"/>
            <a:ext cx="11416145" cy="409573"/>
            <a:chOff x="318655" y="464787"/>
            <a:chExt cx="11416145" cy="409573"/>
          </a:xfrm>
        </p:grpSpPr>
        <p:sp>
          <p:nvSpPr>
            <p:cNvPr id="10" name="矩形 9">
              <a:extLst>
                <a:ext uri="{FF2B5EF4-FFF2-40B4-BE49-F238E27FC236}">
                  <a16:creationId xmlns:a16="http://schemas.microsoft.com/office/drawing/2014/main" xmlns="" id="{2B262C96-1294-AAC5-9204-9F17B3172BFC}"/>
                </a:ext>
              </a:extLst>
            </p:cNvPr>
            <p:cNvSpPr/>
            <p:nvPr/>
          </p:nvSpPr>
          <p:spPr>
            <a:xfrm>
              <a:off x="318655" y="464787"/>
              <a:ext cx="409573" cy="409573"/>
            </a:xfrm>
            <a:prstGeom prst="rect">
              <a:avLst/>
            </a:prstGeom>
            <a:solidFill>
              <a:srgbClr val="5488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11" name="直线连接符 32">
              <a:extLst>
                <a:ext uri="{FF2B5EF4-FFF2-40B4-BE49-F238E27FC236}">
                  <a16:creationId xmlns:a16="http://schemas.microsoft.com/office/drawing/2014/main" xmlns="" id="{4D59BD61-6015-2385-E065-6F29F4C13CED}"/>
                </a:ext>
              </a:extLst>
            </p:cNvPr>
            <p:cNvCxnSpPr>
              <a:cxnSpLocks/>
            </p:cNvCxnSpPr>
            <p:nvPr/>
          </p:nvCxnSpPr>
          <p:spPr>
            <a:xfrm>
              <a:off x="685800" y="860505"/>
              <a:ext cx="11049000" cy="0"/>
            </a:xfrm>
            <a:prstGeom prst="line">
              <a:avLst/>
            </a:prstGeom>
            <a:ln w="6350">
              <a:solidFill>
                <a:srgbClr val="54881A"/>
              </a:solidFill>
            </a:ln>
          </p:spPr>
          <p:style>
            <a:lnRef idx="1">
              <a:schemeClr val="accent1"/>
            </a:lnRef>
            <a:fillRef idx="0">
              <a:schemeClr val="accent1"/>
            </a:fillRef>
            <a:effectRef idx="0">
              <a:schemeClr val="accent1"/>
            </a:effectRef>
            <a:fontRef idx="minor">
              <a:schemeClr val="tx1"/>
            </a:fontRef>
          </p:style>
        </p:cxnSp>
      </p:grpSp>
      <p:sp>
        <p:nvSpPr>
          <p:cNvPr id="12" name="文本框 11">
            <a:extLst>
              <a:ext uri="{FF2B5EF4-FFF2-40B4-BE49-F238E27FC236}">
                <a16:creationId xmlns:a16="http://schemas.microsoft.com/office/drawing/2014/main" xmlns="" id="{4FEFA6B2-DD43-E8E8-E0B8-2E629D5368BB}"/>
              </a:ext>
            </a:extLst>
          </p:cNvPr>
          <p:cNvSpPr txBox="1"/>
          <p:nvPr userDrawn="1"/>
        </p:nvSpPr>
        <p:spPr>
          <a:xfrm>
            <a:off x="10514960" y="497351"/>
            <a:ext cx="1236236" cy="350865"/>
          </a:xfrm>
          <a:prstGeom prst="rect">
            <a:avLst/>
          </a:prstGeom>
          <a:noFill/>
        </p:spPr>
        <p:txBody>
          <a:bodyPr wrap="none" rtlCol="0">
            <a:spAutoFit/>
          </a:bodyPr>
          <a:lstStyle/>
          <a:p>
            <a:pPr algn="ctr">
              <a:lnSpc>
                <a:spcPct val="120000"/>
              </a:lnSpc>
            </a:pPr>
            <a:r>
              <a:rPr lang="en-US" altLang="zh-CN" sz="1400" b="1" dirty="0">
                <a:solidFill>
                  <a:srgbClr val="54881A"/>
                </a:solidFill>
                <a:latin typeface="阿里巴巴普惠体" panose="00020600040101010101" pitchFamily="18" charset="-122"/>
                <a:ea typeface="阿里巴巴普惠体" panose="00020600040101010101" pitchFamily="18" charset="-122"/>
                <a:cs typeface="阿里巴巴普惠体" panose="00020600040101010101" pitchFamily="18" charset="-122"/>
              </a:rPr>
              <a:t>YOUR LOGO </a:t>
            </a:r>
            <a:endParaRPr lang="en-US" altLang="zh-CN" sz="1400" b="1" i="0" dirty="0">
              <a:solidFill>
                <a:srgbClr val="54881A"/>
              </a:solidFill>
              <a:effectLst/>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spTree>
    <p:extLst>
      <p:ext uri="{BB962C8B-B14F-4D97-AF65-F5344CB8AC3E}">
        <p14:creationId xmlns:p14="http://schemas.microsoft.com/office/powerpoint/2010/main" val="2530659198"/>
      </p:ext>
    </p:extLst>
  </p:cSld>
  <p:clrMapOvr>
    <a:masterClrMapping/>
  </p:clrMapOvr>
  <p:extLst mod="1">
    <p:ext uri="{DCECCB84-F9BA-43D5-87BE-67443E8EF086}">
      <p15:sldGuideLst xmlns:p15="http://schemas.microsoft.com/office/powerpoint/2012/main">
        <p15:guide id="2" orient="horz" pos="663" userDrawn="1">
          <p15:clr>
            <a:srgbClr val="FBAE40"/>
          </p15:clr>
        </p15:guide>
        <p15:guide id="4" orient="horz" pos="3929" userDrawn="1">
          <p15:clr>
            <a:srgbClr val="FBAE40"/>
          </p15:clr>
        </p15:guide>
        <p15:guide id="5" pos="7151" userDrawn="1">
          <p15:clr>
            <a:srgbClr val="FBAE40"/>
          </p15:clr>
        </p15:guide>
        <p15:guide id="6" pos="529"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5264654"/>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529" userDrawn="1">
          <p15:clr>
            <a:srgbClr val="FBAE40"/>
          </p15:clr>
        </p15:guide>
        <p15:guide id="4" pos="7151" userDrawn="1">
          <p15:clr>
            <a:srgbClr val="FBAE40"/>
          </p15:clr>
        </p15:guide>
        <p15:guide id="5" orient="horz" pos="663"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990D8352-72C6-BE74-42CE-AE6F3E28382F}"/>
              </a:ext>
            </a:extLst>
          </p:cNvPr>
          <p:cNvSpPr>
            <a:spLocks noGrp="1"/>
          </p:cNvSpPr>
          <p:nvPr>
            <p:ph type="dt" sz="half" idx="10"/>
          </p:nvPr>
        </p:nvSpPr>
        <p:spPr/>
        <p:txBody>
          <a:bodyPr/>
          <a:lstStyle/>
          <a:p>
            <a:endParaRPr lang="zh-CN" altLang="en-US"/>
          </a:p>
        </p:txBody>
      </p:sp>
      <p:sp>
        <p:nvSpPr>
          <p:cNvPr id="3" name="页脚占位符 2">
            <a:extLst>
              <a:ext uri="{FF2B5EF4-FFF2-40B4-BE49-F238E27FC236}">
                <a16:creationId xmlns:a16="http://schemas.microsoft.com/office/drawing/2014/main" xmlns="" id="{594E6D1E-960E-3629-ECEC-0693A2ED0E33}"/>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xmlns="" id="{F8A0588A-7FEB-BBD4-410F-8886CFF5159D}"/>
              </a:ext>
            </a:extLst>
          </p:cNvPr>
          <p:cNvSpPr>
            <a:spLocks noGrp="1"/>
          </p:cNvSpPr>
          <p:nvPr>
            <p:ph type="sldNum" sz="quarter" idx="12"/>
          </p:nvPr>
        </p:nvSpPr>
        <p:spPr/>
        <p:txBody>
          <a:bodyPr/>
          <a:lstStyle/>
          <a:p>
            <a:fld id="{415C7294-C29C-49E4-A7CC-3C5190534A79}" type="slidenum">
              <a:rPr lang="zh-CN" altLang="en-US" smtClean="0"/>
              <a:t>‹#›</a:t>
            </a:fld>
            <a:endParaRPr lang="zh-CN" altLang="en-US"/>
          </a:p>
        </p:txBody>
      </p:sp>
    </p:spTree>
    <p:extLst>
      <p:ext uri="{BB962C8B-B14F-4D97-AF65-F5344CB8AC3E}">
        <p14:creationId xmlns:p14="http://schemas.microsoft.com/office/powerpoint/2010/main" val="2933320185"/>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0E6ECDEE-7713-C0D0-E694-1D260F93928D}"/>
              </a:ext>
            </a:extLst>
          </p:cNvPr>
          <p:cNvSpPr>
            <a:spLocks noGrp="1"/>
          </p:cNvSpPr>
          <p:nvPr>
            <p:ph type="title"/>
          </p:nvPr>
        </p:nvSpPr>
        <p:spPr>
          <a:xfrm>
            <a:off x="831849"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xmlns="" id="{147EFAA0-AB66-94E4-85FF-3F184A3DB58F}"/>
              </a:ext>
            </a:extLst>
          </p:cNvPr>
          <p:cNvSpPr>
            <a:spLocks noGrp="1"/>
          </p:cNvSpPr>
          <p:nvPr>
            <p:ph type="body" idx="1"/>
          </p:nvPr>
        </p:nvSpPr>
        <p:spPr>
          <a:xfrm>
            <a:off x="831849"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xmlns="" id="{E97FFD0A-36A8-A314-9128-5713299E6590}"/>
              </a:ext>
            </a:extLst>
          </p:cNvPr>
          <p:cNvSpPr>
            <a:spLocks noGrp="1"/>
          </p:cNvSpPr>
          <p:nvPr>
            <p:ph type="dt" sz="half" idx="10"/>
          </p:nvPr>
        </p:nvSpPr>
        <p:spPr/>
        <p:txBody>
          <a:bodyPr/>
          <a:lstStyle/>
          <a:p>
            <a:endParaRPr lang="zh-CN" altLang="en-US"/>
          </a:p>
        </p:txBody>
      </p:sp>
      <p:sp>
        <p:nvSpPr>
          <p:cNvPr id="5" name="页脚占位符 4">
            <a:extLst>
              <a:ext uri="{FF2B5EF4-FFF2-40B4-BE49-F238E27FC236}">
                <a16:creationId xmlns:a16="http://schemas.microsoft.com/office/drawing/2014/main" xmlns="" id="{006C5BE6-64B2-C2F6-DC89-2CCE202FCAE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F476C168-BB34-1290-CC32-D49683FEC5C4}"/>
              </a:ext>
            </a:extLst>
          </p:cNvPr>
          <p:cNvSpPr>
            <a:spLocks noGrp="1"/>
          </p:cNvSpPr>
          <p:nvPr>
            <p:ph type="sldNum" sz="quarter" idx="12"/>
          </p:nvPr>
        </p:nvSpPr>
        <p:spPr/>
        <p:txBody>
          <a:bodyPr/>
          <a:lstStyle/>
          <a:p>
            <a:fld id="{415C7294-C29C-49E4-A7CC-3C5190534A79}" type="slidenum">
              <a:rPr lang="zh-CN" altLang="en-US" smtClean="0"/>
              <a:t>‹#›</a:t>
            </a:fld>
            <a:endParaRPr lang="zh-CN" altLang="en-US"/>
          </a:p>
        </p:txBody>
      </p:sp>
    </p:spTree>
    <p:extLst>
      <p:ext uri="{BB962C8B-B14F-4D97-AF65-F5344CB8AC3E}">
        <p14:creationId xmlns:p14="http://schemas.microsoft.com/office/powerpoint/2010/main" val="3095860179"/>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7CF3252D-B5B7-7E54-A1D3-BC5C5DA334EF}"/>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D549AF62-BE7A-4615-850F-53A305C70684}"/>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xmlns="" id="{91E5B8DF-1B00-CF04-9D03-81B0D941944C}"/>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xmlns="" id="{06933AFE-F454-9CFA-B343-022CA8F01865}"/>
              </a:ext>
            </a:extLst>
          </p:cNvPr>
          <p:cNvSpPr>
            <a:spLocks noGrp="1"/>
          </p:cNvSpPr>
          <p:nvPr>
            <p:ph type="dt" sz="half" idx="10"/>
          </p:nvPr>
        </p:nvSpPr>
        <p:spPr/>
        <p:txBody>
          <a:bodyPr/>
          <a:lstStyle/>
          <a:p>
            <a:endParaRPr lang="zh-CN" altLang="en-US"/>
          </a:p>
        </p:txBody>
      </p:sp>
      <p:sp>
        <p:nvSpPr>
          <p:cNvPr id="6" name="页脚占位符 5">
            <a:extLst>
              <a:ext uri="{FF2B5EF4-FFF2-40B4-BE49-F238E27FC236}">
                <a16:creationId xmlns:a16="http://schemas.microsoft.com/office/drawing/2014/main" xmlns="" id="{EF55BEAA-F5BC-DD7F-52F4-F25BB5D636A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A58844B4-E963-2AAF-FDAD-5738BA185555}"/>
              </a:ext>
            </a:extLst>
          </p:cNvPr>
          <p:cNvSpPr>
            <a:spLocks noGrp="1"/>
          </p:cNvSpPr>
          <p:nvPr>
            <p:ph type="sldNum" sz="quarter" idx="12"/>
          </p:nvPr>
        </p:nvSpPr>
        <p:spPr/>
        <p:txBody>
          <a:bodyPr/>
          <a:lstStyle/>
          <a:p>
            <a:fld id="{415C7294-C29C-49E4-A7CC-3C5190534A79}" type="slidenum">
              <a:rPr lang="zh-CN" altLang="en-US" smtClean="0"/>
              <a:t>‹#›</a:t>
            </a:fld>
            <a:endParaRPr lang="zh-CN" altLang="en-US"/>
          </a:p>
        </p:txBody>
      </p:sp>
    </p:spTree>
    <p:extLst>
      <p:ext uri="{BB962C8B-B14F-4D97-AF65-F5344CB8AC3E}">
        <p14:creationId xmlns:p14="http://schemas.microsoft.com/office/powerpoint/2010/main" val="12367239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BD0380AB-169F-BFD2-2CF3-76F4E02931DF}"/>
              </a:ext>
            </a:extLst>
          </p:cNvPr>
          <p:cNvSpPr>
            <a:spLocks noGrp="1"/>
          </p:cNvSpPr>
          <p:nvPr>
            <p:ph type="title"/>
          </p:nvPr>
        </p:nvSpPr>
        <p:spPr>
          <a:xfrm>
            <a:off x="839788" y="365126"/>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44C84D64-4521-2DC9-744E-D64423A4937F}"/>
              </a:ext>
            </a:extLst>
          </p:cNvPr>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xmlns="" id="{0DB56274-49A6-EEC4-01A6-C11EA992CD9F}"/>
              </a:ext>
            </a:extLst>
          </p:cNvPr>
          <p:cNvSpPr>
            <a:spLocks noGrp="1"/>
          </p:cNvSpPr>
          <p:nvPr>
            <p:ph sz="half" idx="2"/>
          </p:nvPr>
        </p:nvSpPr>
        <p:spPr>
          <a:xfrm>
            <a:off x="839789"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xmlns="" id="{2565FD04-1214-B73D-C638-1C30A1AC1A1C}"/>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xmlns="" id="{F76168FE-D20B-CD07-280F-F6D17CB667ED}"/>
              </a:ext>
            </a:extLst>
          </p:cNvPr>
          <p:cNvSpPr>
            <a:spLocks noGrp="1"/>
          </p:cNvSpPr>
          <p:nvPr>
            <p:ph sz="quarter" idx="4"/>
          </p:nvPr>
        </p:nvSpPr>
        <p:spPr>
          <a:xfrm>
            <a:off x="6172201"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xmlns="" id="{24F4CF9F-A08D-A27A-C740-5395B204742E}"/>
              </a:ext>
            </a:extLst>
          </p:cNvPr>
          <p:cNvSpPr>
            <a:spLocks noGrp="1"/>
          </p:cNvSpPr>
          <p:nvPr>
            <p:ph type="dt" sz="half" idx="10"/>
          </p:nvPr>
        </p:nvSpPr>
        <p:spPr/>
        <p:txBody>
          <a:bodyPr/>
          <a:lstStyle/>
          <a:p>
            <a:endParaRPr lang="zh-CN" altLang="en-US"/>
          </a:p>
        </p:txBody>
      </p:sp>
      <p:sp>
        <p:nvSpPr>
          <p:cNvPr id="8" name="页脚占位符 7">
            <a:extLst>
              <a:ext uri="{FF2B5EF4-FFF2-40B4-BE49-F238E27FC236}">
                <a16:creationId xmlns:a16="http://schemas.microsoft.com/office/drawing/2014/main" xmlns="" id="{3E75B150-346A-357C-9399-84A9A8CDF192}"/>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xmlns="" id="{AD41B504-ECFF-6771-C4B2-C50964F5EC91}"/>
              </a:ext>
            </a:extLst>
          </p:cNvPr>
          <p:cNvSpPr>
            <a:spLocks noGrp="1"/>
          </p:cNvSpPr>
          <p:nvPr>
            <p:ph type="sldNum" sz="quarter" idx="12"/>
          </p:nvPr>
        </p:nvSpPr>
        <p:spPr/>
        <p:txBody>
          <a:bodyPr/>
          <a:lstStyle/>
          <a:p>
            <a:fld id="{415C7294-C29C-49E4-A7CC-3C5190534A79}" type="slidenum">
              <a:rPr lang="zh-CN" altLang="en-US" smtClean="0"/>
              <a:t>‹#›</a:t>
            </a:fld>
            <a:endParaRPr lang="zh-CN" altLang="en-US"/>
          </a:p>
        </p:txBody>
      </p:sp>
    </p:spTree>
    <p:extLst>
      <p:ext uri="{BB962C8B-B14F-4D97-AF65-F5344CB8AC3E}">
        <p14:creationId xmlns:p14="http://schemas.microsoft.com/office/powerpoint/2010/main" val="1925921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B8AF3B9C-FEDF-51DA-2CB9-8735A69C6BB3}"/>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xmlns="" id="{CF09F566-E6F6-32A1-E6C3-CA447CC5A048}"/>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xmlns="" id="{3A871D66-91B9-5DCD-67EC-458C8D9DF7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 id="{A213FBE1-514F-622A-095E-335E446C804A}"/>
              </a:ext>
            </a:extLst>
          </p:cNvPr>
          <p:cNvSpPr>
            <a:spLocks noGrp="1"/>
          </p:cNvSpPr>
          <p:nvPr>
            <p:ph type="dt" sz="half" idx="10"/>
          </p:nvPr>
        </p:nvSpPr>
        <p:spPr/>
        <p:txBody>
          <a:bodyPr/>
          <a:lstStyle/>
          <a:p>
            <a:endParaRPr lang="zh-CN" altLang="en-US"/>
          </a:p>
        </p:txBody>
      </p:sp>
      <p:sp>
        <p:nvSpPr>
          <p:cNvPr id="6" name="页脚占位符 5">
            <a:extLst>
              <a:ext uri="{FF2B5EF4-FFF2-40B4-BE49-F238E27FC236}">
                <a16:creationId xmlns:a16="http://schemas.microsoft.com/office/drawing/2014/main" xmlns="" id="{5241FA8A-33F8-8A02-63BB-D11355DE14EC}"/>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F05EBEC8-ADB6-07F0-A4ED-AA72F1D7FF71}"/>
              </a:ext>
            </a:extLst>
          </p:cNvPr>
          <p:cNvSpPr>
            <a:spLocks noGrp="1"/>
          </p:cNvSpPr>
          <p:nvPr>
            <p:ph type="sldNum" sz="quarter" idx="12"/>
          </p:nvPr>
        </p:nvSpPr>
        <p:spPr/>
        <p:txBody>
          <a:bodyPr/>
          <a:lstStyle/>
          <a:p>
            <a:fld id="{415C7294-C29C-49E4-A7CC-3C5190534A79}" type="slidenum">
              <a:rPr lang="zh-CN" altLang="en-US" smtClean="0"/>
              <a:t>‹#›</a:t>
            </a:fld>
            <a:endParaRPr lang="zh-CN" altLang="en-US"/>
          </a:p>
        </p:txBody>
      </p:sp>
    </p:spTree>
    <p:extLst>
      <p:ext uri="{BB962C8B-B14F-4D97-AF65-F5344CB8AC3E}">
        <p14:creationId xmlns:p14="http://schemas.microsoft.com/office/powerpoint/2010/main" val="1961073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xmlns="" id="{AA5182C9-6671-250C-0B1C-359472B57DBB}"/>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xmlns="" id="{D48B5895-81DC-9B7D-BD16-688E46F9AB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FF73A61F-597D-E3C3-C944-E8D2C96FE402}"/>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zh-CN" altLang="en-US"/>
          </a:p>
        </p:txBody>
      </p:sp>
      <p:sp>
        <p:nvSpPr>
          <p:cNvPr id="5" name="页脚占位符 4">
            <a:extLst>
              <a:ext uri="{FF2B5EF4-FFF2-40B4-BE49-F238E27FC236}">
                <a16:creationId xmlns:a16="http://schemas.microsoft.com/office/drawing/2014/main" xmlns="" id="{767E93A1-959D-AE9A-4591-0D43041E95CA}"/>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xmlns="" id="{C13E22F6-0AE1-6713-CAA6-02442123D290}"/>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400" baseline="0">
                <a:solidFill>
                  <a:schemeClr val="bg1"/>
                </a:solidFill>
              </a:defRPr>
            </a:lvl1pPr>
          </a:lstStyle>
          <a:p>
            <a:r>
              <a:rPr lang="en-US" altLang="zh-CN"/>
              <a:t>01</a:t>
            </a:r>
            <a:endParaRPr lang="zh-CN" altLang="en-US" dirty="0"/>
          </a:p>
        </p:txBody>
      </p:sp>
    </p:spTree>
    <p:extLst>
      <p:ext uri="{BB962C8B-B14F-4D97-AF65-F5344CB8AC3E}">
        <p14:creationId xmlns:p14="http://schemas.microsoft.com/office/powerpoint/2010/main" val="14384111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55" r:id="rId4"/>
    <p:sldLayoutId id="2147483660" r:id="rId5"/>
    <p:sldLayoutId id="2147483651" r:id="rId6"/>
    <p:sldLayoutId id="2147483652" r:id="rId7"/>
    <p:sldLayoutId id="2147483653" r:id="rId8"/>
    <p:sldLayoutId id="2147483656" r:id="rId9"/>
    <p:sldLayoutId id="2147483657" r:id="rId10"/>
    <p:sldLayoutId id="2147483658" r:id="rId11"/>
    <p:sldLayoutId id="2147483659" r:id="rId12"/>
    <p:sldLayoutId id="2147483661" r:id="rId13"/>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0039876"/>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pPr/>
              <a:t>2024/9/16</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529527583"/>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3.xml"/><Relationship Id="rId4" Type="http://schemas.openxmlformats.org/officeDocument/2006/relationships/image" Target="../media/image26.jpeg"/></Relationships>
</file>

<file path=ppt/slides/_rels/slide11.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19.svg"/><Relationship Id="rId7" Type="http://schemas.openxmlformats.org/officeDocument/2006/relationships/image" Target="../media/image23.svg"/><Relationship Id="rId2" Type="http://schemas.openxmlformats.org/officeDocument/2006/relationships/image" Target="../media/image27.png"/><Relationship Id="rId1" Type="http://schemas.openxmlformats.org/officeDocument/2006/relationships/slideLayout" Target="../slideLayouts/slideLayout3.xml"/><Relationship Id="rId6" Type="http://schemas.openxmlformats.org/officeDocument/2006/relationships/image" Target="../media/image29.png"/><Relationship Id="rId5" Type="http://schemas.openxmlformats.org/officeDocument/2006/relationships/image" Target="../media/image21.sv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3.png"/><Relationship Id="rId7"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33.png"/><Relationship Id="rId1" Type="http://schemas.openxmlformats.org/officeDocument/2006/relationships/slideLayout" Target="../slideLayouts/slideLayout3.xml"/><Relationship Id="rId6" Type="http://schemas.openxmlformats.org/officeDocument/2006/relationships/image" Target="../media/image35.png"/><Relationship Id="rId5" Type="http://schemas.openxmlformats.org/officeDocument/2006/relationships/image" Target="../media/image28.svg"/><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3.png"/><Relationship Id="rId7"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2.pn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3.png"/><Relationship Id="rId9" Type="http://schemas.openxmlformats.org/officeDocument/2006/relationships/image" Target="../media/image14.png"/></Relationships>
</file>

<file path=ppt/slides/_rels/slide2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3.xml"/><Relationship Id="rId4" Type="http://schemas.openxmlformats.org/officeDocument/2006/relationships/image" Target="../media/image38.jpeg"/></Relationships>
</file>

<file path=ppt/slides/_rels/slide2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9.png"/><Relationship Id="rId7"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25.xml.rels><?xml version="1.0" encoding="UTF-8" standalone="yes"?>
<Relationships xmlns="http://schemas.openxmlformats.org/package/2006/relationships"><Relationship Id="rId8" Type="http://schemas.openxmlformats.org/officeDocument/2006/relationships/hyperlink" Target="https://www.ypppt.com/jiaocheng/" TargetMode="External"/><Relationship Id="rId3" Type="http://schemas.openxmlformats.org/officeDocument/2006/relationships/hyperlink" Target="https://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hyperlink" Target="https://www.ypppt.com/tubiao/" TargetMode="External"/><Relationship Id="rId11" Type="http://schemas.openxmlformats.org/officeDocument/2006/relationships/hyperlink" Target="https://www.ypppt.com/kejian/" TargetMode="External"/><Relationship Id="rId5" Type="http://schemas.openxmlformats.org/officeDocument/2006/relationships/hyperlink" Target="https://www.ypppt.com/beijing/" TargetMode="External"/><Relationship Id="rId10" Type="http://schemas.openxmlformats.org/officeDocument/2006/relationships/hyperlink" Target="http://www.ypppt.com/gushi/" TargetMode="External"/><Relationship Id="rId4" Type="http://schemas.openxmlformats.org/officeDocument/2006/relationships/hyperlink" Target="https://www.ypppt.com/jieri/" TargetMode="External"/><Relationship Id="rId9" Type="http://schemas.openxmlformats.org/officeDocument/2006/relationships/hyperlink" Target="http://www.ypppt.com/ziti/"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15.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g"/><Relationship Id="rId1" Type="http://schemas.openxmlformats.org/officeDocument/2006/relationships/slideLayout" Target="../slideLayouts/slideLayout3.xml"/><Relationship Id="rId4" Type="http://schemas.openxmlformats.org/officeDocument/2006/relationships/image" Target="../media/image1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3.png"/><Relationship Id="rId7"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 name="图片 135">
            <a:extLst>
              <a:ext uri="{FF2B5EF4-FFF2-40B4-BE49-F238E27FC236}">
                <a16:creationId xmlns:a16="http://schemas.microsoft.com/office/drawing/2014/main" xmlns="" id="{FB613787-49A3-7F68-B88F-F8B4FCF719EA}"/>
              </a:ext>
            </a:extLst>
          </p:cNvPr>
          <p:cNvPicPr>
            <a:picLocks noChangeAspect="1"/>
          </p:cNvPicPr>
          <p:nvPr/>
        </p:nvPicPr>
        <p:blipFill>
          <a:blip r:embed="rId2" cstate="email">
            <a:extLst>
              <a:ext uri="{BEBA8EAE-BF5A-486C-A8C5-ECC9F3942E4B}">
                <a14:imgProps xmlns:a14="http://schemas.microsoft.com/office/drawing/2010/main">
                  <a14:imgLayer>
                    <a14:imgEffect>
                      <a14:brightnessContrast contrast="40000"/>
                    </a14:imgEffect>
                  </a14:imgLayer>
                </a14:imgProps>
              </a:ext>
              <a:ext uri="{28A0092B-C50C-407E-A947-70E740481C1C}">
                <a14:useLocalDpi xmlns:a14="http://schemas.microsoft.com/office/drawing/2010/main"/>
              </a:ext>
            </a:extLst>
          </a:blip>
          <a:stretch>
            <a:fillRect/>
          </a:stretch>
        </p:blipFill>
        <p:spPr>
          <a:xfrm>
            <a:off x="-80149" y="-16797"/>
            <a:ext cx="12270968" cy="6858000"/>
          </a:xfrm>
          <a:prstGeom prst="rect">
            <a:avLst/>
          </a:prstGeom>
        </p:spPr>
      </p:pic>
      <p:grpSp>
        <p:nvGrpSpPr>
          <p:cNvPr id="21" name="组合 20">
            <a:extLst>
              <a:ext uri="{FF2B5EF4-FFF2-40B4-BE49-F238E27FC236}">
                <a16:creationId xmlns:a16="http://schemas.microsoft.com/office/drawing/2014/main" xmlns="" id="{9D64F9CA-F1B1-BCF9-7E09-3340B93CD418}"/>
              </a:ext>
            </a:extLst>
          </p:cNvPr>
          <p:cNvGrpSpPr/>
          <p:nvPr/>
        </p:nvGrpSpPr>
        <p:grpSpPr>
          <a:xfrm>
            <a:off x="-68273" y="3362695"/>
            <a:ext cx="12304165" cy="3488743"/>
            <a:chOff x="-80149" y="3410366"/>
            <a:chExt cx="12304165" cy="3488743"/>
          </a:xfrm>
        </p:grpSpPr>
        <p:pic>
          <p:nvPicPr>
            <p:cNvPr id="6" name="图片 5">
              <a:extLst>
                <a:ext uri="{FF2B5EF4-FFF2-40B4-BE49-F238E27FC236}">
                  <a16:creationId xmlns:a16="http://schemas.microsoft.com/office/drawing/2014/main" xmlns="" id="{B65E277C-C0F1-018A-638F-1704B1FB320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0149" y="3410366"/>
              <a:ext cx="12304165" cy="3355333"/>
            </a:xfrm>
            <a:prstGeom prst="rect">
              <a:avLst/>
            </a:prstGeom>
          </p:spPr>
        </p:pic>
        <p:pic>
          <p:nvPicPr>
            <p:cNvPr id="3" name="图片 2">
              <a:extLst>
                <a:ext uri="{FF2B5EF4-FFF2-40B4-BE49-F238E27FC236}">
                  <a16:creationId xmlns:a16="http://schemas.microsoft.com/office/drawing/2014/main" xmlns="" id="{E2CF2908-B4D2-5E19-5B42-6C3041106EB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0149" y="5811686"/>
              <a:ext cx="12270968" cy="1087423"/>
            </a:xfrm>
            <a:prstGeom prst="rect">
              <a:avLst/>
            </a:prstGeom>
          </p:spPr>
        </p:pic>
      </p:grpSp>
      <p:pic>
        <p:nvPicPr>
          <p:cNvPr id="12" name="图片 11">
            <a:extLst>
              <a:ext uri="{FF2B5EF4-FFF2-40B4-BE49-F238E27FC236}">
                <a16:creationId xmlns:a16="http://schemas.microsoft.com/office/drawing/2014/main" xmlns="" id="{627C99F2-5812-59E5-A652-E9BB2B7655B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1003077" y="859899"/>
            <a:ext cx="1188921" cy="926511"/>
          </a:xfrm>
          <a:prstGeom prst="rect">
            <a:avLst/>
          </a:prstGeom>
        </p:spPr>
      </p:pic>
      <p:pic>
        <p:nvPicPr>
          <p:cNvPr id="14" name="图片 13">
            <a:extLst>
              <a:ext uri="{FF2B5EF4-FFF2-40B4-BE49-F238E27FC236}">
                <a16:creationId xmlns:a16="http://schemas.microsoft.com/office/drawing/2014/main" xmlns="" id="{D03C6E32-A3BC-CDE8-33BE-298CC0CE37F2}"/>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289358" y="2"/>
            <a:ext cx="1188921" cy="926511"/>
          </a:xfrm>
          <a:prstGeom prst="rect">
            <a:avLst/>
          </a:prstGeom>
        </p:spPr>
      </p:pic>
      <p:pic>
        <p:nvPicPr>
          <p:cNvPr id="15" name="图片 14">
            <a:extLst>
              <a:ext uri="{FF2B5EF4-FFF2-40B4-BE49-F238E27FC236}">
                <a16:creationId xmlns:a16="http://schemas.microsoft.com/office/drawing/2014/main" xmlns="" id="{56516A5C-DDBB-9A5A-4727-2453C7AD5F13}"/>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9440" y="4145659"/>
            <a:ext cx="757849" cy="547546"/>
          </a:xfrm>
          <a:prstGeom prst="rect">
            <a:avLst/>
          </a:prstGeom>
        </p:spPr>
      </p:pic>
      <p:pic>
        <p:nvPicPr>
          <p:cNvPr id="17" name="图片 16">
            <a:extLst>
              <a:ext uri="{FF2B5EF4-FFF2-40B4-BE49-F238E27FC236}">
                <a16:creationId xmlns:a16="http://schemas.microsoft.com/office/drawing/2014/main" xmlns="" id="{914A887D-6EB7-4729-93D1-A7377554376D}"/>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5156926" y="2908424"/>
            <a:ext cx="7217548" cy="3664672"/>
          </a:xfrm>
          <a:prstGeom prst="rect">
            <a:avLst/>
          </a:prstGeom>
        </p:spPr>
      </p:pic>
      <p:pic>
        <p:nvPicPr>
          <p:cNvPr id="28" name="图片 27">
            <a:extLst>
              <a:ext uri="{FF2B5EF4-FFF2-40B4-BE49-F238E27FC236}">
                <a16:creationId xmlns:a16="http://schemas.microsoft.com/office/drawing/2014/main" xmlns="" id="{B30F8817-7162-7CDA-72B1-3640CA9CFA3F}"/>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8650499" y="754271"/>
            <a:ext cx="2104640" cy="669289"/>
          </a:xfrm>
          <a:prstGeom prst="rect">
            <a:avLst/>
          </a:prstGeom>
        </p:spPr>
      </p:pic>
      <p:grpSp>
        <p:nvGrpSpPr>
          <p:cNvPr id="25" name="组合 24">
            <a:extLst>
              <a:ext uri="{FF2B5EF4-FFF2-40B4-BE49-F238E27FC236}">
                <a16:creationId xmlns:a16="http://schemas.microsoft.com/office/drawing/2014/main" xmlns="" id="{C74A5F49-EF04-1700-7650-E5E3CAC8B705}"/>
              </a:ext>
            </a:extLst>
          </p:cNvPr>
          <p:cNvGrpSpPr/>
          <p:nvPr/>
        </p:nvGrpSpPr>
        <p:grpSpPr>
          <a:xfrm>
            <a:off x="832037" y="1192728"/>
            <a:ext cx="3730409" cy="461665"/>
            <a:chOff x="832035" y="1029222"/>
            <a:chExt cx="3730409" cy="461665"/>
          </a:xfrm>
        </p:grpSpPr>
        <p:sp>
          <p:nvSpPr>
            <p:cNvPr id="7" name="文本框 6">
              <a:extLst>
                <a:ext uri="{FF2B5EF4-FFF2-40B4-BE49-F238E27FC236}">
                  <a16:creationId xmlns:a16="http://schemas.microsoft.com/office/drawing/2014/main" xmlns="" id="{4CDB92B8-42FC-5477-7C81-40F037C828E1}"/>
                </a:ext>
              </a:extLst>
            </p:cNvPr>
            <p:cNvSpPr txBox="1"/>
            <p:nvPr/>
          </p:nvSpPr>
          <p:spPr>
            <a:xfrm>
              <a:off x="832035" y="1029222"/>
              <a:ext cx="1808217" cy="461665"/>
            </a:xfrm>
            <a:prstGeom prst="rect">
              <a:avLst/>
            </a:prstGeom>
            <a:noFill/>
          </p:spPr>
          <p:txBody>
            <a:bodyPr wrap="square" rtlCol="0">
              <a:spAutoFit/>
            </a:bodyPr>
            <a:lstStyle>
              <a:defPPr>
                <a:defRPr lang="zh-CN"/>
              </a:defPPr>
              <a:lvl1pPr>
                <a:defRPr sz="9600" spc="130">
                  <a:solidFill>
                    <a:srgbClr val="54881A"/>
                  </a:solidFill>
                  <a:latin typeface="优设标题黑" panose="00000500000000000000" pitchFamily="2" charset="-122"/>
                  <a:ea typeface="优设标题黑" panose="00000500000000000000" pitchFamily="2" charset="-122"/>
                </a:defRPr>
              </a:lvl1pPr>
            </a:lstStyle>
            <a:p>
              <a:pPr algn="dist"/>
              <a:r>
                <a:rPr lang="zh-CN" altLang="en-US" sz="2400" spc="-300" dirty="0">
                  <a:latin typeface="思源宋体 CN Heavy" panose="02020900000000000000" pitchFamily="18" charset="-122"/>
                  <a:ea typeface="思源宋体 CN Heavy" panose="02020900000000000000" pitchFamily="18" charset="-122"/>
                </a:rPr>
                <a:t>新</a:t>
              </a:r>
              <a:r>
                <a:rPr lang="en-US" altLang="zh-CN" sz="2400" spc="-300" dirty="0">
                  <a:latin typeface="思源宋体 CN Heavy" panose="02020900000000000000" pitchFamily="18" charset="-122"/>
                  <a:ea typeface="思源宋体 CN Heavy" panose="02020900000000000000" pitchFamily="18" charset="-122"/>
                </a:rPr>
                <a:t>/</a:t>
              </a:r>
              <a:r>
                <a:rPr lang="zh-CN" altLang="en-US" sz="2400" spc="-300" dirty="0">
                  <a:latin typeface="思源宋体 CN Heavy" panose="02020900000000000000" pitchFamily="18" charset="-122"/>
                  <a:ea typeface="思源宋体 CN Heavy" panose="02020900000000000000" pitchFamily="18" charset="-122"/>
                </a:rPr>
                <a:t>能</a:t>
              </a:r>
              <a:r>
                <a:rPr lang="en-US" altLang="zh-CN" sz="2400" spc="-300" dirty="0">
                  <a:latin typeface="思源宋体 CN Heavy" panose="02020900000000000000" pitchFamily="18" charset="-122"/>
                  <a:ea typeface="思源宋体 CN Heavy" panose="02020900000000000000" pitchFamily="18" charset="-122"/>
                </a:rPr>
                <a:t>/</a:t>
              </a:r>
              <a:r>
                <a:rPr lang="zh-CN" altLang="en-US" sz="2400" spc="-300" dirty="0">
                  <a:latin typeface="思源宋体 CN Heavy" panose="02020900000000000000" pitchFamily="18" charset="-122"/>
                  <a:ea typeface="思源宋体 CN Heavy" panose="02020900000000000000" pitchFamily="18" charset="-122"/>
                </a:rPr>
                <a:t>源</a:t>
              </a:r>
            </a:p>
          </p:txBody>
        </p:sp>
        <p:sp>
          <p:nvSpPr>
            <p:cNvPr id="8" name="文本框 7">
              <a:extLst>
                <a:ext uri="{FF2B5EF4-FFF2-40B4-BE49-F238E27FC236}">
                  <a16:creationId xmlns:a16="http://schemas.microsoft.com/office/drawing/2014/main" xmlns="" id="{00E4FCA9-6B3F-F800-6D3F-F809F6DE3E72}"/>
                </a:ext>
              </a:extLst>
            </p:cNvPr>
            <p:cNvSpPr txBox="1"/>
            <p:nvPr/>
          </p:nvSpPr>
          <p:spPr>
            <a:xfrm>
              <a:off x="2949091" y="1029222"/>
              <a:ext cx="1613353" cy="461665"/>
            </a:xfrm>
            <a:prstGeom prst="rect">
              <a:avLst/>
            </a:prstGeom>
            <a:noFill/>
          </p:spPr>
          <p:txBody>
            <a:bodyPr wrap="square" rtlCol="0">
              <a:spAutoFit/>
            </a:bodyPr>
            <a:lstStyle>
              <a:defPPr>
                <a:defRPr lang="zh-CN"/>
              </a:defPPr>
              <a:lvl1pPr>
                <a:defRPr sz="9600" spc="130">
                  <a:solidFill>
                    <a:srgbClr val="54881A"/>
                  </a:solidFill>
                  <a:latin typeface="优设标题黑" panose="00000500000000000000" pitchFamily="2" charset="-122"/>
                  <a:ea typeface="优设标题黑" panose="00000500000000000000" pitchFamily="2" charset="-122"/>
                </a:defRPr>
              </a:lvl1pPr>
            </a:lstStyle>
            <a:p>
              <a:pPr algn="dist"/>
              <a:r>
                <a:rPr lang="zh-CN" altLang="en-US" sz="2400" spc="-300" dirty="0">
                  <a:latin typeface="思源宋体 CN Heavy" panose="02020900000000000000" pitchFamily="18" charset="-122"/>
                  <a:ea typeface="思源宋体 CN Heavy" panose="02020900000000000000" pitchFamily="18" charset="-122"/>
                </a:rPr>
                <a:t>新</a:t>
              </a:r>
              <a:r>
                <a:rPr lang="en-US" altLang="zh-CN" sz="2400" spc="-300" dirty="0">
                  <a:latin typeface="思源宋体 CN Heavy" panose="02020900000000000000" pitchFamily="18" charset="-122"/>
                  <a:ea typeface="思源宋体 CN Heavy" panose="02020900000000000000" pitchFamily="18" charset="-122"/>
                </a:rPr>
                <a:t>/</a:t>
              </a:r>
              <a:r>
                <a:rPr lang="zh-CN" altLang="en-US" sz="2400" spc="-300" dirty="0">
                  <a:latin typeface="思源宋体 CN Heavy" panose="02020900000000000000" pitchFamily="18" charset="-122"/>
                  <a:ea typeface="思源宋体 CN Heavy" panose="02020900000000000000" pitchFamily="18" charset="-122"/>
                </a:rPr>
                <a:t>生</a:t>
              </a:r>
              <a:r>
                <a:rPr lang="en-US" altLang="zh-CN" sz="2400" spc="-300" dirty="0">
                  <a:latin typeface="思源宋体 CN Heavy" panose="02020900000000000000" pitchFamily="18" charset="-122"/>
                  <a:ea typeface="思源宋体 CN Heavy" panose="02020900000000000000" pitchFamily="18" charset="-122"/>
                </a:rPr>
                <a:t>/</a:t>
              </a:r>
              <a:r>
                <a:rPr lang="zh-CN" altLang="en-US" sz="2400" spc="-300" dirty="0">
                  <a:latin typeface="思源宋体 CN Heavy" panose="02020900000000000000" pitchFamily="18" charset="-122"/>
                  <a:ea typeface="思源宋体 CN Heavy" panose="02020900000000000000" pitchFamily="18" charset="-122"/>
                </a:rPr>
                <a:t>活</a:t>
              </a:r>
            </a:p>
          </p:txBody>
        </p:sp>
      </p:grpSp>
      <p:sp>
        <p:nvSpPr>
          <p:cNvPr id="10" name="文本框 9">
            <a:extLst>
              <a:ext uri="{FF2B5EF4-FFF2-40B4-BE49-F238E27FC236}">
                <a16:creationId xmlns:a16="http://schemas.microsoft.com/office/drawing/2014/main" xmlns="" id="{4784FB78-E5DE-D3F3-C54C-531269BEC046}"/>
              </a:ext>
            </a:extLst>
          </p:cNvPr>
          <p:cNvSpPr txBox="1"/>
          <p:nvPr/>
        </p:nvSpPr>
        <p:spPr>
          <a:xfrm>
            <a:off x="744065" y="1465784"/>
            <a:ext cx="6994251" cy="1862048"/>
          </a:xfrm>
          <a:prstGeom prst="rect">
            <a:avLst/>
          </a:prstGeom>
          <a:noFill/>
        </p:spPr>
        <p:txBody>
          <a:bodyPr wrap="square" rtlCol="0">
            <a:spAutoFit/>
          </a:bodyPr>
          <a:lstStyle>
            <a:defPPr>
              <a:defRPr lang="zh-CN"/>
            </a:defPPr>
            <a:lvl1pPr>
              <a:defRPr sz="9600" spc="130">
                <a:solidFill>
                  <a:srgbClr val="54881A"/>
                </a:solidFill>
                <a:latin typeface="优设标题黑" panose="00000500000000000000" pitchFamily="2" charset="-122"/>
                <a:ea typeface="优设标题黑" panose="00000500000000000000" pitchFamily="2" charset="-122"/>
              </a:defRPr>
            </a:lvl1pPr>
          </a:lstStyle>
          <a:p>
            <a:r>
              <a:rPr lang="zh-CN" altLang="en-US" sz="11500" spc="-300" dirty="0">
                <a:latin typeface="+mj-ea"/>
                <a:ea typeface="+mj-ea"/>
              </a:rPr>
              <a:t>新能源汽车</a:t>
            </a:r>
          </a:p>
        </p:txBody>
      </p:sp>
      <p:sp>
        <p:nvSpPr>
          <p:cNvPr id="11" name="文本框 10">
            <a:extLst>
              <a:ext uri="{FF2B5EF4-FFF2-40B4-BE49-F238E27FC236}">
                <a16:creationId xmlns:a16="http://schemas.microsoft.com/office/drawing/2014/main" xmlns="" id="{8A4870A2-BAF9-903A-2B2D-804CEB9BBA8F}"/>
              </a:ext>
            </a:extLst>
          </p:cNvPr>
          <p:cNvSpPr txBox="1"/>
          <p:nvPr/>
        </p:nvSpPr>
        <p:spPr>
          <a:xfrm>
            <a:off x="806216" y="3010671"/>
            <a:ext cx="5999423" cy="387798"/>
          </a:xfrm>
          <a:prstGeom prst="rect">
            <a:avLst/>
          </a:prstGeom>
          <a:noFill/>
        </p:spPr>
        <p:txBody>
          <a:bodyPr wrap="square" rtlCol="0">
            <a:spAutoFit/>
          </a:bodyPr>
          <a:lstStyle>
            <a:defPPr>
              <a:defRPr lang="zh-CN"/>
            </a:defPPr>
            <a:lvl1pPr>
              <a:defRPr sz="9600" spc="130">
                <a:solidFill>
                  <a:srgbClr val="54881A"/>
                </a:solidFill>
                <a:latin typeface="优设标题黑" panose="00000500000000000000" pitchFamily="2" charset="-122"/>
                <a:ea typeface="优设标题黑" panose="00000500000000000000" pitchFamily="2" charset="-122"/>
              </a:defRPr>
            </a:lvl1pPr>
          </a:lstStyle>
          <a:p>
            <a:pPr algn="dist">
              <a:lnSpc>
                <a:spcPct val="120000"/>
              </a:lnSpc>
            </a:pPr>
            <a:r>
              <a:rPr lang="zh-CN" altLang="en-US" sz="1600" b="1" spc="0" dirty="0">
                <a:latin typeface="阿里巴巴普惠体" panose="00020600040101010101" pitchFamily="18" charset="-122"/>
                <a:ea typeface="阿里巴巴普惠体" panose="00020600040101010101" pitchFamily="18" charset="-122"/>
                <a:cs typeface="阿里巴巴普惠体" panose="00020600040101010101" pitchFamily="18" charset="-122"/>
              </a:rPr>
              <a:t>零污染零排放助力绿色低碳生活</a:t>
            </a:r>
          </a:p>
        </p:txBody>
      </p:sp>
      <p:sp>
        <p:nvSpPr>
          <p:cNvPr id="16" name="文本框 15">
            <a:extLst>
              <a:ext uri="{FF2B5EF4-FFF2-40B4-BE49-F238E27FC236}">
                <a16:creationId xmlns:a16="http://schemas.microsoft.com/office/drawing/2014/main" xmlns="" id="{E982CC12-A6A2-9CFC-1F15-F7B0247F968E}"/>
              </a:ext>
            </a:extLst>
          </p:cNvPr>
          <p:cNvSpPr txBox="1"/>
          <p:nvPr/>
        </p:nvSpPr>
        <p:spPr>
          <a:xfrm>
            <a:off x="818477" y="3398626"/>
            <a:ext cx="5996131" cy="498598"/>
          </a:xfrm>
          <a:prstGeom prst="rect">
            <a:avLst/>
          </a:prstGeom>
          <a:noFill/>
        </p:spPr>
        <p:txBody>
          <a:bodyPr wrap="square">
            <a:spAutoFit/>
          </a:bodyPr>
          <a:lstStyle/>
          <a:p>
            <a:pPr>
              <a:lnSpc>
                <a:spcPct val="120000"/>
              </a:lnSpc>
            </a:pPr>
            <a:r>
              <a:rPr lang="zh-CN" altLang="en-US" sz="1100" dirty="0">
                <a:solidFill>
                  <a:schemeClr val="bg1">
                    <a:lumMod val="50000"/>
                  </a:schemeClr>
                </a:solidFill>
              </a:rPr>
              <a:t>新能源汽车是指采用非常规的车用燃料作为动力来源综合车辆的动力控制和驱动方面的先进技术，形成的技术原理先进、具有新技术、新结构的汽车</a:t>
            </a:r>
          </a:p>
        </p:txBody>
      </p:sp>
      <p:grpSp>
        <p:nvGrpSpPr>
          <p:cNvPr id="20" name="组合 19">
            <a:extLst>
              <a:ext uri="{FF2B5EF4-FFF2-40B4-BE49-F238E27FC236}">
                <a16:creationId xmlns:a16="http://schemas.microsoft.com/office/drawing/2014/main" xmlns="" id="{8270E5E9-F5C2-F795-D851-B35F6A6B3896}"/>
              </a:ext>
            </a:extLst>
          </p:cNvPr>
          <p:cNvGrpSpPr/>
          <p:nvPr/>
        </p:nvGrpSpPr>
        <p:grpSpPr>
          <a:xfrm>
            <a:off x="158722" y="196621"/>
            <a:ext cx="3151135" cy="400110"/>
            <a:chOff x="158722" y="196621"/>
            <a:chExt cx="3151134" cy="400110"/>
          </a:xfrm>
        </p:grpSpPr>
        <p:sp>
          <p:nvSpPr>
            <p:cNvPr id="9" name="文本框 8">
              <a:extLst>
                <a:ext uri="{FF2B5EF4-FFF2-40B4-BE49-F238E27FC236}">
                  <a16:creationId xmlns:a16="http://schemas.microsoft.com/office/drawing/2014/main" xmlns="" id="{5AE331C6-B324-CFEE-C629-FC1DB35F04DB}"/>
                </a:ext>
              </a:extLst>
            </p:cNvPr>
            <p:cNvSpPr txBox="1"/>
            <p:nvPr/>
          </p:nvSpPr>
          <p:spPr>
            <a:xfrm>
              <a:off x="158722" y="196621"/>
              <a:ext cx="992102" cy="400110"/>
            </a:xfrm>
            <a:prstGeom prst="rect">
              <a:avLst/>
            </a:prstGeom>
            <a:noFill/>
          </p:spPr>
          <p:txBody>
            <a:bodyPr wrap="square" rtlCol="0">
              <a:spAutoFit/>
            </a:bodyPr>
            <a:lstStyle>
              <a:defPPr>
                <a:defRPr lang="zh-CN"/>
              </a:defPPr>
              <a:lvl1pPr>
                <a:defRPr sz="9600" spc="130">
                  <a:solidFill>
                    <a:srgbClr val="54881A"/>
                  </a:solidFill>
                  <a:latin typeface="优设标题黑" panose="00000500000000000000" pitchFamily="2" charset="-122"/>
                  <a:ea typeface="优设标题黑" panose="00000500000000000000" pitchFamily="2" charset="-122"/>
                </a:defRPr>
              </a:lvl1pPr>
            </a:lstStyle>
            <a:p>
              <a:r>
                <a:rPr lang="en-US" altLang="zh-CN" sz="2000" b="1" spc="0" dirty="0">
                  <a:latin typeface="阿里巴巴普惠体" panose="00020600040101010101" pitchFamily="18" charset="-122"/>
                  <a:ea typeface="阿里巴巴普惠体" panose="00020600040101010101" pitchFamily="18" charset="-122"/>
                  <a:cs typeface="阿里巴巴普惠体" panose="00020600040101010101" pitchFamily="18" charset="-122"/>
                </a:rPr>
                <a:t>LOGO </a:t>
              </a:r>
              <a:endParaRPr lang="zh-CN" altLang="en-US" sz="1050" spc="0" dirty="0">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sp>
          <p:nvSpPr>
            <p:cNvPr id="18" name="文本框 17">
              <a:extLst>
                <a:ext uri="{FF2B5EF4-FFF2-40B4-BE49-F238E27FC236}">
                  <a16:creationId xmlns:a16="http://schemas.microsoft.com/office/drawing/2014/main" xmlns="" id="{A9345AF6-6941-5ED0-4B9E-5B5AF08ABB40}"/>
                </a:ext>
              </a:extLst>
            </p:cNvPr>
            <p:cNvSpPr txBox="1"/>
            <p:nvPr/>
          </p:nvSpPr>
          <p:spPr>
            <a:xfrm>
              <a:off x="959271" y="266313"/>
              <a:ext cx="2350585" cy="276999"/>
            </a:xfrm>
            <a:prstGeom prst="rect">
              <a:avLst/>
            </a:prstGeom>
            <a:noFill/>
          </p:spPr>
          <p:txBody>
            <a:bodyPr wrap="square" rtlCol="0">
              <a:spAutoFit/>
            </a:bodyPr>
            <a:lstStyle>
              <a:defPPr>
                <a:defRPr lang="zh-CN"/>
              </a:defPPr>
              <a:lvl1pPr>
                <a:defRPr sz="9600" spc="130">
                  <a:solidFill>
                    <a:srgbClr val="54881A"/>
                  </a:solidFill>
                  <a:latin typeface="优设标题黑" panose="00000500000000000000" pitchFamily="2" charset="-122"/>
                  <a:ea typeface="优设标题黑" panose="00000500000000000000" pitchFamily="2" charset="-122"/>
                </a:defRPr>
              </a:lvl1pPr>
            </a:lstStyle>
            <a:p>
              <a:pPr algn="dist"/>
              <a:r>
                <a:rPr lang="en-US" altLang="zh-CN" sz="1200" spc="0" dirty="0">
                  <a:latin typeface="阿里巴巴普惠体" panose="00020600040101010101" pitchFamily="18" charset="-122"/>
                  <a:ea typeface="阿里巴巴普惠体" panose="00020600040101010101" pitchFamily="18" charset="-122"/>
                  <a:cs typeface="阿里巴巴普惠体" panose="00020600040101010101" pitchFamily="18" charset="-122"/>
                </a:rPr>
                <a:t>NEW ENERGY AND NEW LIFE</a:t>
              </a:r>
              <a:endParaRPr lang="zh-CN" altLang="en-US" sz="1200" spc="0" dirty="0">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grpSp>
      <p:sp>
        <p:nvSpPr>
          <p:cNvPr id="22" name="文本框 21">
            <a:extLst>
              <a:ext uri="{FF2B5EF4-FFF2-40B4-BE49-F238E27FC236}">
                <a16:creationId xmlns:a16="http://schemas.microsoft.com/office/drawing/2014/main" xmlns="" id="{9CD9E421-73AF-0782-0A8B-4687A90454CA}"/>
              </a:ext>
            </a:extLst>
          </p:cNvPr>
          <p:cNvSpPr txBox="1"/>
          <p:nvPr/>
        </p:nvSpPr>
        <p:spPr>
          <a:xfrm>
            <a:off x="883286" y="4176304"/>
            <a:ext cx="1353676" cy="276999"/>
          </a:xfrm>
          <a:prstGeom prst="rect">
            <a:avLst/>
          </a:prstGeom>
          <a:solidFill>
            <a:srgbClr val="D0FAFC"/>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200" b="0" i="0" u="none" strike="noStrike" kern="1200" cap="none" spc="0" normalizeH="0" baseline="0" noProof="0" dirty="0">
                <a:ln>
                  <a:noFill/>
                </a:ln>
                <a:solidFill>
                  <a:srgbClr val="54881A"/>
                </a:solidFill>
                <a:effectLst/>
                <a:uLnTx/>
                <a:uFillTx/>
                <a:latin typeface="阿里巴巴普惠体" panose="00020600040101010101" pitchFamily="18" charset="-122"/>
                <a:ea typeface="阿里巴巴普惠体" panose="00020600040101010101" pitchFamily="18" charset="-122"/>
                <a:cs typeface="阿里巴巴普惠体" panose="00020600040101010101" pitchFamily="18" charset="-122"/>
              </a:rPr>
              <a:t>汇报人</a:t>
            </a:r>
            <a:r>
              <a:rPr kumimoji="0" lang="zh-CN" altLang="en-US" sz="1200" b="0" i="0" u="none" strike="noStrike" kern="1200" cap="none" spc="0" normalizeH="0" baseline="0" noProof="0" dirty="0" smtClean="0">
                <a:ln>
                  <a:noFill/>
                </a:ln>
                <a:solidFill>
                  <a:srgbClr val="54881A"/>
                </a:solidFill>
                <a:effectLst/>
                <a:uLnTx/>
                <a:uFillTx/>
                <a:latin typeface="阿里巴巴普惠体" panose="00020600040101010101" pitchFamily="18" charset="-122"/>
                <a:ea typeface="阿里巴巴普惠体" panose="00020600040101010101" pitchFamily="18" charset="-122"/>
                <a:cs typeface="阿里巴巴普惠体" panose="00020600040101010101" pitchFamily="18" charset="-122"/>
              </a:rPr>
              <a:t>：</a:t>
            </a:r>
            <a:r>
              <a:rPr lang="zh-CN" altLang="en-US" sz="1200" dirty="0">
                <a:solidFill>
                  <a:srgbClr val="54881A"/>
                </a:solidFill>
                <a:latin typeface="阿里巴巴普惠体" panose="00020600040101010101" pitchFamily="18" charset="-122"/>
                <a:ea typeface="阿里巴巴普惠体" panose="00020600040101010101" pitchFamily="18" charset="-122"/>
                <a:cs typeface="阿里巴巴普惠体" panose="00020600040101010101" pitchFamily="18" charset="-122"/>
              </a:rPr>
              <a:t>优品</a:t>
            </a:r>
            <a:r>
              <a:rPr kumimoji="0" lang="en-US" altLang="zh-CN" sz="1200" b="0" i="0" u="none" strike="noStrike" kern="1200" cap="none" spc="0" normalizeH="0" baseline="0" noProof="0" dirty="0" smtClean="0">
                <a:ln>
                  <a:noFill/>
                </a:ln>
                <a:solidFill>
                  <a:srgbClr val="54881A"/>
                </a:solidFill>
                <a:effectLst/>
                <a:uLnTx/>
                <a:uFillTx/>
                <a:latin typeface="阿里巴巴普惠体" panose="00020600040101010101" pitchFamily="18" charset="-122"/>
                <a:ea typeface="阿里巴巴普惠体" panose="00020600040101010101" pitchFamily="18" charset="-122"/>
                <a:cs typeface="阿里巴巴普惠体" panose="00020600040101010101" pitchFamily="18" charset="-122"/>
              </a:rPr>
              <a:t>PPT</a:t>
            </a:r>
            <a:endParaRPr kumimoji="0" lang="zh-CN" altLang="en-US" sz="1200" b="0" i="0" u="none" strike="noStrike" kern="1200" cap="none" spc="0" normalizeH="0" baseline="0" noProof="0" dirty="0">
              <a:ln>
                <a:noFill/>
              </a:ln>
              <a:solidFill>
                <a:srgbClr val="54881A"/>
              </a:solidFill>
              <a:effectLst/>
              <a:uLnTx/>
              <a:uFillTx/>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spTree>
    <p:extLst>
      <p:ext uri="{BB962C8B-B14F-4D97-AF65-F5344CB8AC3E}">
        <p14:creationId xmlns:p14="http://schemas.microsoft.com/office/powerpoint/2010/main" val="16262174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6"/>
                                        </p:tgtEl>
                                        <p:attrNameLst>
                                          <p:attrName>style.visibility</p:attrName>
                                        </p:attrNameLst>
                                      </p:cBhvr>
                                      <p:to>
                                        <p:strVal val="visible"/>
                                      </p:to>
                                    </p:set>
                                    <p:animEffect transition="in" filter="fade">
                                      <p:cBhvr>
                                        <p:cTn id="7" dur="500"/>
                                        <p:tgtEl>
                                          <p:spTgt spid="13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down)">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1000" fill="hold"/>
                                        <p:tgtEl>
                                          <p:spTgt spid="17"/>
                                        </p:tgtEl>
                                        <p:attrNameLst>
                                          <p:attrName>ppt_x</p:attrName>
                                        </p:attrNameLst>
                                      </p:cBhvr>
                                      <p:tavLst>
                                        <p:tav tm="0">
                                          <p:val>
                                            <p:strVal val="1+#ppt_w/2"/>
                                          </p:val>
                                        </p:tav>
                                        <p:tav tm="100000">
                                          <p:val>
                                            <p:strVal val="#ppt_x"/>
                                          </p:val>
                                        </p:tav>
                                      </p:tavLst>
                                    </p:anim>
                                    <p:anim calcmode="lin" valueType="num">
                                      <p:cBhvr additive="base">
                                        <p:cTn id="18" dur="10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par>
                                <p:cTn id="24" presetID="10" presetClass="entr" presetSubtype="0"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par>
                                <p:cTn id="27" presetID="10"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500"/>
                                        <p:tgtEl>
                                          <p:spTgt spid="20"/>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50" presetClass="entr" presetSubtype="0" decel="100000"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1000" fill="hold"/>
                                        <p:tgtEl>
                                          <p:spTgt spid="10"/>
                                        </p:tgtEl>
                                        <p:attrNameLst>
                                          <p:attrName>ppt_w</p:attrName>
                                        </p:attrNameLst>
                                      </p:cBhvr>
                                      <p:tavLst>
                                        <p:tav tm="0">
                                          <p:val>
                                            <p:strVal val="#ppt_w+.3"/>
                                          </p:val>
                                        </p:tav>
                                        <p:tav tm="100000">
                                          <p:val>
                                            <p:strVal val="#ppt_w"/>
                                          </p:val>
                                        </p:tav>
                                      </p:tavLst>
                                    </p:anim>
                                    <p:anim calcmode="lin" valueType="num">
                                      <p:cBhvr>
                                        <p:cTn id="47" dur="1000" fill="hold"/>
                                        <p:tgtEl>
                                          <p:spTgt spid="10"/>
                                        </p:tgtEl>
                                        <p:attrNameLst>
                                          <p:attrName>ppt_h</p:attrName>
                                        </p:attrNameLst>
                                      </p:cBhvr>
                                      <p:tavLst>
                                        <p:tav tm="0">
                                          <p:val>
                                            <p:strVal val="#ppt_h"/>
                                          </p:val>
                                        </p:tav>
                                        <p:tav tm="100000">
                                          <p:val>
                                            <p:strVal val="#ppt_h"/>
                                          </p:val>
                                        </p:tav>
                                      </p:tavLst>
                                    </p:anim>
                                    <p:animEffect transition="in" filter="fade">
                                      <p:cBhvr>
                                        <p:cTn id="48" dur="1000"/>
                                        <p:tgtEl>
                                          <p:spTgt spid="10"/>
                                        </p:tgtEl>
                                      </p:cBhvr>
                                    </p:animEffect>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1000"/>
                                        <p:tgtEl>
                                          <p:spTgt spid="11"/>
                                        </p:tgtEl>
                                      </p:cBhvr>
                                    </p:animEffect>
                                    <p:anim calcmode="lin" valueType="num">
                                      <p:cBhvr>
                                        <p:cTn id="54" dur="1000" fill="hold"/>
                                        <p:tgtEl>
                                          <p:spTgt spid="11"/>
                                        </p:tgtEl>
                                        <p:attrNameLst>
                                          <p:attrName>ppt_x</p:attrName>
                                        </p:attrNameLst>
                                      </p:cBhvr>
                                      <p:tavLst>
                                        <p:tav tm="0">
                                          <p:val>
                                            <p:strVal val="#ppt_x"/>
                                          </p:val>
                                        </p:tav>
                                        <p:tav tm="100000">
                                          <p:val>
                                            <p:strVal val="#ppt_x"/>
                                          </p:val>
                                        </p:tav>
                                      </p:tavLst>
                                    </p:anim>
                                    <p:anim calcmode="lin" valueType="num">
                                      <p:cBhvr>
                                        <p:cTn id="5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fade">
                                      <p:cBhvr>
                                        <p:cTn id="60" dur="500"/>
                                        <p:tgtEl>
                                          <p:spTgt spid="16"/>
                                        </p:tgtEl>
                                      </p:cBhvr>
                                    </p:animEffect>
                                  </p:childTnLst>
                                </p:cTn>
                              </p:par>
                            </p:childTnLst>
                          </p:cTn>
                        </p:par>
                      </p:childTnLst>
                    </p:cTn>
                  </p:par>
                  <p:par>
                    <p:cTn id="61" fill="hold">
                      <p:stCondLst>
                        <p:cond delay="indefinite"/>
                      </p:stCondLst>
                      <p:childTnLst>
                        <p:par>
                          <p:cTn id="62" fill="hold">
                            <p:stCondLst>
                              <p:cond delay="0"/>
                            </p:stCondLst>
                            <p:childTnLst>
                              <p:par>
                                <p:cTn id="63" presetID="14" presetClass="entr" presetSubtype="10" fill="hold" grpId="0" nodeType="click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randombar(horizontal)">
                                      <p:cBhvr>
                                        <p:cTn id="65" dur="500"/>
                                        <p:tgtEl>
                                          <p:spTgt spid="22"/>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6" grpId="0"/>
      <p:bldP spid="2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文本框 34">
            <a:extLst>
              <a:ext uri="{FF2B5EF4-FFF2-40B4-BE49-F238E27FC236}">
                <a16:creationId xmlns:a16="http://schemas.microsoft.com/office/drawing/2014/main" xmlns="" id="{8D26C43D-12E7-7891-5D4F-9C6548CB989D}"/>
              </a:ext>
            </a:extLst>
          </p:cNvPr>
          <p:cNvSpPr txBox="1"/>
          <p:nvPr/>
        </p:nvSpPr>
        <p:spPr>
          <a:xfrm>
            <a:off x="729719" y="402485"/>
            <a:ext cx="2265051" cy="523220"/>
          </a:xfrm>
          <a:prstGeom prst="rect">
            <a:avLst/>
          </a:prstGeom>
          <a:noFill/>
        </p:spPr>
        <p:txBody>
          <a:bodyPr wrap="square">
            <a:spAutoFit/>
          </a:bodyPr>
          <a:lstStyle/>
          <a:p>
            <a:r>
              <a:rPr lang="zh-CN" altLang="en-US" sz="2800" dirty="0">
                <a:solidFill>
                  <a:srgbClr val="54881A"/>
                </a:solidFill>
                <a:latin typeface="优设标题黑" panose="00000500000000000000" pitchFamily="2" charset="-122"/>
                <a:ea typeface="优设标题黑" panose="00000500000000000000" pitchFamily="2" charset="-122"/>
              </a:rPr>
              <a:t>输入相关标题</a:t>
            </a:r>
          </a:p>
        </p:txBody>
      </p:sp>
      <p:grpSp>
        <p:nvGrpSpPr>
          <p:cNvPr id="37" name="组合 36">
            <a:extLst>
              <a:ext uri="{FF2B5EF4-FFF2-40B4-BE49-F238E27FC236}">
                <a16:creationId xmlns:a16="http://schemas.microsoft.com/office/drawing/2014/main" xmlns="" id="{7C9189CF-87D5-6A6F-17D6-DDFC479E9273}"/>
              </a:ext>
            </a:extLst>
          </p:cNvPr>
          <p:cNvGrpSpPr/>
          <p:nvPr/>
        </p:nvGrpSpPr>
        <p:grpSpPr>
          <a:xfrm>
            <a:off x="1126877" y="1426464"/>
            <a:ext cx="9762680" cy="4139759"/>
            <a:chOff x="1214660" y="1682496"/>
            <a:chExt cx="9762680" cy="4139759"/>
          </a:xfrm>
        </p:grpSpPr>
        <p:grpSp>
          <p:nvGrpSpPr>
            <p:cNvPr id="2" name="组合 1">
              <a:extLst>
                <a:ext uri="{FF2B5EF4-FFF2-40B4-BE49-F238E27FC236}">
                  <a16:creationId xmlns:a16="http://schemas.microsoft.com/office/drawing/2014/main" xmlns="" id="{9FD771BA-B95F-3480-4A56-FBB7F04DBCE3}"/>
                </a:ext>
              </a:extLst>
            </p:cNvPr>
            <p:cNvGrpSpPr/>
            <p:nvPr/>
          </p:nvGrpSpPr>
          <p:grpSpPr>
            <a:xfrm>
              <a:off x="1214660" y="3872834"/>
              <a:ext cx="9762680" cy="1949421"/>
              <a:chOff x="2848" y="5979"/>
              <a:chExt cx="15374" cy="3070"/>
            </a:xfrm>
          </p:grpSpPr>
          <p:grpSp>
            <p:nvGrpSpPr>
              <p:cNvPr id="3" name="组合 2">
                <a:extLst>
                  <a:ext uri="{FF2B5EF4-FFF2-40B4-BE49-F238E27FC236}">
                    <a16:creationId xmlns:a16="http://schemas.microsoft.com/office/drawing/2014/main" xmlns="" id="{4177BA89-4B5B-DB7A-D557-2E66BBC942E5}"/>
                  </a:ext>
                </a:extLst>
              </p:cNvPr>
              <p:cNvGrpSpPr/>
              <p:nvPr/>
            </p:nvGrpSpPr>
            <p:grpSpPr>
              <a:xfrm>
                <a:off x="8054" y="5979"/>
                <a:ext cx="4962" cy="3070"/>
                <a:chOff x="8119" y="5979"/>
                <a:chExt cx="4962" cy="3070"/>
              </a:xfrm>
            </p:grpSpPr>
            <p:sp>
              <p:nvSpPr>
                <p:cNvPr id="23" name="矩形 22">
                  <a:extLst>
                    <a:ext uri="{FF2B5EF4-FFF2-40B4-BE49-F238E27FC236}">
                      <a16:creationId xmlns:a16="http://schemas.microsoft.com/office/drawing/2014/main" xmlns="" id="{075AF379-7F25-F3F7-05A3-C08AECD50D4F}"/>
                    </a:ext>
                  </a:extLst>
                </p:cNvPr>
                <p:cNvSpPr/>
                <p:nvPr/>
              </p:nvSpPr>
              <p:spPr>
                <a:xfrm>
                  <a:off x="8119" y="5979"/>
                  <a:ext cx="4962" cy="3070"/>
                </a:xfrm>
                <a:prstGeom prst="rect">
                  <a:avLst/>
                </a:prstGeom>
                <a:solidFill>
                  <a:srgbClr val="90B8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grpSp>
              <p:nvGrpSpPr>
                <p:cNvPr id="19" name="组合 18">
                  <a:extLst>
                    <a:ext uri="{FF2B5EF4-FFF2-40B4-BE49-F238E27FC236}">
                      <a16:creationId xmlns:a16="http://schemas.microsoft.com/office/drawing/2014/main" xmlns="" id="{4AC0D4FA-E22C-4BEC-E36C-7A1D2CC0F4B8}"/>
                    </a:ext>
                  </a:extLst>
                </p:cNvPr>
                <p:cNvGrpSpPr/>
                <p:nvPr/>
              </p:nvGrpSpPr>
              <p:grpSpPr>
                <a:xfrm>
                  <a:off x="9092" y="6592"/>
                  <a:ext cx="3193" cy="1980"/>
                  <a:chOff x="9092" y="6592"/>
                  <a:chExt cx="3193" cy="1980"/>
                </a:xfrm>
              </p:grpSpPr>
              <p:sp>
                <p:nvSpPr>
                  <p:cNvPr id="20" name="矩形 19">
                    <a:extLst>
                      <a:ext uri="{FF2B5EF4-FFF2-40B4-BE49-F238E27FC236}">
                        <a16:creationId xmlns:a16="http://schemas.microsoft.com/office/drawing/2014/main" xmlns="" id="{989A864C-2676-7FEF-DB02-4005EE59950F}"/>
                      </a:ext>
                    </a:extLst>
                  </p:cNvPr>
                  <p:cNvSpPr/>
                  <p:nvPr/>
                </p:nvSpPr>
                <p:spPr>
                  <a:xfrm>
                    <a:off x="9267" y="6592"/>
                    <a:ext cx="2666" cy="729"/>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r>
                      <a:rPr lang="zh-CN" altLang="en-US" sz="2000" b="1" dirty="0">
                        <a:solidFill>
                          <a:schemeClr val="bg1"/>
                        </a:solidFill>
                        <a:latin typeface="阿里巴巴普惠体" panose="00020600040101010101" pitchFamily="18" charset="-122"/>
                        <a:ea typeface="阿里巴巴普惠体" panose="00020600040101010101" pitchFamily="18" charset="-122"/>
                        <a:cs typeface="阿里巴巴普惠体" panose="00020600040101010101" pitchFamily="18" charset="-122"/>
                        <a:sym typeface="+mn-ea"/>
                      </a:rPr>
                      <a:t>添加小标题</a:t>
                    </a:r>
                  </a:p>
                </p:txBody>
              </p:sp>
              <p:sp>
                <p:nvSpPr>
                  <p:cNvPr id="21" name="文本框 20">
                    <a:extLst>
                      <a:ext uri="{FF2B5EF4-FFF2-40B4-BE49-F238E27FC236}">
                        <a16:creationId xmlns:a16="http://schemas.microsoft.com/office/drawing/2014/main" xmlns="" id="{A11C45E9-EAF0-E07E-37AC-016942AD22DB}"/>
                      </a:ext>
                    </a:extLst>
                  </p:cNvPr>
                  <p:cNvSpPr txBox="1"/>
                  <p:nvPr/>
                </p:nvSpPr>
                <p:spPr>
                  <a:xfrm>
                    <a:off x="9092" y="7409"/>
                    <a:ext cx="3193" cy="1163"/>
                  </a:xfrm>
                  <a:prstGeom prst="rect">
                    <a:avLst/>
                  </a:prstGeom>
                  <a:noFill/>
                </p:spPr>
                <p:txBody>
                  <a:bodyPr wrap="square" rtlCol="0" anchor="ctr">
                    <a:spAutoFit/>
                  </a:bodyPr>
                  <a:lstStyle/>
                  <a:p>
                    <a:pPr algn="ctr">
                      <a:lnSpc>
                        <a:spcPct val="150000"/>
                      </a:lnSpc>
                      <a:defRPr/>
                    </a:pPr>
                    <a:r>
                      <a:rPr lang="zh-CN" altLang="en-US" sz="1400" dirty="0">
                        <a:solidFill>
                          <a:schemeClr val="bg1"/>
                        </a:solidFill>
                        <a:latin typeface="阿里巴巴普惠体" panose="00020600040101010101" pitchFamily="18" charset="-122"/>
                        <a:ea typeface="阿里巴巴普惠体" panose="00020600040101010101" pitchFamily="18" charset="-122"/>
                        <a:cs typeface="阿里巴巴普惠体" panose="00020600040101010101" pitchFamily="18" charset="-122"/>
                        <a:sym typeface="+mn-ea"/>
                      </a:rPr>
                      <a:t>单击此处输入你的正文，文字是您思想的提炼</a:t>
                    </a:r>
                  </a:p>
                </p:txBody>
              </p:sp>
            </p:grpSp>
          </p:grpSp>
          <p:grpSp>
            <p:nvGrpSpPr>
              <p:cNvPr id="4" name="组合 3">
                <a:extLst>
                  <a:ext uri="{FF2B5EF4-FFF2-40B4-BE49-F238E27FC236}">
                    <a16:creationId xmlns:a16="http://schemas.microsoft.com/office/drawing/2014/main" xmlns="" id="{BF7A1C5D-B555-C859-38B4-890B6E97E4E7}"/>
                  </a:ext>
                </a:extLst>
              </p:cNvPr>
              <p:cNvGrpSpPr/>
              <p:nvPr/>
            </p:nvGrpSpPr>
            <p:grpSpPr>
              <a:xfrm>
                <a:off x="13260" y="5979"/>
                <a:ext cx="4962" cy="3070"/>
                <a:chOff x="13260" y="5979"/>
                <a:chExt cx="4962" cy="3070"/>
              </a:xfrm>
            </p:grpSpPr>
            <p:sp>
              <p:nvSpPr>
                <p:cNvPr id="17" name="矩形 16">
                  <a:extLst>
                    <a:ext uri="{FF2B5EF4-FFF2-40B4-BE49-F238E27FC236}">
                      <a16:creationId xmlns:a16="http://schemas.microsoft.com/office/drawing/2014/main" xmlns="" id="{D5256C30-A71B-8D96-27F9-7AD74F8B2C4E}"/>
                    </a:ext>
                  </a:extLst>
                </p:cNvPr>
                <p:cNvSpPr/>
                <p:nvPr/>
              </p:nvSpPr>
              <p:spPr>
                <a:xfrm>
                  <a:off x="13260" y="5979"/>
                  <a:ext cx="4962" cy="3070"/>
                </a:xfrm>
                <a:prstGeom prst="rect">
                  <a:avLst/>
                </a:prstGeom>
                <a:solidFill>
                  <a:srgbClr val="5488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grpSp>
              <p:nvGrpSpPr>
                <p:cNvPr id="13" name="组合 12">
                  <a:extLst>
                    <a:ext uri="{FF2B5EF4-FFF2-40B4-BE49-F238E27FC236}">
                      <a16:creationId xmlns:a16="http://schemas.microsoft.com/office/drawing/2014/main" xmlns="" id="{E897B944-5B8C-F47E-75A3-21285FFC0803}"/>
                    </a:ext>
                  </a:extLst>
                </p:cNvPr>
                <p:cNvGrpSpPr/>
                <p:nvPr/>
              </p:nvGrpSpPr>
              <p:grpSpPr>
                <a:xfrm>
                  <a:off x="14233" y="6525"/>
                  <a:ext cx="3193" cy="1980"/>
                  <a:chOff x="9092" y="6592"/>
                  <a:chExt cx="3193" cy="1980"/>
                </a:xfrm>
              </p:grpSpPr>
              <p:sp>
                <p:nvSpPr>
                  <p:cNvPr id="14" name="矩形 13">
                    <a:extLst>
                      <a:ext uri="{FF2B5EF4-FFF2-40B4-BE49-F238E27FC236}">
                        <a16:creationId xmlns:a16="http://schemas.microsoft.com/office/drawing/2014/main" xmlns="" id="{1150BAB3-0916-B15F-D39E-03E79F7CAEE9}"/>
                      </a:ext>
                    </a:extLst>
                  </p:cNvPr>
                  <p:cNvSpPr/>
                  <p:nvPr/>
                </p:nvSpPr>
                <p:spPr>
                  <a:xfrm>
                    <a:off x="9267" y="6592"/>
                    <a:ext cx="2666" cy="729"/>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r>
                      <a:rPr lang="zh-CN" altLang="en-US" sz="2000" b="1" dirty="0">
                        <a:solidFill>
                          <a:schemeClr val="bg1"/>
                        </a:solidFill>
                        <a:latin typeface="阿里巴巴普惠体" panose="00020600040101010101" pitchFamily="18" charset="-122"/>
                        <a:ea typeface="阿里巴巴普惠体" panose="00020600040101010101" pitchFamily="18" charset="-122"/>
                        <a:cs typeface="阿里巴巴普惠体" panose="00020600040101010101" pitchFamily="18" charset="-122"/>
                        <a:sym typeface="+mn-ea"/>
                      </a:rPr>
                      <a:t>添加小标题</a:t>
                    </a:r>
                  </a:p>
                </p:txBody>
              </p:sp>
              <p:sp>
                <p:nvSpPr>
                  <p:cNvPr id="15" name="文本框 14">
                    <a:extLst>
                      <a:ext uri="{FF2B5EF4-FFF2-40B4-BE49-F238E27FC236}">
                        <a16:creationId xmlns:a16="http://schemas.microsoft.com/office/drawing/2014/main" xmlns="" id="{9ADA249E-B0F3-EC1D-C607-A84BD3CD7948}"/>
                      </a:ext>
                    </a:extLst>
                  </p:cNvPr>
                  <p:cNvSpPr txBox="1"/>
                  <p:nvPr/>
                </p:nvSpPr>
                <p:spPr>
                  <a:xfrm>
                    <a:off x="9092" y="7409"/>
                    <a:ext cx="3193" cy="1163"/>
                  </a:xfrm>
                  <a:prstGeom prst="rect">
                    <a:avLst/>
                  </a:prstGeom>
                  <a:noFill/>
                </p:spPr>
                <p:txBody>
                  <a:bodyPr wrap="square" rtlCol="0" anchor="ctr">
                    <a:spAutoFit/>
                  </a:bodyPr>
                  <a:lstStyle/>
                  <a:p>
                    <a:pPr algn="ctr">
                      <a:lnSpc>
                        <a:spcPct val="150000"/>
                      </a:lnSpc>
                      <a:defRPr/>
                    </a:pPr>
                    <a:r>
                      <a:rPr lang="zh-CN" altLang="en-US" sz="1400" dirty="0">
                        <a:solidFill>
                          <a:schemeClr val="bg1"/>
                        </a:solidFill>
                        <a:latin typeface="阿里巴巴普惠体" panose="00020600040101010101" pitchFamily="18" charset="-122"/>
                        <a:ea typeface="阿里巴巴普惠体" panose="00020600040101010101" pitchFamily="18" charset="-122"/>
                        <a:cs typeface="阿里巴巴普惠体" panose="00020600040101010101" pitchFamily="18" charset="-122"/>
                        <a:sym typeface="+mn-ea"/>
                      </a:rPr>
                      <a:t>单击此处输入你的正文，文字是您思想的提炼</a:t>
                    </a:r>
                  </a:p>
                </p:txBody>
              </p:sp>
            </p:grpSp>
          </p:grpSp>
          <p:grpSp>
            <p:nvGrpSpPr>
              <p:cNvPr id="5" name="组合 4">
                <a:extLst>
                  <a:ext uri="{FF2B5EF4-FFF2-40B4-BE49-F238E27FC236}">
                    <a16:creationId xmlns:a16="http://schemas.microsoft.com/office/drawing/2014/main" xmlns="" id="{D1787BD1-5422-21F6-5315-A576C0EEE389}"/>
                  </a:ext>
                </a:extLst>
              </p:cNvPr>
              <p:cNvGrpSpPr/>
              <p:nvPr/>
            </p:nvGrpSpPr>
            <p:grpSpPr>
              <a:xfrm>
                <a:off x="2848" y="5979"/>
                <a:ext cx="4962" cy="3070"/>
                <a:chOff x="8119" y="5979"/>
                <a:chExt cx="4962" cy="3070"/>
              </a:xfrm>
            </p:grpSpPr>
            <p:sp>
              <p:nvSpPr>
                <p:cNvPr id="11" name="矩形 10">
                  <a:extLst>
                    <a:ext uri="{FF2B5EF4-FFF2-40B4-BE49-F238E27FC236}">
                      <a16:creationId xmlns:a16="http://schemas.microsoft.com/office/drawing/2014/main" xmlns="" id="{BCB042AC-DE18-B490-B0DF-30C8029A69A5}"/>
                    </a:ext>
                  </a:extLst>
                </p:cNvPr>
                <p:cNvSpPr/>
                <p:nvPr/>
              </p:nvSpPr>
              <p:spPr>
                <a:xfrm>
                  <a:off x="8119" y="5979"/>
                  <a:ext cx="4962" cy="3070"/>
                </a:xfrm>
                <a:prstGeom prst="rect">
                  <a:avLst/>
                </a:prstGeom>
                <a:solidFill>
                  <a:srgbClr val="5488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grpSp>
              <p:nvGrpSpPr>
                <p:cNvPr id="7" name="组合 6">
                  <a:extLst>
                    <a:ext uri="{FF2B5EF4-FFF2-40B4-BE49-F238E27FC236}">
                      <a16:creationId xmlns:a16="http://schemas.microsoft.com/office/drawing/2014/main" xmlns="" id="{6C6D6D94-05E6-A18E-9DA2-D32635E0AA63}"/>
                    </a:ext>
                  </a:extLst>
                </p:cNvPr>
                <p:cNvGrpSpPr/>
                <p:nvPr/>
              </p:nvGrpSpPr>
              <p:grpSpPr>
                <a:xfrm>
                  <a:off x="9092" y="6592"/>
                  <a:ext cx="3193" cy="1980"/>
                  <a:chOff x="9092" y="6592"/>
                  <a:chExt cx="3193" cy="1980"/>
                </a:xfrm>
              </p:grpSpPr>
              <p:sp>
                <p:nvSpPr>
                  <p:cNvPr id="8" name="矩形 7">
                    <a:extLst>
                      <a:ext uri="{FF2B5EF4-FFF2-40B4-BE49-F238E27FC236}">
                        <a16:creationId xmlns:a16="http://schemas.microsoft.com/office/drawing/2014/main" xmlns="" id="{DAB52616-7550-32DB-EEAA-68B6C04182AE}"/>
                      </a:ext>
                    </a:extLst>
                  </p:cNvPr>
                  <p:cNvSpPr/>
                  <p:nvPr/>
                </p:nvSpPr>
                <p:spPr>
                  <a:xfrm>
                    <a:off x="9267" y="6592"/>
                    <a:ext cx="2666" cy="729"/>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r>
                      <a:rPr lang="zh-CN" altLang="en-US" sz="2000" b="1" dirty="0">
                        <a:solidFill>
                          <a:schemeClr val="bg1"/>
                        </a:solidFill>
                        <a:latin typeface="阿里巴巴普惠体" panose="00020600040101010101" pitchFamily="18" charset="-122"/>
                        <a:ea typeface="阿里巴巴普惠体" panose="00020600040101010101" pitchFamily="18" charset="-122"/>
                        <a:cs typeface="阿里巴巴普惠体" panose="00020600040101010101" pitchFamily="18" charset="-122"/>
                        <a:sym typeface="+mn-ea"/>
                      </a:rPr>
                      <a:t>添加小标题</a:t>
                    </a:r>
                  </a:p>
                </p:txBody>
              </p:sp>
              <p:sp>
                <p:nvSpPr>
                  <p:cNvPr id="9" name="文本框 8">
                    <a:extLst>
                      <a:ext uri="{FF2B5EF4-FFF2-40B4-BE49-F238E27FC236}">
                        <a16:creationId xmlns:a16="http://schemas.microsoft.com/office/drawing/2014/main" xmlns="" id="{89175B77-2CC8-52DB-BA53-873A5D28297E}"/>
                      </a:ext>
                    </a:extLst>
                  </p:cNvPr>
                  <p:cNvSpPr txBox="1"/>
                  <p:nvPr/>
                </p:nvSpPr>
                <p:spPr>
                  <a:xfrm>
                    <a:off x="9092" y="7409"/>
                    <a:ext cx="3193" cy="1163"/>
                  </a:xfrm>
                  <a:prstGeom prst="rect">
                    <a:avLst/>
                  </a:prstGeom>
                  <a:noFill/>
                </p:spPr>
                <p:txBody>
                  <a:bodyPr wrap="square" rtlCol="0" anchor="ctr">
                    <a:spAutoFit/>
                  </a:bodyPr>
                  <a:lstStyle/>
                  <a:p>
                    <a:pPr algn="ctr">
                      <a:lnSpc>
                        <a:spcPct val="150000"/>
                      </a:lnSpc>
                      <a:defRPr/>
                    </a:pPr>
                    <a:r>
                      <a:rPr lang="zh-CN" altLang="en-US" sz="1400" dirty="0">
                        <a:solidFill>
                          <a:schemeClr val="bg1"/>
                        </a:solidFill>
                        <a:latin typeface="阿里巴巴普惠体" panose="00020600040101010101" pitchFamily="18" charset="-122"/>
                        <a:ea typeface="阿里巴巴普惠体" panose="00020600040101010101" pitchFamily="18" charset="-122"/>
                        <a:cs typeface="阿里巴巴普惠体" panose="00020600040101010101" pitchFamily="18" charset="-122"/>
                        <a:sym typeface="+mn-ea"/>
                      </a:rPr>
                      <a:t>单击此处输入你的正文，文字是您思想的提炼</a:t>
                    </a:r>
                  </a:p>
                </p:txBody>
              </p:sp>
            </p:grpSp>
          </p:grpSp>
        </p:grpSp>
        <p:pic>
          <p:nvPicPr>
            <p:cNvPr id="27" name="图片 26">
              <a:extLst>
                <a:ext uri="{FF2B5EF4-FFF2-40B4-BE49-F238E27FC236}">
                  <a16:creationId xmlns:a16="http://schemas.microsoft.com/office/drawing/2014/main" xmlns="" id="{3531F220-4985-0596-06D0-9B6AD5B27C5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214660" y="1682496"/>
              <a:ext cx="3150930" cy="2190338"/>
            </a:xfrm>
            <a:prstGeom prst="rect">
              <a:avLst/>
            </a:prstGeom>
          </p:spPr>
        </p:pic>
        <p:pic>
          <p:nvPicPr>
            <p:cNvPr id="29" name="图片 28">
              <a:extLst>
                <a:ext uri="{FF2B5EF4-FFF2-40B4-BE49-F238E27FC236}">
                  <a16:creationId xmlns:a16="http://schemas.microsoft.com/office/drawing/2014/main" xmlns="" id="{5B57E936-A4A5-521F-B0FA-FC85599F8D4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20534" y="1682496"/>
              <a:ext cx="3150930" cy="2209818"/>
            </a:xfrm>
            <a:prstGeom prst="rect">
              <a:avLst/>
            </a:prstGeom>
          </p:spPr>
        </p:pic>
        <p:pic>
          <p:nvPicPr>
            <p:cNvPr id="31" name="图片 30">
              <a:extLst>
                <a:ext uri="{FF2B5EF4-FFF2-40B4-BE49-F238E27FC236}">
                  <a16:creationId xmlns:a16="http://schemas.microsoft.com/office/drawing/2014/main" xmlns="" id="{A947AA4D-BD6C-2360-5D6D-2A8CB5D7912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826409" y="1682496"/>
              <a:ext cx="3150931" cy="2190338"/>
            </a:xfrm>
            <a:prstGeom prst="rect">
              <a:avLst/>
            </a:prstGeom>
          </p:spPr>
        </p:pic>
      </p:grpSp>
    </p:spTree>
    <p:extLst>
      <p:ext uri="{BB962C8B-B14F-4D97-AF65-F5344CB8AC3E}">
        <p14:creationId xmlns:p14="http://schemas.microsoft.com/office/powerpoint/2010/main" val="33984776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randombar(horizontal)">
                                      <p:cBhvr>
                                        <p:cTn id="1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文本框 34">
            <a:extLst>
              <a:ext uri="{FF2B5EF4-FFF2-40B4-BE49-F238E27FC236}">
                <a16:creationId xmlns:a16="http://schemas.microsoft.com/office/drawing/2014/main" xmlns="" id="{8D26C43D-12E7-7891-5D4F-9C6548CB989D}"/>
              </a:ext>
            </a:extLst>
          </p:cNvPr>
          <p:cNvSpPr txBox="1"/>
          <p:nvPr/>
        </p:nvSpPr>
        <p:spPr>
          <a:xfrm>
            <a:off x="729719" y="402485"/>
            <a:ext cx="2265051" cy="523220"/>
          </a:xfrm>
          <a:prstGeom prst="rect">
            <a:avLst/>
          </a:prstGeom>
          <a:noFill/>
        </p:spPr>
        <p:txBody>
          <a:bodyPr wrap="square">
            <a:spAutoFit/>
          </a:bodyPr>
          <a:lstStyle/>
          <a:p>
            <a:r>
              <a:rPr lang="zh-CN" altLang="en-US" sz="2800" dirty="0">
                <a:solidFill>
                  <a:srgbClr val="54881A"/>
                </a:solidFill>
                <a:latin typeface="优设标题黑" panose="00000500000000000000" pitchFamily="2" charset="-122"/>
                <a:ea typeface="优设标题黑" panose="00000500000000000000" pitchFamily="2" charset="-122"/>
              </a:rPr>
              <a:t>输入相关标题</a:t>
            </a:r>
          </a:p>
        </p:txBody>
      </p:sp>
      <p:grpSp>
        <p:nvGrpSpPr>
          <p:cNvPr id="76" name="组合 75">
            <a:extLst>
              <a:ext uri="{FF2B5EF4-FFF2-40B4-BE49-F238E27FC236}">
                <a16:creationId xmlns:a16="http://schemas.microsoft.com/office/drawing/2014/main" xmlns="" id="{0A7786E1-7B36-8FD4-8849-571135D2748A}"/>
              </a:ext>
            </a:extLst>
          </p:cNvPr>
          <p:cNvGrpSpPr/>
          <p:nvPr/>
        </p:nvGrpSpPr>
        <p:grpSpPr>
          <a:xfrm>
            <a:off x="5504189" y="1403165"/>
            <a:ext cx="5475705" cy="1075637"/>
            <a:chOff x="5019738" y="1506110"/>
            <a:chExt cx="5475705" cy="1075637"/>
          </a:xfrm>
        </p:grpSpPr>
        <p:grpSp>
          <p:nvGrpSpPr>
            <p:cNvPr id="50" name="组合 49">
              <a:extLst>
                <a:ext uri="{FF2B5EF4-FFF2-40B4-BE49-F238E27FC236}">
                  <a16:creationId xmlns:a16="http://schemas.microsoft.com/office/drawing/2014/main" xmlns="" id="{A6AF7359-2563-B3EF-9F3F-DCF38DBD5DD0}"/>
                </a:ext>
              </a:extLst>
            </p:cNvPr>
            <p:cNvGrpSpPr/>
            <p:nvPr/>
          </p:nvGrpSpPr>
          <p:grpSpPr>
            <a:xfrm>
              <a:off x="5984231" y="1506110"/>
              <a:ext cx="4511212" cy="1004148"/>
              <a:chOff x="5990287" y="1623399"/>
              <a:chExt cx="4511212" cy="1004148"/>
            </a:xfrm>
          </p:grpSpPr>
          <p:sp>
            <p:nvSpPr>
              <p:cNvPr id="10" name="文本框 9">
                <a:extLst>
                  <a:ext uri="{FF2B5EF4-FFF2-40B4-BE49-F238E27FC236}">
                    <a16:creationId xmlns:a16="http://schemas.microsoft.com/office/drawing/2014/main" xmlns="" id="{001AF536-E143-B025-7BFD-48046B70CAF2}"/>
                  </a:ext>
                </a:extLst>
              </p:cNvPr>
              <p:cNvSpPr txBox="1"/>
              <p:nvPr/>
            </p:nvSpPr>
            <p:spPr>
              <a:xfrm>
                <a:off x="5990291" y="1888883"/>
                <a:ext cx="3741105" cy="738664"/>
              </a:xfrm>
              <a:prstGeom prst="rect">
                <a:avLst/>
              </a:prstGeom>
              <a:noFill/>
            </p:spPr>
            <p:txBody>
              <a:bodyPr wrap="square" rtlCol="0">
                <a:spAutoFit/>
              </a:bodyPr>
              <a:lstStyle/>
              <a:p>
                <a:pPr marL="0" marR="0" lvl="0" indent="0" defTabSz="914400" rtl="0" eaLnBrk="1" fontAlgn="auto" latinLnBrk="0" hangingPunct="1">
                  <a:lnSpc>
                    <a:spcPct val="15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schemeClr val="tx1">
                        <a:lumMod val="65000"/>
                        <a:lumOff val="35000"/>
                      </a:schemeClr>
                    </a:solidFill>
                    <a:effectLst/>
                    <a:uLnTx/>
                    <a:uFillTx/>
                    <a:latin typeface="阿里巴巴普惠体" panose="00020600040101010101" pitchFamily="18" charset="-122"/>
                    <a:ea typeface="阿里巴巴普惠体" panose="00020600040101010101" pitchFamily="18" charset="-122"/>
                    <a:cs typeface="阿里巴巴普惠体" panose="00020600040101010101" pitchFamily="18" charset="-122"/>
                  </a:rPr>
                  <a:t>单击此处输入你的正文，文字是您思想的提炼，为了最终演示发布的良好效果。</a:t>
                </a:r>
              </a:p>
            </p:txBody>
          </p:sp>
          <p:sp>
            <p:nvSpPr>
              <p:cNvPr id="15" name="文本框 14">
                <a:extLst>
                  <a:ext uri="{FF2B5EF4-FFF2-40B4-BE49-F238E27FC236}">
                    <a16:creationId xmlns:a16="http://schemas.microsoft.com/office/drawing/2014/main" xmlns="" id="{FCD2EA56-0EDE-1DF8-1EB5-8880E07C962B}"/>
                  </a:ext>
                </a:extLst>
              </p:cNvPr>
              <p:cNvSpPr txBox="1"/>
              <p:nvPr/>
            </p:nvSpPr>
            <p:spPr>
              <a:xfrm flipH="1">
                <a:off x="5990287" y="1623399"/>
                <a:ext cx="4511212" cy="400110"/>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54881A"/>
                    </a:solidFill>
                    <a:effectLst/>
                    <a:uLnTx/>
                    <a:uFillTx/>
                    <a:latin typeface="阿里巴巴普惠体" panose="00020600040101010101" pitchFamily="18" charset="-122"/>
                    <a:ea typeface="阿里巴巴普惠体" panose="00020600040101010101" pitchFamily="18" charset="-122"/>
                    <a:cs typeface="阿里巴巴普惠体" panose="00020600040101010101" pitchFamily="18" charset="-122"/>
                  </a:rPr>
                  <a:t>添加小标题</a:t>
                </a:r>
              </a:p>
            </p:txBody>
          </p:sp>
        </p:grpSp>
        <p:grpSp>
          <p:nvGrpSpPr>
            <p:cNvPr id="31" name="组合 30">
              <a:extLst>
                <a:ext uri="{FF2B5EF4-FFF2-40B4-BE49-F238E27FC236}">
                  <a16:creationId xmlns:a16="http://schemas.microsoft.com/office/drawing/2014/main" xmlns="" id="{DD82B09E-1CE1-13A6-E9B5-6D6EE3234DE7}"/>
                </a:ext>
              </a:extLst>
            </p:cNvPr>
            <p:cNvGrpSpPr/>
            <p:nvPr/>
          </p:nvGrpSpPr>
          <p:grpSpPr>
            <a:xfrm>
              <a:off x="5019738" y="1731521"/>
              <a:ext cx="850226" cy="850226"/>
              <a:chOff x="5019738" y="1731521"/>
              <a:chExt cx="850226" cy="850226"/>
            </a:xfrm>
          </p:grpSpPr>
          <p:sp>
            <p:nvSpPr>
              <p:cNvPr id="16" name="椭圆 15">
                <a:extLst>
                  <a:ext uri="{FF2B5EF4-FFF2-40B4-BE49-F238E27FC236}">
                    <a16:creationId xmlns:a16="http://schemas.microsoft.com/office/drawing/2014/main" xmlns="" id="{29D0CD96-6C36-46D3-0A3C-FD991C39907F}"/>
                  </a:ext>
                </a:extLst>
              </p:cNvPr>
              <p:cNvSpPr/>
              <p:nvPr/>
            </p:nvSpPr>
            <p:spPr>
              <a:xfrm>
                <a:off x="5019738" y="1731521"/>
                <a:ext cx="850226" cy="850226"/>
              </a:xfrm>
              <a:prstGeom prst="ellipse">
                <a:avLst/>
              </a:prstGeom>
              <a:solidFill>
                <a:srgbClr val="90B8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pic>
            <p:nvPicPr>
              <p:cNvPr id="29" name="图形 28">
                <a:extLst>
                  <a:ext uri="{FF2B5EF4-FFF2-40B4-BE49-F238E27FC236}">
                    <a16:creationId xmlns:a16="http://schemas.microsoft.com/office/drawing/2014/main" xmlns="" id="{FD18C589-3F09-21FC-EC55-8FF6F93FEEBC}"/>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5177516" y="1992731"/>
                <a:ext cx="534669" cy="305524"/>
              </a:xfrm>
              <a:prstGeom prst="rect">
                <a:avLst/>
              </a:prstGeom>
            </p:spPr>
          </p:pic>
        </p:grpSp>
      </p:grpSp>
      <p:grpSp>
        <p:nvGrpSpPr>
          <p:cNvPr id="75" name="组合 74">
            <a:extLst>
              <a:ext uri="{FF2B5EF4-FFF2-40B4-BE49-F238E27FC236}">
                <a16:creationId xmlns:a16="http://schemas.microsoft.com/office/drawing/2014/main" xmlns="" id="{2CBE2773-727F-CF3D-2878-348D82490C6F}"/>
              </a:ext>
            </a:extLst>
          </p:cNvPr>
          <p:cNvGrpSpPr/>
          <p:nvPr/>
        </p:nvGrpSpPr>
        <p:grpSpPr>
          <a:xfrm>
            <a:off x="5504189" y="3045602"/>
            <a:ext cx="5475705" cy="1004148"/>
            <a:chOff x="5019738" y="3148547"/>
            <a:chExt cx="5475705" cy="1004148"/>
          </a:xfrm>
        </p:grpSpPr>
        <p:grpSp>
          <p:nvGrpSpPr>
            <p:cNvPr id="32" name="组合 31">
              <a:extLst>
                <a:ext uri="{FF2B5EF4-FFF2-40B4-BE49-F238E27FC236}">
                  <a16:creationId xmlns:a16="http://schemas.microsoft.com/office/drawing/2014/main" xmlns="" id="{90BE7D35-D05D-5D7D-2CD4-08E81AB16F29}"/>
                </a:ext>
              </a:extLst>
            </p:cNvPr>
            <p:cNvGrpSpPr/>
            <p:nvPr/>
          </p:nvGrpSpPr>
          <p:grpSpPr>
            <a:xfrm>
              <a:off x="5019738" y="3271563"/>
              <a:ext cx="850226" cy="850226"/>
              <a:chOff x="5019738" y="3271563"/>
              <a:chExt cx="850226" cy="850226"/>
            </a:xfrm>
          </p:grpSpPr>
          <p:sp>
            <p:nvSpPr>
              <p:cNvPr id="19" name="椭圆 18">
                <a:extLst>
                  <a:ext uri="{FF2B5EF4-FFF2-40B4-BE49-F238E27FC236}">
                    <a16:creationId xmlns:a16="http://schemas.microsoft.com/office/drawing/2014/main" xmlns="" id="{08E6AF6D-0A9D-048E-91C9-5009758BA362}"/>
                  </a:ext>
                </a:extLst>
              </p:cNvPr>
              <p:cNvSpPr/>
              <p:nvPr/>
            </p:nvSpPr>
            <p:spPr>
              <a:xfrm>
                <a:off x="5019738" y="3271563"/>
                <a:ext cx="850226" cy="850226"/>
              </a:xfrm>
              <a:prstGeom prst="ellipse">
                <a:avLst/>
              </a:prstGeom>
              <a:solidFill>
                <a:srgbClr val="5488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pic>
            <p:nvPicPr>
              <p:cNvPr id="27" name="图形 26">
                <a:extLst>
                  <a:ext uri="{FF2B5EF4-FFF2-40B4-BE49-F238E27FC236}">
                    <a16:creationId xmlns:a16="http://schemas.microsoft.com/office/drawing/2014/main" xmlns="" id="{B80AE9C4-3825-E05E-95DC-9EBE6486B53F}"/>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5226472" y="3429421"/>
                <a:ext cx="458287" cy="534669"/>
              </a:xfrm>
              <a:prstGeom prst="rect">
                <a:avLst/>
              </a:prstGeom>
            </p:spPr>
          </p:pic>
        </p:grpSp>
        <p:grpSp>
          <p:nvGrpSpPr>
            <p:cNvPr id="55" name="组合 54">
              <a:extLst>
                <a:ext uri="{FF2B5EF4-FFF2-40B4-BE49-F238E27FC236}">
                  <a16:creationId xmlns:a16="http://schemas.microsoft.com/office/drawing/2014/main" xmlns="" id="{CCEAA908-1DF5-2DDD-01C1-9007C83D355A}"/>
                </a:ext>
              </a:extLst>
            </p:cNvPr>
            <p:cNvGrpSpPr/>
            <p:nvPr/>
          </p:nvGrpSpPr>
          <p:grpSpPr>
            <a:xfrm>
              <a:off x="5984231" y="3148547"/>
              <a:ext cx="4511212" cy="1004148"/>
              <a:chOff x="5990287" y="1623399"/>
              <a:chExt cx="4511212" cy="1004148"/>
            </a:xfrm>
          </p:grpSpPr>
          <p:sp>
            <p:nvSpPr>
              <p:cNvPr id="56" name="文本框 55">
                <a:extLst>
                  <a:ext uri="{FF2B5EF4-FFF2-40B4-BE49-F238E27FC236}">
                    <a16:creationId xmlns:a16="http://schemas.microsoft.com/office/drawing/2014/main" xmlns="" id="{F626FA4B-3079-536F-B218-289C4E2EC815}"/>
                  </a:ext>
                </a:extLst>
              </p:cNvPr>
              <p:cNvSpPr txBox="1"/>
              <p:nvPr/>
            </p:nvSpPr>
            <p:spPr>
              <a:xfrm>
                <a:off x="5990291" y="1888883"/>
                <a:ext cx="3741105" cy="738664"/>
              </a:xfrm>
              <a:prstGeom prst="rect">
                <a:avLst/>
              </a:prstGeom>
              <a:noFill/>
            </p:spPr>
            <p:txBody>
              <a:bodyPr wrap="square" rtlCol="0">
                <a:spAutoFit/>
              </a:bodyPr>
              <a:lstStyle/>
              <a:p>
                <a:pPr marL="0" marR="0" lvl="0" indent="0" defTabSz="914400" rtl="0" eaLnBrk="1" fontAlgn="auto" latinLnBrk="0" hangingPunct="1">
                  <a:lnSpc>
                    <a:spcPct val="15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schemeClr val="tx1">
                        <a:lumMod val="65000"/>
                        <a:lumOff val="35000"/>
                      </a:schemeClr>
                    </a:solidFill>
                    <a:effectLst/>
                    <a:uLnTx/>
                    <a:uFillTx/>
                    <a:latin typeface="阿里巴巴普惠体" panose="00020600040101010101" pitchFamily="18" charset="-122"/>
                    <a:ea typeface="阿里巴巴普惠体" panose="00020600040101010101" pitchFamily="18" charset="-122"/>
                    <a:cs typeface="阿里巴巴普惠体" panose="00020600040101010101" pitchFamily="18" charset="-122"/>
                  </a:rPr>
                  <a:t>单击此处输入你的正文，文字是您思想的提炼，为了最终演示发布的良好效果。</a:t>
                </a:r>
              </a:p>
            </p:txBody>
          </p:sp>
          <p:sp>
            <p:nvSpPr>
              <p:cNvPr id="57" name="文本框 56">
                <a:extLst>
                  <a:ext uri="{FF2B5EF4-FFF2-40B4-BE49-F238E27FC236}">
                    <a16:creationId xmlns:a16="http://schemas.microsoft.com/office/drawing/2014/main" xmlns="" id="{112B8445-A519-0905-BF18-18D51847A6AC}"/>
                  </a:ext>
                </a:extLst>
              </p:cNvPr>
              <p:cNvSpPr txBox="1"/>
              <p:nvPr/>
            </p:nvSpPr>
            <p:spPr>
              <a:xfrm flipH="1">
                <a:off x="5990287" y="1623399"/>
                <a:ext cx="4511212" cy="400110"/>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54881A"/>
                    </a:solidFill>
                    <a:effectLst/>
                    <a:uLnTx/>
                    <a:uFillTx/>
                    <a:latin typeface="阿里巴巴普惠体" panose="00020600040101010101" pitchFamily="18" charset="-122"/>
                    <a:ea typeface="阿里巴巴普惠体" panose="00020600040101010101" pitchFamily="18" charset="-122"/>
                    <a:cs typeface="阿里巴巴普惠体" panose="00020600040101010101" pitchFamily="18" charset="-122"/>
                  </a:rPr>
                  <a:t>添加小标题</a:t>
                </a:r>
              </a:p>
            </p:txBody>
          </p:sp>
        </p:grpSp>
      </p:grpSp>
      <p:grpSp>
        <p:nvGrpSpPr>
          <p:cNvPr id="74" name="组合 73">
            <a:extLst>
              <a:ext uri="{FF2B5EF4-FFF2-40B4-BE49-F238E27FC236}">
                <a16:creationId xmlns:a16="http://schemas.microsoft.com/office/drawing/2014/main" xmlns="" id="{309B9FEA-34C6-7B7F-FBE5-093247479C1A}"/>
              </a:ext>
            </a:extLst>
          </p:cNvPr>
          <p:cNvGrpSpPr/>
          <p:nvPr/>
        </p:nvGrpSpPr>
        <p:grpSpPr>
          <a:xfrm>
            <a:off x="5504189" y="4623850"/>
            <a:ext cx="5475705" cy="1004148"/>
            <a:chOff x="5019738" y="4726795"/>
            <a:chExt cx="5475705" cy="1004148"/>
          </a:xfrm>
        </p:grpSpPr>
        <p:grpSp>
          <p:nvGrpSpPr>
            <p:cNvPr id="33" name="组合 32">
              <a:extLst>
                <a:ext uri="{FF2B5EF4-FFF2-40B4-BE49-F238E27FC236}">
                  <a16:creationId xmlns:a16="http://schemas.microsoft.com/office/drawing/2014/main" xmlns="" id="{5717651D-B3E7-D18D-53AB-9A4903A3EC76}"/>
                </a:ext>
              </a:extLst>
            </p:cNvPr>
            <p:cNvGrpSpPr/>
            <p:nvPr/>
          </p:nvGrpSpPr>
          <p:grpSpPr>
            <a:xfrm>
              <a:off x="5019738" y="4811605"/>
              <a:ext cx="850226" cy="850226"/>
              <a:chOff x="5019738" y="4811605"/>
              <a:chExt cx="850226" cy="850226"/>
            </a:xfrm>
          </p:grpSpPr>
          <p:sp>
            <p:nvSpPr>
              <p:cNvPr id="26" name="椭圆 25">
                <a:extLst>
                  <a:ext uri="{FF2B5EF4-FFF2-40B4-BE49-F238E27FC236}">
                    <a16:creationId xmlns:a16="http://schemas.microsoft.com/office/drawing/2014/main" xmlns="" id="{C675DD4C-A61D-D602-5371-E59D4F06A22A}"/>
                  </a:ext>
                </a:extLst>
              </p:cNvPr>
              <p:cNvSpPr/>
              <p:nvPr/>
            </p:nvSpPr>
            <p:spPr>
              <a:xfrm>
                <a:off x="5019738" y="4811605"/>
                <a:ext cx="850226" cy="850226"/>
              </a:xfrm>
              <a:prstGeom prst="ellipse">
                <a:avLst/>
              </a:prstGeom>
              <a:solidFill>
                <a:srgbClr val="90B8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pic>
            <p:nvPicPr>
              <p:cNvPr id="28" name="图形 27">
                <a:extLst>
                  <a:ext uri="{FF2B5EF4-FFF2-40B4-BE49-F238E27FC236}">
                    <a16:creationId xmlns:a16="http://schemas.microsoft.com/office/drawing/2014/main" xmlns="" id="{A666D0A3-C90E-CB8E-F08A-02CBCA47858B}"/>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xmlns="" r:embed="rId7"/>
                  </a:ext>
                </a:extLst>
              </a:blip>
              <a:stretch>
                <a:fillRect/>
              </a:stretch>
            </p:blipFill>
            <p:spPr>
              <a:xfrm>
                <a:off x="5188282" y="4984273"/>
                <a:ext cx="534669" cy="458287"/>
              </a:xfrm>
              <a:prstGeom prst="rect">
                <a:avLst/>
              </a:prstGeom>
            </p:spPr>
          </p:pic>
        </p:grpSp>
        <p:grpSp>
          <p:nvGrpSpPr>
            <p:cNvPr id="59" name="组合 58">
              <a:extLst>
                <a:ext uri="{FF2B5EF4-FFF2-40B4-BE49-F238E27FC236}">
                  <a16:creationId xmlns:a16="http://schemas.microsoft.com/office/drawing/2014/main" xmlns="" id="{4E2F0B40-E714-73CC-8BA9-B3548145C7B5}"/>
                </a:ext>
              </a:extLst>
            </p:cNvPr>
            <p:cNvGrpSpPr/>
            <p:nvPr/>
          </p:nvGrpSpPr>
          <p:grpSpPr>
            <a:xfrm>
              <a:off x="5984231" y="4726795"/>
              <a:ext cx="4511212" cy="1004148"/>
              <a:chOff x="5990287" y="1623399"/>
              <a:chExt cx="4511212" cy="1004148"/>
            </a:xfrm>
          </p:grpSpPr>
          <p:sp>
            <p:nvSpPr>
              <p:cNvPr id="68" name="文本框 67">
                <a:extLst>
                  <a:ext uri="{FF2B5EF4-FFF2-40B4-BE49-F238E27FC236}">
                    <a16:creationId xmlns:a16="http://schemas.microsoft.com/office/drawing/2014/main" xmlns="" id="{3F8E2D2B-0F66-3C6D-95B2-39E869909BE4}"/>
                  </a:ext>
                </a:extLst>
              </p:cNvPr>
              <p:cNvSpPr txBox="1"/>
              <p:nvPr/>
            </p:nvSpPr>
            <p:spPr>
              <a:xfrm>
                <a:off x="5990291" y="1888883"/>
                <a:ext cx="3741105" cy="738664"/>
              </a:xfrm>
              <a:prstGeom prst="rect">
                <a:avLst/>
              </a:prstGeom>
              <a:noFill/>
            </p:spPr>
            <p:txBody>
              <a:bodyPr wrap="square" rtlCol="0">
                <a:spAutoFit/>
              </a:bodyPr>
              <a:lstStyle/>
              <a:p>
                <a:pPr marL="0" marR="0" lvl="0" indent="0" defTabSz="914400" rtl="0" eaLnBrk="1" fontAlgn="auto" latinLnBrk="0" hangingPunct="1">
                  <a:lnSpc>
                    <a:spcPct val="15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schemeClr val="tx1">
                        <a:lumMod val="65000"/>
                        <a:lumOff val="35000"/>
                      </a:schemeClr>
                    </a:solidFill>
                    <a:effectLst/>
                    <a:uLnTx/>
                    <a:uFillTx/>
                    <a:latin typeface="阿里巴巴普惠体" panose="00020600040101010101" pitchFamily="18" charset="-122"/>
                    <a:ea typeface="阿里巴巴普惠体" panose="00020600040101010101" pitchFamily="18" charset="-122"/>
                    <a:cs typeface="阿里巴巴普惠体" panose="00020600040101010101" pitchFamily="18" charset="-122"/>
                  </a:rPr>
                  <a:t>单击此处输入你的正文，文字是您思想的提炼，为了最终演示发布的良好效果。</a:t>
                </a:r>
              </a:p>
            </p:txBody>
          </p:sp>
          <p:sp>
            <p:nvSpPr>
              <p:cNvPr id="73" name="文本框 72">
                <a:extLst>
                  <a:ext uri="{FF2B5EF4-FFF2-40B4-BE49-F238E27FC236}">
                    <a16:creationId xmlns:a16="http://schemas.microsoft.com/office/drawing/2014/main" xmlns="" id="{EA6C8987-C1E9-AE47-FA51-637B221B82D0}"/>
                  </a:ext>
                </a:extLst>
              </p:cNvPr>
              <p:cNvSpPr txBox="1"/>
              <p:nvPr/>
            </p:nvSpPr>
            <p:spPr>
              <a:xfrm flipH="1">
                <a:off x="5990287" y="1623399"/>
                <a:ext cx="4511212" cy="400110"/>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54881A"/>
                    </a:solidFill>
                    <a:effectLst/>
                    <a:uLnTx/>
                    <a:uFillTx/>
                    <a:latin typeface="阿里巴巴普惠体" panose="00020600040101010101" pitchFamily="18" charset="-122"/>
                    <a:ea typeface="阿里巴巴普惠体" panose="00020600040101010101" pitchFamily="18" charset="-122"/>
                    <a:cs typeface="阿里巴巴普惠体" panose="00020600040101010101" pitchFamily="18" charset="-122"/>
                  </a:rPr>
                  <a:t>添加小标题</a:t>
                </a:r>
              </a:p>
            </p:txBody>
          </p:sp>
        </p:grpSp>
      </p:grpSp>
      <p:pic>
        <p:nvPicPr>
          <p:cNvPr id="78" name="图片 77">
            <a:extLst>
              <a:ext uri="{FF2B5EF4-FFF2-40B4-BE49-F238E27FC236}">
                <a16:creationId xmlns:a16="http://schemas.microsoft.com/office/drawing/2014/main" xmlns="" id="{043B5527-6C1D-4A2D-2878-12AD812EA4C0}"/>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83535" y="1554772"/>
            <a:ext cx="4220384" cy="4220384"/>
          </a:xfrm>
          <a:prstGeom prst="rect">
            <a:avLst/>
          </a:prstGeom>
        </p:spPr>
      </p:pic>
    </p:spTree>
    <p:extLst>
      <p:ext uri="{BB962C8B-B14F-4D97-AF65-F5344CB8AC3E}">
        <p14:creationId xmlns:p14="http://schemas.microsoft.com/office/powerpoint/2010/main" val="33008320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8"/>
                                        </p:tgtEl>
                                        <p:attrNameLst>
                                          <p:attrName>style.visibility</p:attrName>
                                        </p:attrNameLst>
                                      </p:cBhvr>
                                      <p:to>
                                        <p:strVal val="visible"/>
                                      </p:to>
                                    </p:set>
                                    <p:animEffect transition="in" filter="fade">
                                      <p:cBhvr>
                                        <p:cTn id="12" dur="500"/>
                                        <p:tgtEl>
                                          <p:spTgt spid="78"/>
                                        </p:tgtEl>
                                      </p:cBhvr>
                                    </p:animEffect>
                                  </p:childTnLst>
                                </p:cTn>
                              </p:par>
                            </p:childTnLst>
                          </p:cTn>
                        </p:par>
                        <p:par>
                          <p:cTn id="13" fill="hold">
                            <p:stCondLst>
                              <p:cond delay="500"/>
                            </p:stCondLst>
                            <p:childTnLst>
                              <p:par>
                                <p:cTn id="14" presetID="42" presetClass="entr" presetSubtype="0" fill="hold" nodeType="afterEffect">
                                  <p:stCondLst>
                                    <p:cond delay="0"/>
                                  </p:stCondLst>
                                  <p:childTnLst>
                                    <p:set>
                                      <p:cBhvr>
                                        <p:cTn id="15" dur="1" fill="hold">
                                          <p:stCondLst>
                                            <p:cond delay="0"/>
                                          </p:stCondLst>
                                        </p:cTn>
                                        <p:tgtEl>
                                          <p:spTgt spid="76"/>
                                        </p:tgtEl>
                                        <p:attrNameLst>
                                          <p:attrName>style.visibility</p:attrName>
                                        </p:attrNameLst>
                                      </p:cBhvr>
                                      <p:to>
                                        <p:strVal val="visible"/>
                                      </p:to>
                                    </p:set>
                                    <p:animEffect transition="in" filter="fade">
                                      <p:cBhvr>
                                        <p:cTn id="16" dur="1000"/>
                                        <p:tgtEl>
                                          <p:spTgt spid="76"/>
                                        </p:tgtEl>
                                      </p:cBhvr>
                                    </p:animEffect>
                                    <p:anim calcmode="lin" valueType="num">
                                      <p:cBhvr>
                                        <p:cTn id="17" dur="1000" fill="hold"/>
                                        <p:tgtEl>
                                          <p:spTgt spid="76"/>
                                        </p:tgtEl>
                                        <p:attrNameLst>
                                          <p:attrName>ppt_x</p:attrName>
                                        </p:attrNameLst>
                                      </p:cBhvr>
                                      <p:tavLst>
                                        <p:tav tm="0">
                                          <p:val>
                                            <p:strVal val="#ppt_x"/>
                                          </p:val>
                                        </p:tav>
                                        <p:tav tm="100000">
                                          <p:val>
                                            <p:strVal val="#ppt_x"/>
                                          </p:val>
                                        </p:tav>
                                      </p:tavLst>
                                    </p:anim>
                                    <p:anim calcmode="lin" valueType="num">
                                      <p:cBhvr>
                                        <p:cTn id="18" dur="1000" fill="hold"/>
                                        <p:tgtEl>
                                          <p:spTgt spid="7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2" presetClass="entr" presetSubtype="0" fill="hold" nodeType="afterEffect">
                                  <p:stCondLst>
                                    <p:cond delay="0"/>
                                  </p:stCondLst>
                                  <p:childTnLst>
                                    <p:set>
                                      <p:cBhvr>
                                        <p:cTn id="21" dur="1" fill="hold">
                                          <p:stCondLst>
                                            <p:cond delay="0"/>
                                          </p:stCondLst>
                                        </p:cTn>
                                        <p:tgtEl>
                                          <p:spTgt spid="75"/>
                                        </p:tgtEl>
                                        <p:attrNameLst>
                                          <p:attrName>style.visibility</p:attrName>
                                        </p:attrNameLst>
                                      </p:cBhvr>
                                      <p:to>
                                        <p:strVal val="visible"/>
                                      </p:to>
                                    </p:set>
                                    <p:animEffect transition="in" filter="fade">
                                      <p:cBhvr>
                                        <p:cTn id="22" dur="1000"/>
                                        <p:tgtEl>
                                          <p:spTgt spid="75"/>
                                        </p:tgtEl>
                                      </p:cBhvr>
                                    </p:animEffect>
                                    <p:anim calcmode="lin" valueType="num">
                                      <p:cBhvr>
                                        <p:cTn id="23" dur="1000" fill="hold"/>
                                        <p:tgtEl>
                                          <p:spTgt spid="75"/>
                                        </p:tgtEl>
                                        <p:attrNameLst>
                                          <p:attrName>ppt_x</p:attrName>
                                        </p:attrNameLst>
                                      </p:cBhvr>
                                      <p:tavLst>
                                        <p:tav tm="0">
                                          <p:val>
                                            <p:strVal val="#ppt_x"/>
                                          </p:val>
                                        </p:tav>
                                        <p:tav tm="100000">
                                          <p:val>
                                            <p:strVal val="#ppt_x"/>
                                          </p:val>
                                        </p:tav>
                                      </p:tavLst>
                                    </p:anim>
                                    <p:anim calcmode="lin" valueType="num">
                                      <p:cBhvr>
                                        <p:cTn id="24" dur="1000" fill="hold"/>
                                        <p:tgtEl>
                                          <p:spTgt spid="75"/>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nodeType="afterEffect">
                                  <p:stCondLst>
                                    <p:cond delay="0"/>
                                  </p:stCondLst>
                                  <p:childTnLst>
                                    <p:set>
                                      <p:cBhvr>
                                        <p:cTn id="27" dur="1" fill="hold">
                                          <p:stCondLst>
                                            <p:cond delay="0"/>
                                          </p:stCondLst>
                                        </p:cTn>
                                        <p:tgtEl>
                                          <p:spTgt spid="74"/>
                                        </p:tgtEl>
                                        <p:attrNameLst>
                                          <p:attrName>style.visibility</p:attrName>
                                        </p:attrNameLst>
                                      </p:cBhvr>
                                      <p:to>
                                        <p:strVal val="visible"/>
                                      </p:to>
                                    </p:set>
                                    <p:animEffect transition="in" filter="fade">
                                      <p:cBhvr>
                                        <p:cTn id="28" dur="1000"/>
                                        <p:tgtEl>
                                          <p:spTgt spid="74"/>
                                        </p:tgtEl>
                                      </p:cBhvr>
                                    </p:animEffect>
                                    <p:anim calcmode="lin" valueType="num">
                                      <p:cBhvr>
                                        <p:cTn id="29" dur="1000" fill="hold"/>
                                        <p:tgtEl>
                                          <p:spTgt spid="74"/>
                                        </p:tgtEl>
                                        <p:attrNameLst>
                                          <p:attrName>ppt_x</p:attrName>
                                        </p:attrNameLst>
                                      </p:cBhvr>
                                      <p:tavLst>
                                        <p:tav tm="0">
                                          <p:val>
                                            <p:strVal val="#ppt_x"/>
                                          </p:val>
                                        </p:tav>
                                        <p:tav tm="100000">
                                          <p:val>
                                            <p:strVal val="#ppt_x"/>
                                          </p:val>
                                        </p:tav>
                                      </p:tavLst>
                                    </p:anim>
                                    <p:anim calcmode="lin" valueType="num">
                                      <p:cBhvr>
                                        <p:cTn id="30"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a:extLst>
              <a:ext uri="{FF2B5EF4-FFF2-40B4-BE49-F238E27FC236}">
                <a16:creationId xmlns:a16="http://schemas.microsoft.com/office/drawing/2014/main" xmlns="" id="{AA46A5AA-52F0-1729-70D4-D2F190637B6D}"/>
              </a:ext>
            </a:extLst>
          </p:cNvPr>
          <p:cNvGrpSpPr/>
          <p:nvPr/>
        </p:nvGrpSpPr>
        <p:grpSpPr>
          <a:xfrm>
            <a:off x="4251399" y="1676794"/>
            <a:ext cx="3589943" cy="3589943"/>
            <a:chOff x="4301028" y="2173913"/>
            <a:chExt cx="3589943" cy="3589943"/>
          </a:xfrm>
        </p:grpSpPr>
        <p:sp>
          <p:nvSpPr>
            <p:cNvPr id="2" name="椭圆 1">
              <a:extLst>
                <a:ext uri="{FF2B5EF4-FFF2-40B4-BE49-F238E27FC236}">
                  <a16:creationId xmlns:a16="http://schemas.microsoft.com/office/drawing/2014/main" xmlns="" id="{449E64B7-04F0-385E-170A-2D53ACCFB7C8}"/>
                </a:ext>
              </a:extLst>
            </p:cNvPr>
            <p:cNvSpPr/>
            <p:nvPr/>
          </p:nvSpPr>
          <p:spPr>
            <a:xfrm>
              <a:off x="4301028" y="2173913"/>
              <a:ext cx="3589943" cy="3589943"/>
            </a:xfrm>
            <a:prstGeom prst="ellipse">
              <a:avLst/>
            </a:prstGeom>
            <a:solidFill>
              <a:schemeClr val="accent2">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a:extLst>
                <a:ext uri="{FF2B5EF4-FFF2-40B4-BE49-F238E27FC236}">
                  <a16:creationId xmlns:a16="http://schemas.microsoft.com/office/drawing/2014/main" xmlns="" id="{DCAF6623-8E89-C594-51D3-9E5A9DBCAF36}"/>
                </a:ext>
              </a:extLst>
            </p:cNvPr>
            <p:cNvSpPr/>
            <p:nvPr/>
          </p:nvSpPr>
          <p:spPr>
            <a:xfrm>
              <a:off x="4811949" y="2684834"/>
              <a:ext cx="2568102" cy="2568102"/>
            </a:xfrm>
            <a:prstGeom prst="ellipse">
              <a:avLst/>
            </a:prstGeom>
            <a:solidFill>
              <a:schemeClr val="accent1"/>
            </a:solidFill>
            <a:ln w="857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a:extLst>
                <a:ext uri="{FF2B5EF4-FFF2-40B4-BE49-F238E27FC236}">
                  <a16:creationId xmlns:a16="http://schemas.microsoft.com/office/drawing/2014/main" xmlns="" id="{1C5EA1A5-9599-F8A0-1086-1D0DB5782E3E}"/>
                </a:ext>
              </a:extLst>
            </p:cNvPr>
            <p:cNvSpPr txBox="1"/>
            <p:nvPr/>
          </p:nvSpPr>
          <p:spPr>
            <a:xfrm>
              <a:off x="5296743" y="3307166"/>
              <a:ext cx="1598515" cy="1323439"/>
            </a:xfrm>
            <a:prstGeom prst="rect">
              <a:avLst/>
            </a:prstGeom>
            <a:noFill/>
          </p:spPr>
          <p:txBody>
            <a:bodyPr wrap="none">
              <a:spAutoFit/>
            </a:bodyPr>
            <a:lstStyle/>
            <a:p>
              <a:pPr algn="ctr" fontAlgn="t"/>
              <a:r>
                <a:rPr lang="zh-CN" altLang="en-US" sz="4000" dirty="0">
                  <a:solidFill>
                    <a:schemeClr val="bg1"/>
                  </a:solidFill>
                  <a:effectLst/>
                  <a:latin typeface="+mj-ea"/>
                  <a:ea typeface="+mj-ea"/>
                </a:rPr>
                <a:t>添加</a:t>
              </a:r>
              <a:endParaRPr lang="en-US" altLang="zh-CN" sz="4000" dirty="0">
                <a:solidFill>
                  <a:schemeClr val="bg1"/>
                </a:solidFill>
                <a:effectLst/>
                <a:latin typeface="+mj-ea"/>
                <a:ea typeface="+mj-ea"/>
              </a:endParaRPr>
            </a:p>
            <a:p>
              <a:pPr algn="ctr" fontAlgn="t"/>
              <a:r>
                <a:rPr lang="zh-CN" altLang="en-US" sz="4000" dirty="0">
                  <a:solidFill>
                    <a:schemeClr val="bg1"/>
                  </a:solidFill>
                  <a:effectLst/>
                  <a:latin typeface="+mj-ea"/>
                  <a:ea typeface="+mj-ea"/>
                </a:rPr>
                <a:t>大标题</a:t>
              </a:r>
            </a:p>
          </p:txBody>
        </p:sp>
      </p:grpSp>
      <p:grpSp>
        <p:nvGrpSpPr>
          <p:cNvPr id="11" name="组合 10">
            <a:extLst>
              <a:ext uri="{FF2B5EF4-FFF2-40B4-BE49-F238E27FC236}">
                <a16:creationId xmlns:a16="http://schemas.microsoft.com/office/drawing/2014/main" xmlns="" id="{1CBE9B27-5B81-C187-1F0D-77ECD73ABA3F}"/>
              </a:ext>
            </a:extLst>
          </p:cNvPr>
          <p:cNvGrpSpPr/>
          <p:nvPr/>
        </p:nvGrpSpPr>
        <p:grpSpPr>
          <a:xfrm>
            <a:off x="697067" y="1666786"/>
            <a:ext cx="3482831" cy="1561289"/>
            <a:chOff x="839788" y="2054345"/>
            <a:chExt cx="3482830" cy="1561289"/>
          </a:xfrm>
        </p:grpSpPr>
        <p:sp>
          <p:nvSpPr>
            <p:cNvPr id="4" name="任意多边形: 形状 3">
              <a:extLst>
                <a:ext uri="{FF2B5EF4-FFF2-40B4-BE49-F238E27FC236}">
                  <a16:creationId xmlns:a16="http://schemas.microsoft.com/office/drawing/2014/main" xmlns="" id="{613E7B44-9FEC-B7DC-2F53-63EF7AE07BB4}"/>
                </a:ext>
              </a:extLst>
            </p:cNvPr>
            <p:cNvSpPr/>
            <p:nvPr/>
          </p:nvSpPr>
          <p:spPr>
            <a:xfrm>
              <a:off x="839788" y="2054345"/>
              <a:ext cx="3482830" cy="1561289"/>
            </a:xfrm>
            <a:custGeom>
              <a:avLst/>
              <a:gdLst>
                <a:gd name="connsiteX0" fmla="*/ 124032 w 3482830"/>
                <a:gd name="connsiteY0" fmla="*/ 0 h 1561289"/>
                <a:gd name="connsiteX1" fmla="*/ 3358798 w 3482830"/>
                <a:gd name="connsiteY1" fmla="*/ 0 h 1561289"/>
                <a:gd name="connsiteX2" fmla="*/ 3482830 w 3482830"/>
                <a:gd name="connsiteY2" fmla="*/ 124032 h 1561289"/>
                <a:gd name="connsiteX3" fmla="*/ 3482830 w 3482830"/>
                <a:gd name="connsiteY3" fmla="*/ 1203794 h 1561289"/>
                <a:gd name="connsiteX4" fmla="*/ 3358798 w 3482830"/>
                <a:gd name="connsiteY4" fmla="*/ 1327826 h 1561289"/>
                <a:gd name="connsiteX5" fmla="*/ 3025302 w 3482830"/>
                <a:gd name="connsiteY5" fmla="*/ 1327826 h 1561289"/>
                <a:gd name="connsiteX6" fmla="*/ 3025302 w 3482830"/>
                <a:gd name="connsiteY6" fmla="*/ 1561289 h 1561289"/>
                <a:gd name="connsiteX7" fmla="*/ 2568104 w 3482830"/>
                <a:gd name="connsiteY7" fmla="*/ 1327826 h 1561289"/>
                <a:gd name="connsiteX8" fmla="*/ 124032 w 3482830"/>
                <a:gd name="connsiteY8" fmla="*/ 1327826 h 1561289"/>
                <a:gd name="connsiteX9" fmla="*/ 0 w 3482830"/>
                <a:gd name="connsiteY9" fmla="*/ 1203794 h 1561289"/>
                <a:gd name="connsiteX10" fmla="*/ 0 w 3482830"/>
                <a:gd name="connsiteY10" fmla="*/ 124032 h 1561289"/>
                <a:gd name="connsiteX11" fmla="*/ 124032 w 3482830"/>
                <a:gd name="connsiteY11" fmla="*/ 0 h 1561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82830" h="1561289">
                  <a:moveTo>
                    <a:pt x="124032" y="0"/>
                  </a:moveTo>
                  <a:lnTo>
                    <a:pt x="3358798" y="0"/>
                  </a:lnTo>
                  <a:cubicBezTo>
                    <a:pt x="3427299" y="0"/>
                    <a:pt x="3482830" y="55531"/>
                    <a:pt x="3482830" y="124032"/>
                  </a:cubicBezTo>
                  <a:lnTo>
                    <a:pt x="3482830" y="1203794"/>
                  </a:lnTo>
                  <a:cubicBezTo>
                    <a:pt x="3482830" y="1272295"/>
                    <a:pt x="3427299" y="1327826"/>
                    <a:pt x="3358798" y="1327826"/>
                  </a:cubicBezTo>
                  <a:lnTo>
                    <a:pt x="3025302" y="1327826"/>
                  </a:lnTo>
                  <a:lnTo>
                    <a:pt x="3025302" y="1561289"/>
                  </a:lnTo>
                  <a:lnTo>
                    <a:pt x="2568104" y="1327826"/>
                  </a:lnTo>
                  <a:lnTo>
                    <a:pt x="124032" y="1327826"/>
                  </a:lnTo>
                  <a:cubicBezTo>
                    <a:pt x="55531" y="1327826"/>
                    <a:pt x="0" y="1272295"/>
                    <a:pt x="0" y="1203794"/>
                  </a:cubicBezTo>
                  <a:lnTo>
                    <a:pt x="0" y="124032"/>
                  </a:lnTo>
                  <a:cubicBezTo>
                    <a:pt x="0" y="55531"/>
                    <a:pt x="55531" y="0"/>
                    <a:pt x="124032" y="0"/>
                  </a:cubicBezTo>
                  <a:close/>
                </a:path>
              </a:pathLst>
            </a:cu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sp>
          <p:nvSpPr>
            <p:cNvPr id="7" name="文本框 6">
              <a:extLst>
                <a:ext uri="{FF2B5EF4-FFF2-40B4-BE49-F238E27FC236}">
                  <a16:creationId xmlns:a16="http://schemas.microsoft.com/office/drawing/2014/main" xmlns="" id="{C9917E0C-C258-8266-0E58-CE742AB3216A}"/>
                </a:ext>
              </a:extLst>
            </p:cNvPr>
            <p:cNvSpPr txBox="1"/>
            <p:nvPr/>
          </p:nvSpPr>
          <p:spPr>
            <a:xfrm>
              <a:off x="1687099" y="2599914"/>
              <a:ext cx="2188506" cy="609398"/>
            </a:xfrm>
            <a:prstGeom prst="rect">
              <a:avLst/>
            </a:prstGeom>
            <a:noFill/>
          </p:spPr>
          <p:txBody>
            <a:bodyPr wrap="square" rtlCol="0">
              <a:spAutoFit/>
            </a:bodyPr>
            <a:lstStyle/>
            <a:p>
              <a:pPr algn="just">
                <a:lnSpc>
                  <a:spcPct val="120000"/>
                </a:lnSpc>
              </a:pPr>
              <a:r>
                <a:rPr lang="zh-CN" altLang="en-US" sz="1400" dirty="0">
                  <a:solidFill>
                    <a:schemeClr val="tx1">
                      <a:lumMod val="75000"/>
                      <a:lumOff val="25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rPr>
                <a:t>单击此处输入你的正文，文字是您思想的提炼</a:t>
              </a:r>
            </a:p>
          </p:txBody>
        </p:sp>
        <p:sp>
          <p:nvSpPr>
            <p:cNvPr id="8" name="文本框 7">
              <a:extLst>
                <a:ext uri="{FF2B5EF4-FFF2-40B4-BE49-F238E27FC236}">
                  <a16:creationId xmlns:a16="http://schemas.microsoft.com/office/drawing/2014/main" xmlns="" id="{866A4E1D-F84C-E98C-4D49-BBE939518AD1}"/>
                </a:ext>
              </a:extLst>
            </p:cNvPr>
            <p:cNvSpPr txBox="1"/>
            <p:nvPr/>
          </p:nvSpPr>
          <p:spPr>
            <a:xfrm>
              <a:off x="1693508" y="2218427"/>
              <a:ext cx="1197764" cy="400110"/>
            </a:xfrm>
            <a:prstGeom prst="rect">
              <a:avLst/>
            </a:prstGeom>
            <a:noFill/>
          </p:spPr>
          <p:txBody>
            <a:bodyPr wrap="none">
              <a:spAutoFit/>
            </a:bodyPr>
            <a:lstStyle>
              <a:defPPr>
                <a:defRPr lang="zh-CN"/>
              </a:defPPr>
              <a:lvl1pPr>
                <a:defRPr sz="3600">
                  <a:latin typeface="+mj-ea"/>
                  <a:ea typeface="+mj-ea"/>
                </a:defRPr>
              </a:lvl1pPr>
            </a:lstStyle>
            <a:p>
              <a:pPr algn="ctr"/>
              <a:r>
                <a:rPr lang="zh-CN" altLang="en-US" sz="2000" b="1" dirty="0">
                  <a:solidFill>
                    <a:srgbClr val="54881A"/>
                  </a:solidFill>
                  <a:latin typeface="阿里巴巴普惠体" panose="00020600040101010101" pitchFamily="18" charset="-122"/>
                  <a:ea typeface="阿里巴巴普惠体" panose="00020600040101010101" pitchFamily="18" charset="-122"/>
                  <a:cs typeface="阿里巴巴普惠体" panose="00020600040101010101" pitchFamily="18" charset="-122"/>
                </a:rPr>
                <a:t>添加标题</a:t>
              </a:r>
            </a:p>
          </p:txBody>
        </p:sp>
        <p:sp>
          <p:nvSpPr>
            <p:cNvPr id="12" name="椭圆 11">
              <a:extLst>
                <a:ext uri="{FF2B5EF4-FFF2-40B4-BE49-F238E27FC236}">
                  <a16:creationId xmlns:a16="http://schemas.microsoft.com/office/drawing/2014/main" xmlns="" id="{4A9BE04D-9DAA-6711-5A7C-FB8A57831FB9}"/>
                </a:ext>
              </a:extLst>
            </p:cNvPr>
            <p:cNvSpPr/>
            <p:nvPr/>
          </p:nvSpPr>
          <p:spPr>
            <a:xfrm flipH="1" flipV="1">
              <a:off x="1004019" y="2338956"/>
              <a:ext cx="617972" cy="61797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sp>
          <p:nvSpPr>
            <p:cNvPr id="13" name="文本框 12">
              <a:extLst>
                <a:ext uri="{FF2B5EF4-FFF2-40B4-BE49-F238E27FC236}">
                  <a16:creationId xmlns:a16="http://schemas.microsoft.com/office/drawing/2014/main" xmlns="" id="{84B1E1A7-BB4D-3C2B-1ED9-1D9905191821}"/>
                </a:ext>
              </a:extLst>
            </p:cNvPr>
            <p:cNvSpPr txBox="1"/>
            <p:nvPr/>
          </p:nvSpPr>
          <p:spPr>
            <a:xfrm>
              <a:off x="1042740" y="2417110"/>
              <a:ext cx="540533" cy="461665"/>
            </a:xfrm>
            <a:prstGeom prst="rect">
              <a:avLst/>
            </a:prstGeom>
            <a:noFill/>
          </p:spPr>
          <p:txBody>
            <a:bodyPr wrap="none">
              <a:spAutoFit/>
            </a:bodyPr>
            <a:lstStyle>
              <a:defPPr>
                <a:defRPr lang="zh-CN"/>
              </a:defPPr>
              <a:lvl1pPr>
                <a:defRPr sz="3600">
                  <a:latin typeface="+mj-ea"/>
                  <a:ea typeface="+mj-ea"/>
                </a:defRPr>
              </a:lvl1pPr>
            </a:lstStyle>
            <a:p>
              <a:pPr algn="ctr"/>
              <a:r>
                <a:rPr lang="en-US" altLang="zh-CN" sz="2400" b="1" dirty="0">
                  <a:solidFill>
                    <a:schemeClr val="bg1"/>
                  </a:solidFill>
                  <a:latin typeface="阿里巴巴普惠体" panose="00020600040101010101" pitchFamily="18" charset="-122"/>
                  <a:ea typeface="阿里巴巴普惠体" panose="00020600040101010101" pitchFamily="18" charset="-122"/>
                  <a:cs typeface="阿里巴巴普惠体" panose="00020600040101010101" pitchFamily="18" charset="-122"/>
                </a:rPr>
                <a:t>01</a:t>
              </a:r>
              <a:endParaRPr lang="zh-CN" altLang="en-US" sz="2400" b="1" dirty="0">
                <a:solidFill>
                  <a:schemeClr val="bg1"/>
                </a:solidFill>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grpSp>
      <p:grpSp>
        <p:nvGrpSpPr>
          <p:cNvPr id="15" name="组合 14">
            <a:extLst>
              <a:ext uri="{FF2B5EF4-FFF2-40B4-BE49-F238E27FC236}">
                <a16:creationId xmlns:a16="http://schemas.microsoft.com/office/drawing/2014/main" xmlns="" id="{DF6CB5D2-3903-1EE4-C31F-5B6FFA6267F4}"/>
              </a:ext>
            </a:extLst>
          </p:cNvPr>
          <p:cNvGrpSpPr/>
          <p:nvPr/>
        </p:nvGrpSpPr>
        <p:grpSpPr>
          <a:xfrm>
            <a:off x="697067" y="3837207"/>
            <a:ext cx="3482831" cy="1561289"/>
            <a:chOff x="839788" y="2054345"/>
            <a:chExt cx="3482830" cy="1561289"/>
          </a:xfrm>
        </p:grpSpPr>
        <p:sp>
          <p:nvSpPr>
            <p:cNvPr id="16" name="任意多边形: 形状 15">
              <a:extLst>
                <a:ext uri="{FF2B5EF4-FFF2-40B4-BE49-F238E27FC236}">
                  <a16:creationId xmlns:a16="http://schemas.microsoft.com/office/drawing/2014/main" xmlns="" id="{124F3642-DA4D-7083-94F5-02B92D0929C6}"/>
                </a:ext>
              </a:extLst>
            </p:cNvPr>
            <p:cNvSpPr/>
            <p:nvPr/>
          </p:nvSpPr>
          <p:spPr>
            <a:xfrm>
              <a:off x="839788" y="2054345"/>
              <a:ext cx="3482830" cy="1561289"/>
            </a:xfrm>
            <a:custGeom>
              <a:avLst/>
              <a:gdLst>
                <a:gd name="connsiteX0" fmla="*/ 124032 w 3482830"/>
                <a:gd name="connsiteY0" fmla="*/ 0 h 1561289"/>
                <a:gd name="connsiteX1" fmla="*/ 3358798 w 3482830"/>
                <a:gd name="connsiteY1" fmla="*/ 0 h 1561289"/>
                <a:gd name="connsiteX2" fmla="*/ 3482830 w 3482830"/>
                <a:gd name="connsiteY2" fmla="*/ 124032 h 1561289"/>
                <a:gd name="connsiteX3" fmla="*/ 3482830 w 3482830"/>
                <a:gd name="connsiteY3" fmla="*/ 1203794 h 1561289"/>
                <a:gd name="connsiteX4" fmla="*/ 3358798 w 3482830"/>
                <a:gd name="connsiteY4" fmla="*/ 1327826 h 1561289"/>
                <a:gd name="connsiteX5" fmla="*/ 3025302 w 3482830"/>
                <a:gd name="connsiteY5" fmla="*/ 1327826 h 1561289"/>
                <a:gd name="connsiteX6" fmla="*/ 3025302 w 3482830"/>
                <a:gd name="connsiteY6" fmla="*/ 1561289 h 1561289"/>
                <a:gd name="connsiteX7" fmla="*/ 2568104 w 3482830"/>
                <a:gd name="connsiteY7" fmla="*/ 1327826 h 1561289"/>
                <a:gd name="connsiteX8" fmla="*/ 124032 w 3482830"/>
                <a:gd name="connsiteY8" fmla="*/ 1327826 h 1561289"/>
                <a:gd name="connsiteX9" fmla="*/ 0 w 3482830"/>
                <a:gd name="connsiteY9" fmla="*/ 1203794 h 1561289"/>
                <a:gd name="connsiteX10" fmla="*/ 0 w 3482830"/>
                <a:gd name="connsiteY10" fmla="*/ 124032 h 1561289"/>
                <a:gd name="connsiteX11" fmla="*/ 124032 w 3482830"/>
                <a:gd name="connsiteY11" fmla="*/ 0 h 1561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82830" h="1561289">
                  <a:moveTo>
                    <a:pt x="124032" y="0"/>
                  </a:moveTo>
                  <a:lnTo>
                    <a:pt x="3358798" y="0"/>
                  </a:lnTo>
                  <a:cubicBezTo>
                    <a:pt x="3427299" y="0"/>
                    <a:pt x="3482830" y="55531"/>
                    <a:pt x="3482830" y="124032"/>
                  </a:cubicBezTo>
                  <a:lnTo>
                    <a:pt x="3482830" y="1203794"/>
                  </a:lnTo>
                  <a:cubicBezTo>
                    <a:pt x="3482830" y="1272295"/>
                    <a:pt x="3427299" y="1327826"/>
                    <a:pt x="3358798" y="1327826"/>
                  </a:cubicBezTo>
                  <a:lnTo>
                    <a:pt x="3025302" y="1327826"/>
                  </a:lnTo>
                  <a:lnTo>
                    <a:pt x="3025302" y="1561289"/>
                  </a:lnTo>
                  <a:lnTo>
                    <a:pt x="2568104" y="1327826"/>
                  </a:lnTo>
                  <a:lnTo>
                    <a:pt x="124032" y="1327826"/>
                  </a:lnTo>
                  <a:cubicBezTo>
                    <a:pt x="55531" y="1327826"/>
                    <a:pt x="0" y="1272295"/>
                    <a:pt x="0" y="1203794"/>
                  </a:cubicBezTo>
                  <a:lnTo>
                    <a:pt x="0" y="124032"/>
                  </a:lnTo>
                  <a:cubicBezTo>
                    <a:pt x="0" y="55531"/>
                    <a:pt x="55531" y="0"/>
                    <a:pt x="124032" y="0"/>
                  </a:cubicBezTo>
                  <a:close/>
                </a:path>
              </a:pathLst>
            </a:cu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sp>
          <p:nvSpPr>
            <p:cNvPr id="17" name="文本框 16">
              <a:extLst>
                <a:ext uri="{FF2B5EF4-FFF2-40B4-BE49-F238E27FC236}">
                  <a16:creationId xmlns:a16="http://schemas.microsoft.com/office/drawing/2014/main" xmlns="" id="{7372FC22-E55A-6CAF-1869-68861947A178}"/>
                </a:ext>
              </a:extLst>
            </p:cNvPr>
            <p:cNvSpPr txBox="1"/>
            <p:nvPr/>
          </p:nvSpPr>
          <p:spPr>
            <a:xfrm>
              <a:off x="1687099" y="2599914"/>
              <a:ext cx="2188506" cy="609398"/>
            </a:xfrm>
            <a:prstGeom prst="rect">
              <a:avLst/>
            </a:prstGeom>
            <a:noFill/>
          </p:spPr>
          <p:txBody>
            <a:bodyPr wrap="square" rtlCol="0">
              <a:spAutoFit/>
            </a:bodyPr>
            <a:lstStyle/>
            <a:p>
              <a:pPr algn="just">
                <a:lnSpc>
                  <a:spcPct val="120000"/>
                </a:lnSpc>
              </a:pPr>
              <a:r>
                <a:rPr lang="zh-CN" altLang="en-US" sz="1400" dirty="0">
                  <a:solidFill>
                    <a:schemeClr val="tx1">
                      <a:lumMod val="75000"/>
                      <a:lumOff val="25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rPr>
                <a:t>单击此处输入你的正文，文字是您思想的提炼</a:t>
              </a:r>
            </a:p>
          </p:txBody>
        </p:sp>
        <p:sp>
          <p:nvSpPr>
            <p:cNvPr id="18" name="文本框 17">
              <a:extLst>
                <a:ext uri="{FF2B5EF4-FFF2-40B4-BE49-F238E27FC236}">
                  <a16:creationId xmlns:a16="http://schemas.microsoft.com/office/drawing/2014/main" xmlns="" id="{2AEA09C4-F4E7-60C8-200A-4F877E7C7EDC}"/>
                </a:ext>
              </a:extLst>
            </p:cNvPr>
            <p:cNvSpPr txBox="1"/>
            <p:nvPr/>
          </p:nvSpPr>
          <p:spPr>
            <a:xfrm>
              <a:off x="1693508" y="2218427"/>
              <a:ext cx="1197764" cy="400110"/>
            </a:xfrm>
            <a:prstGeom prst="rect">
              <a:avLst/>
            </a:prstGeom>
            <a:noFill/>
          </p:spPr>
          <p:txBody>
            <a:bodyPr wrap="none">
              <a:spAutoFit/>
            </a:bodyPr>
            <a:lstStyle>
              <a:defPPr>
                <a:defRPr lang="zh-CN"/>
              </a:defPPr>
              <a:lvl1pPr>
                <a:defRPr sz="3600">
                  <a:latin typeface="+mj-ea"/>
                  <a:ea typeface="+mj-ea"/>
                </a:defRPr>
              </a:lvl1pPr>
            </a:lstStyle>
            <a:p>
              <a:pPr algn="ctr"/>
              <a:r>
                <a:rPr lang="zh-CN" altLang="en-US" sz="2000" b="1" dirty="0">
                  <a:solidFill>
                    <a:srgbClr val="54881A"/>
                  </a:solidFill>
                  <a:latin typeface="阿里巴巴普惠体" panose="00020600040101010101" pitchFamily="18" charset="-122"/>
                  <a:ea typeface="阿里巴巴普惠体" panose="00020600040101010101" pitchFamily="18" charset="-122"/>
                  <a:cs typeface="阿里巴巴普惠体" panose="00020600040101010101" pitchFamily="18" charset="-122"/>
                </a:rPr>
                <a:t>添加标题</a:t>
              </a:r>
            </a:p>
          </p:txBody>
        </p:sp>
        <p:sp>
          <p:nvSpPr>
            <p:cNvPr id="19" name="椭圆 18">
              <a:extLst>
                <a:ext uri="{FF2B5EF4-FFF2-40B4-BE49-F238E27FC236}">
                  <a16:creationId xmlns:a16="http://schemas.microsoft.com/office/drawing/2014/main" xmlns="" id="{DE424BA1-557D-2127-C89A-D769817DCA4C}"/>
                </a:ext>
              </a:extLst>
            </p:cNvPr>
            <p:cNvSpPr/>
            <p:nvPr/>
          </p:nvSpPr>
          <p:spPr>
            <a:xfrm flipH="1" flipV="1">
              <a:off x="1004019" y="2338956"/>
              <a:ext cx="617972" cy="61797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sp>
          <p:nvSpPr>
            <p:cNvPr id="20" name="文本框 19">
              <a:extLst>
                <a:ext uri="{FF2B5EF4-FFF2-40B4-BE49-F238E27FC236}">
                  <a16:creationId xmlns:a16="http://schemas.microsoft.com/office/drawing/2014/main" xmlns="" id="{92B82CF7-491C-8121-33CB-24443EE9C7FF}"/>
                </a:ext>
              </a:extLst>
            </p:cNvPr>
            <p:cNvSpPr txBox="1"/>
            <p:nvPr/>
          </p:nvSpPr>
          <p:spPr>
            <a:xfrm>
              <a:off x="1042740" y="2417110"/>
              <a:ext cx="540533" cy="461665"/>
            </a:xfrm>
            <a:prstGeom prst="rect">
              <a:avLst/>
            </a:prstGeom>
            <a:noFill/>
          </p:spPr>
          <p:txBody>
            <a:bodyPr wrap="none">
              <a:spAutoFit/>
            </a:bodyPr>
            <a:lstStyle>
              <a:defPPr>
                <a:defRPr lang="zh-CN"/>
              </a:defPPr>
              <a:lvl1pPr>
                <a:defRPr sz="3600">
                  <a:latin typeface="+mj-ea"/>
                  <a:ea typeface="+mj-ea"/>
                </a:defRPr>
              </a:lvl1pPr>
            </a:lstStyle>
            <a:p>
              <a:pPr algn="ctr"/>
              <a:r>
                <a:rPr lang="en-US" altLang="zh-CN" sz="2400" b="1" dirty="0">
                  <a:solidFill>
                    <a:schemeClr val="bg1"/>
                  </a:solidFill>
                  <a:latin typeface="阿里巴巴普惠体" panose="00020600040101010101" pitchFamily="18" charset="-122"/>
                  <a:ea typeface="阿里巴巴普惠体" panose="00020600040101010101" pitchFamily="18" charset="-122"/>
                  <a:cs typeface="阿里巴巴普惠体" panose="00020600040101010101" pitchFamily="18" charset="-122"/>
                </a:rPr>
                <a:t>02</a:t>
              </a:r>
              <a:endParaRPr lang="zh-CN" altLang="en-US" sz="2400" b="1" dirty="0">
                <a:solidFill>
                  <a:schemeClr val="bg1"/>
                </a:solidFill>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grpSp>
      <p:grpSp>
        <p:nvGrpSpPr>
          <p:cNvPr id="21" name="组合 20">
            <a:extLst>
              <a:ext uri="{FF2B5EF4-FFF2-40B4-BE49-F238E27FC236}">
                <a16:creationId xmlns:a16="http://schemas.microsoft.com/office/drawing/2014/main" xmlns="" id="{47F0B2BA-43D9-1CF7-6FAC-9B80E5CE2294}"/>
              </a:ext>
            </a:extLst>
          </p:cNvPr>
          <p:cNvGrpSpPr/>
          <p:nvPr/>
        </p:nvGrpSpPr>
        <p:grpSpPr>
          <a:xfrm>
            <a:off x="7959774" y="1666786"/>
            <a:ext cx="3482831" cy="1561289"/>
            <a:chOff x="839788" y="2054345"/>
            <a:chExt cx="3482830" cy="1561289"/>
          </a:xfrm>
        </p:grpSpPr>
        <p:sp>
          <p:nvSpPr>
            <p:cNvPr id="22" name="任意多边形: 形状 21">
              <a:extLst>
                <a:ext uri="{FF2B5EF4-FFF2-40B4-BE49-F238E27FC236}">
                  <a16:creationId xmlns:a16="http://schemas.microsoft.com/office/drawing/2014/main" xmlns="" id="{FF4F651E-2E25-45D8-DCC0-7E667A832A12}"/>
                </a:ext>
              </a:extLst>
            </p:cNvPr>
            <p:cNvSpPr/>
            <p:nvPr/>
          </p:nvSpPr>
          <p:spPr>
            <a:xfrm>
              <a:off x="839788" y="2054345"/>
              <a:ext cx="3482830" cy="1561289"/>
            </a:xfrm>
            <a:custGeom>
              <a:avLst/>
              <a:gdLst>
                <a:gd name="connsiteX0" fmla="*/ 124032 w 3482830"/>
                <a:gd name="connsiteY0" fmla="*/ 0 h 1561289"/>
                <a:gd name="connsiteX1" fmla="*/ 3358798 w 3482830"/>
                <a:gd name="connsiteY1" fmla="*/ 0 h 1561289"/>
                <a:gd name="connsiteX2" fmla="*/ 3482830 w 3482830"/>
                <a:gd name="connsiteY2" fmla="*/ 124032 h 1561289"/>
                <a:gd name="connsiteX3" fmla="*/ 3482830 w 3482830"/>
                <a:gd name="connsiteY3" fmla="*/ 1203794 h 1561289"/>
                <a:gd name="connsiteX4" fmla="*/ 3358798 w 3482830"/>
                <a:gd name="connsiteY4" fmla="*/ 1327826 h 1561289"/>
                <a:gd name="connsiteX5" fmla="*/ 3025302 w 3482830"/>
                <a:gd name="connsiteY5" fmla="*/ 1327826 h 1561289"/>
                <a:gd name="connsiteX6" fmla="*/ 3025302 w 3482830"/>
                <a:gd name="connsiteY6" fmla="*/ 1561289 h 1561289"/>
                <a:gd name="connsiteX7" fmla="*/ 2568104 w 3482830"/>
                <a:gd name="connsiteY7" fmla="*/ 1327826 h 1561289"/>
                <a:gd name="connsiteX8" fmla="*/ 124032 w 3482830"/>
                <a:gd name="connsiteY8" fmla="*/ 1327826 h 1561289"/>
                <a:gd name="connsiteX9" fmla="*/ 0 w 3482830"/>
                <a:gd name="connsiteY9" fmla="*/ 1203794 h 1561289"/>
                <a:gd name="connsiteX10" fmla="*/ 0 w 3482830"/>
                <a:gd name="connsiteY10" fmla="*/ 124032 h 1561289"/>
                <a:gd name="connsiteX11" fmla="*/ 124032 w 3482830"/>
                <a:gd name="connsiteY11" fmla="*/ 0 h 1561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82830" h="1561289">
                  <a:moveTo>
                    <a:pt x="124032" y="0"/>
                  </a:moveTo>
                  <a:lnTo>
                    <a:pt x="3358798" y="0"/>
                  </a:lnTo>
                  <a:cubicBezTo>
                    <a:pt x="3427299" y="0"/>
                    <a:pt x="3482830" y="55531"/>
                    <a:pt x="3482830" y="124032"/>
                  </a:cubicBezTo>
                  <a:lnTo>
                    <a:pt x="3482830" y="1203794"/>
                  </a:lnTo>
                  <a:cubicBezTo>
                    <a:pt x="3482830" y="1272295"/>
                    <a:pt x="3427299" y="1327826"/>
                    <a:pt x="3358798" y="1327826"/>
                  </a:cubicBezTo>
                  <a:lnTo>
                    <a:pt x="3025302" y="1327826"/>
                  </a:lnTo>
                  <a:lnTo>
                    <a:pt x="3025302" y="1561289"/>
                  </a:lnTo>
                  <a:lnTo>
                    <a:pt x="2568104" y="1327826"/>
                  </a:lnTo>
                  <a:lnTo>
                    <a:pt x="124032" y="1327826"/>
                  </a:lnTo>
                  <a:cubicBezTo>
                    <a:pt x="55531" y="1327826"/>
                    <a:pt x="0" y="1272295"/>
                    <a:pt x="0" y="1203794"/>
                  </a:cubicBezTo>
                  <a:lnTo>
                    <a:pt x="0" y="124032"/>
                  </a:lnTo>
                  <a:cubicBezTo>
                    <a:pt x="0" y="55531"/>
                    <a:pt x="55531" y="0"/>
                    <a:pt x="124032" y="0"/>
                  </a:cubicBezTo>
                  <a:close/>
                </a:path>
              </a:pathLst>
            </a:cu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sp>
          <p:nvSpPr>
            <p:cNvPr id="23" name="文本框 22">
              <a:extLst>
                <a:ext uri="{FF2B5EF4-FFF2-40B4-BE49-F238E27FC236}">
                  <a16:creationId xmlns:a16="http://schemas.microsoft.com/office/drawing/2014/main" xmlns="" id="{9829A700-6EFD-2015-9D7A-54842B3660DE}"/>
                </a:ext>
              </a:extLst>
            </p:cNvPr>
            <p:cNvSpPr txBox="1"/>
            <p:nvPr/>
          </p:nvSpPr>
          <p:spPr>
            <a:xfrm>
              <a:off x="1687099" y="2599914"/>
              <a:ext cx="2188506" cy="609398"/>
            </a:xfrm>
            <a:prstGeom prst="rect">
              <a:avLst/>
            </a:prstGeom>
            <a:noFill/>
          </p:spPr>
          <p:txBody>
            <a:bodyPr wrap="square" rtlCol="0">
              <a:spAutoFit/>
            </a:bodyPr>
            <a:lstStyle/>
            <a:p>
              <a:pPr algn="just">
                <a:lnSpc>
                  <a:spcPct val="120000"/>
                </a:lnSpc>
              </a:pPr>
              <a:r>
                <a:rPr lang="zh-CN" altLang="en-US" sz="1400" dirty="0">
                  <a:solidFill>
                    <a:schemeClr val="tx1">
                      <a:lumMod val="75000"/>
                      <a:lumOff val="25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rPr>
                <a:t>单击此处输入你的正文，文字是您思想的提炼</a:t>
              </a:r>
            </a:p>
          </p:txBody>
        </p:sp>
        <p:sp>
          <p:nvSpPr>
            <p:cNvPr id="24" name="文本框 23">
              <a:extLst>
                <a:ext uri="{FF2B5EF4-FFF2-40B4-BE49-F238E27FC236}">
                  <a16:creationId xmlns:a16="http://schemas.microsoft.com/office/drawing/2014/main" xmlns="" id="{5BED3B3A-0808-F182-5F68-B5A96204FDAE}"/>
                </a:ext>
              </a:extLst>
            </p:cNvPr>
            <p:cNvSpPr txBox="1"/>
            <p:nvPr/>
          </p:nvSpPr>
          <p:spPr>
            <a:xfrm>
              <a:off x="1693508" y="2218427"/>
              <a:ext cx="1197764" cy="400110"/>
            </a:xfrm>
            <a:prstGeom prst="rect">
              <a:avLst/>
            </a:prstGeom>
            <a:noFill/>
          </p:spPr>
          <p:txBody>
            <a:bodyPr wrap="none">
              <a:spAutoFit/>
            </a:bodyPr>
            <a:lstStyle>
              <a:defPPr>
                <a:defRPr lang="zh-CN"/>
              </a:defPPr>
              <a:lvl1pPr>
                <a:defRPr sz="3600">
                  <a:latin typeface="+mj-ea"/>
                  <a:ea typeface="+mj-ea"/>
                </a:defRPr>
              </a:lvl1pPr>
            </a:lstStyle>
            <a:p>
              <a:pPr algn="ctr"/>
              <a:r>
                <a:rPr lang="zh-CN" altLang="en-US" sz="2000" b="1" dirty="0">
                  <a:solidFill>
                    <a:srgbClr val="54881A"/>
                  </a:solidFill>
                  <a:latin typeface="阿里巴巴普惠体" panose="00020600040101010101" pitchFamily="18" charset="-122"/>
                  <a:ea typeface="阿里巴巴普惠体" panose="00020600040101010101" pitchFamily="18" charset="-122"/>
                  <a:cs typeface="阿里巴巴普惠体" panose="00020600040101010101" pitchFamily="18" charset="-122"/>
                </a:rPr>
                <a:t>添加标题</a:t>
              </a:r>
            </a:p>
          </p:txBody>
        </p:sp>
        <p:sp>
          <p:nvSpPr>
            <p:cNvPr id="25" name="椭圆 24">
              <a:extLst>
                <a:ext uri="{FF2B5EF4-FFF2-40B4-BE49-F238E27FC236}">
                  <a16:creationId xmlns:a16="http://schemas.microsoft.com/office/drawing/2014/main" xmlns="" id="{1EF62182-6253-4C30-0F7C-D59CBDA8B2E4}"/>
                </a:ext>
              </a:extLst>
            </p:cNvPr>
            <p:cNvSpPr/>
            <p:nvPr/>
          </p:nvSpPr>
          <p:spPr>
            <a:xfrm flipH="1" flipV="1">
              <a:off x="1004019" y="2338956"/>
              <a:ext cx="617972" cy="61797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sp>
          <p:nvSpPr>
            <p:cNvPr id="41" name="文本框 40">
              <a:extLst>
                <a:ext uri="{FF2B5EF4-FFF2-40B4-BE49-F238E27FC236}">
                  <a16:creationId xmlns:a16="http://schemas.microsoft.com/office/drawing/2014/main" xmlns="" id="{2988744F-4ECB-7A61-7A1F-D9DBCBB3BB02}"/>
                </a:ext>
              </a:extLst>
            </p:cNvPr>
            <p:cNvSpPr txBox="1"/>
            <p:nvPr/>
          </p:nvSpPr>
          <p:spPr>
            <a:xfrm>
              <a:off x="1042740" y="2417110"/>
              <a:ext cx="540533" cy="461665"/>
            </a:xfrm>
            <a:prstGeom prst="rect">
              <a:avLst/>
            </a:prstGeom>
            <a:noFill/>
          </p:spPr>
          <p:txBody>
            <a:bodyPr wrap="none">
              <a:spAutoFit/>
            </a:bodyPr>
            <a:lstStyle>
              <a:defPPr>
                <a:defRPr lang="zh-CN"/>
              </a:defPPr>
              <a:lvl1pPr>
                <a:defRPr sz="3600">
                  <a:latin typeface="+mj-ea"/>
                  <a:ea typeface="+mj-ea"/>
                </a:defRPr>
              </a:lvl1pPr>
            </a:lstStyle>
            <a:p>
              <a:pPr algn="ctr"/>
              <a:r>
                <a:rPr lang="en-US" altLang="zh-CN" sz="2400" b="1" dirty="0">
                  <a:solidFill>
                    <a:schemeClr val="bg1"/>
                  </a:solidFill>
                  <a:latin typeface="阿里巴巴普惠体" panose="00020600040101010101" pitchFamily="18" charset="-122"/>
                  <a:ea typeface="阿里巴巴普惠体" panose="00020600040101010101" pitchFamily="18" charset="-122"/>
                  <a:cs typeface="阿里巴巴普惠体" panose="00020600040101010101" pitchFamily="18" charset="-122"/>
                </a:rPr>
                <a:t>03</a:t>
              </a:r>
              <a:endParaRPr lang="zh-CN" altLang="en-US" sz="2400" b="1" dirty="0">
                <a:solidFill>
                  <a:schemeClr val="bg1"/>
                </a:solidFill>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grpSp>
      <p:grpSp>
        <p:nvGrpSpPr>
          <p:cNvPr id="42" name="组合 41">
            <a:extLst>
              <a:ext uri="{FF2B5EF4-FFF2-40B4-BE49-F238E27FC236}">
                <a16:creationId xmlns:a16="http://schemas.microsoft.com/office/drawing/2014/main" xmlns="" id="{ED784DC8-EC08-6EC7-CDA6-32EB36AF3CFB}"/>
              </a:ext>
            </a:extLst>
          </p:cNvPr>
          <p:cNvGrpSpPr/>
          <p:nvPr/>
        </p:nvGrpSpPr>
        <p:grpSpPr>
          <a:xfrm>
            <a:off x="7959774" y="3837207"/>
            <a:ext cx="3482831" cy="1561289"/>
            <a:chOff x="839788" y="2054345"/>
            <a:chExt cx="3482830" cy="1561289"/>
          </a:xfrm>
        </p:grpSpPr>
        <p:sp>
          <p:nvSpPr>
            <p:cNvPr id="43" name="任意多边形: 形状 42">
              <a:extLst>
                <a:ext uri="{FF2B5EF4-FFF2-40B4-BE49-F238E27FC236}">
                  <a16:creationId xmlns:a16="http://schemas.microsoft.com/office/drawing/2014/main" xmlns="" id="{CA3945E9-6143-0C03-0A1F-A33D5790A42B}"/>
                </a:ext>
              </a:extLst>
            </p:cNvPr>
            <p:cNvSpPr/>
            <p:nvPr/>
          </p:nvSpPr>
          <p:spPr>
            <a:xfrm>
              <a:off x="839788" y="2054345"/>
              <a:ext cx="3482830" cy="1561289"/>
            </a:xfrm>
            <a:custGeom>
              <a:avLst/>
              <a:gdLst>
                <a:gd name="connsiteX0" fmla="*/ 124032 w 3482830"/>
                <a:gd name="connsiteY0" fmla="*/ 0 h 1561289"/>
                <a:gd name="connsiteX1" fmla="*/ 3358798 w 3482830"/>
                <a:gd name="connsiteY1" fmla="*/ 0 h 1561289"/>
                <a:gd name="connsiteX2" fmla="*/ 3482830 w 3482830"/>
                <a:gd name="connsiteY2" fmla="*/ 124032 h 1561289"/>
                <a:gd name="connsiteX3" fmla="*/ 3482830 w 3482830"/>
                <a:gd name="connsiteY3" fmla="*/ 1203794 h 1561289"/>
                <a:gd name="connsiteX4" fmla="*/ 3358798 w 3482830"/>
                <a:gd name="connsiteY4" fmla="*/ 1327826 h 1561289"/>
                <a:gd name="connsiteX5" fmla="*/ 3025302 w 3482830"/>
                <a:gd name="connsiteY5" fmla="*/ 1327826 h 1561289"/>
                <a:gd name="connsiteX6" fmla="*/ 3025302 w 3482830"/>
                <a:gd name="connsiteY6" fmla="*/ 1561289 h 1561289"/>
                <a:gd name="connsiteX7" fmla="*/ 2568104 w 3482830"/>
                <a:gd name="connsiteY7" fmla="*/ 1327826 h 1561289"/>
                <a:gd name="connsiteX8" fmla="*/ 124032 w 3482830"/>
                <a:gd name="connsiteY8" fmla="*/ 1327826 h 1561289"/>
                <a:gd name="connsiteX9" fmla="*/ 0 w 3482830"/>
                <a:gd name="connsiteY9" fmla="*/ 1203794 h 1561289"/>
                <a:gd name="connsiteX10" fmla="*/ 0 w 3482830"/>
                <a:gd name="connsiteY10" fmla="*/ 124032 h 1561289"/>
                <a:gd name="connsiteX11" fmla="*/ 124032 w 3482830"/>
                <a:gd name="connsiteY11" fmla="*/ 0 h 1561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82830" h="1561289">
                  <a:moveTo>
                    <a:pt x="124032" y="0"/>
                  </a:moveTo>
                  <a:lnTo>
                    <a:pt x="3358798" y="0"/>
                  </a:lnTo>
                  <a:cubicBezTo>
                    <a:pt x="3427299" y="0"/>
                    <a:pt x="3482830" y="55531"/>
                    <a:pt x="3482830" y="124032"/>
                  </a:cubicBezTo>
                  <a:lnTo>
                    <a:pt x="3482830" y="1203794"/>
                  </a:lnTo>
                  <a:cubicBezTo>
                    <a:pt x="3482830" y="1272295"/>
                    <a:pt x="3427299" y="1327826"/>
                    <a:pt x="3358798" y="1327826"/>
                  </a:cubicBezTo>
                  <a:lnTo>
                    <a:pt x="3025302" y="1327826"/>
                  </a:lnTo>
                  <a:lnTo>
                    <a:pt x="3025302" y="1561289"/>
                  </a:lnTo>
                  <a:lnTo>
                    <a:pt x="2568104" y="1327826"/>
                  </a:lnTo>
                  <a:lnTo>
                    <a:pt x="124032" y="1327826"/>
                  </a:lnTo>
                  <a:cubicBezTo>
                    <a:pt x="55531" y="1327826"/>
                    <a:pt x="0" y="1272295"/>
                    <a:pt x="0" y="1203794"/>
                  </a:cubicBezTo>
                  <a:lnTo>
                    <a:pt x="0" y="124032"/>
                  </a:lnTo>
                  <a:cubicBezTo>
                    <a:pt x="0" y="55531"/>
                    <a:pt x="55531" y="0"/>
                    <a:pt x="124032" y="0"/>
                  </a:cubicBezTo>
                  <a:close/>
                </a:path>
              </a:pathLst>
            </a:cu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sp>
          <p:nvSpPr>
            <p:cNvPr id="44" name="文本框 43">
              <a:extLst>
                <a:ext uri="{FF2B5EF4-FFF2-40B4-BE49-F238E27FC236}">
                  <a16:creationId xmlns:a16="http://schemas.microsoft.com/office/drawing/2014/main" xmlns="" id="{69370D34-B7C7-CFFC-FFCF-37F706914A4A}"/>
                </a:ext>
              </a:extLst>
            </p:cNvPr>
            <p:cNvSpPr txBox="1"/>
            <p:nvPr/>
          </p:nvSpPr>
          <p:spPr>
            <a:xfrm>
              <a:off x="1687099" y="2599914"/>
              <a:ext cx="2188506" cy="609398"/>
            </a:xfrm>
            <a:prstGeom prst="rect">
              <a:avLst/>
            </a:prstGeom>
            <a:noFill/>
          </p:spPr>
          <p:txBody>
            <a:bodyPr wrap="square" rtlCol="0">
              <a:spAutoFit/>
            </a:bodyPr>
            <a:lstStyle/>
            <a:p>
              <a:pPr algn="just">
                <a:lnSpc>
                  <a:spcPct val="120000"/>
                </a:lnSpc>
              </a:pPr>
              <a:r>
                <a:rPr lang="zh-CN" altLang="en-US" sz="1400" dirty="0">
                  <a:solidFill>
                    <a:schemeClr val="tx1">
                      <a:lumMod val="75000"/>
                      <a:lumOff val="25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rPr>
                <a:t>单击此处输入你的正文，文字是您思想的提炼</a:t>
              </a:r>
            </a:p>
          </p:txBody>
        </p:sp>
        <p:sp>
          <p:nvSpPr>
            <p:cNvPr id="45" name="文本框 44">
              <a:extLst>
                <a:ext uri="{FF2B5EF4-FFF2-40B4-BE49-F238E27FC236}">
                  <a16:creationId xmlns:a16="http://schemas.microsoft.com/office/drawing/2014/main" xmlns="" id="{B3682A24-AFC3-52F7-6A17-D7D289A7B22C}"/>
                </a:ext>
              </a:extLst>
            </p:cNvPr>
            <p:cNvSpPr txBox="1"/>
            <p:nvPr/>
          </p:nvSpPr>
          <p:spPr>
            <a:xfrm>
              <a:off x="1693508" y="2218427"/>
              <a:ext cx="1197764" cy="400110"/>
            </a:xfrm>
            <a:prstGeom prst="rect">
              <a:avLst/>
            </a:prstGeom>
            <a:noFill/>
          </p:spPr>
          <p:txBody>
            <a:bodyPr wrap="none">
              <a:spAutoFit/>
            </a:bodyPr>
            <a:lstStyle>
              <a:defPPr>
                <a:defRPr lang="zh-CN"/>
              </a:defPPr>
              <a:lvl1pPr>
                <a:defRPr sz="3600">
                  <a:latin typeface="+mj-ea"/>
                  <a:ea typeface="+mj-ea"/>
                </a:defRPr>
              </a:lvl1pPr>
            </a:lstStyle>
            <a:p>
              <a:pPr algn="ctr"/>
              <a:r>
                <a:rPr lang="zh-CN" altLang="en-US" sz="2000" b="1" dirty="0">
                  <a:solidFill>
                    <a:srgbClr val="54881A"/>
                  </a:solidFill>
                  <a:latin typeface="阿里巴巴普惠体" panose="00020600040101010101" pitchFamily="18" charset="-122"/>
                  <a:ea typeface="阿里巴巴普惠体" panose="00020600040101010101" pitchFamily="18" charset="-122"/>
                  <a:cs typeface="阿里巴巴普惠体" panose="00020600040101010101" pitchFamily="18" charset="-122"/>
                </a:rPr>
                <a:t>添加标题</a:t>
              </a:r>
            </a:p>
          </p:txBody>
        </p:sp>
        <p:sp>
          <p:nvSpPr>
            <p:cNvPr id="46" name="椭圆 45">
              <a:extLst>
                <a:ext uri="{FF2B5EF4-FFF2-40B4-BE49-F238E27FC236}">
                  <a16:creationId xmlns:a16="http://schemas.microsoft.com/office/drawing/2014/main" xmlns="" id="{7A4AAD08-0314-C8F2-4DE5-A762A82DD411}"/>
                </a:ext>
              </a:extLst>
            </p:cNvPr>
            <p:cNvSpPr/>
            <p:nvPr/>
          </p:nvSpPr>
          <p:spPr>
            <a:xfrm flipH="1" flipV="1">
              <a:off x="1004019" y="2338956"/>
              <a:ext cx="617972" cy="61797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sp>
          <p:nvSpPr>
            <p:cNvPr id="47" name="文本框 46">
              <a:extLst>
                <a:ext uri="{FF2B5EF4-FFF2-40B4-BE49-F238E27FC236}">
                  <a16:creationId xmlns:a16="http://schemas.microsoft.com/office/drawing/2014/main" xmlns="" id="{906CAB0F-4CBB-8237-5C3B-7257CCB673E3}"/>
                </a:ext>
              </a:extLst>
            </p:cNvPr>
            <p:cNvSpPr txBox="1"/>
            <p:nvPr/>
          </p:nvSpPr>
          <p:spPr>
            <a:xfrm>
              <a:off x="1042740" y="2417110"/>
              <a:ext cx="540533" cy="461665"/>
            </a:xfrm>
            <a:prstGeom prst="rect">
              <a:avLst/>
            </a:prstGeom>
            <a:noFill/>
          </p:spPr>
          <p:txBody>
            <a:bodyPr wrap="none">
              <a:spAutoFit/>
            </a:bodyPr>
            <a:lstStyle>
              <a:defPPr>
                <a:defRPr lang="zh-CN"/>
              </a:defPPr>
              <a:lvl1pPr>
                <a:defRPr sz="3600">
                  <a:latin typeface="+mj-ea"/>
                  <a:ea typeface="+mj-ea"/>
                </a:defRPr>
              </a:lvl1pPr>
            </a:lstStyle>
            <a:p>
              <a:pPr algn="ctr"/>
              <a:r>
                <a:rPr lang="en-US" altLang="zh-CN" sz="2400" b="1" dirty="0">
                  <a:solidFill>
                    <a:schemeClr val="bg1"/>
                  </a:solidFill>
                  <a:latin typeface="阿里巴巴普惠体" panose="00020600040101010101" pitchFamily="18" charset="-122"/>
                  <a:ea typeface="阿里巴巴普惠体" panose="00020600040101010101" pitchFamily="18" charset="-122"/>
                  <a:cs typeface="阿里巴巴普惠体" panose="00020600040101010101" pitchFamily="18" charset="-122"/>
                </a:rPr>
                <a:t>04</a:t>
              </a:r>
              <a:endParaRPr lang="zh-CN" altLang="en-US" sz="2400" b="1" dirty="0">
                <a:solidFill>
                  <a:schemeClr val="bg1"/>
                </a:solidFill>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grpSp>
      <p:sp>
        <p:nvSpPr>
          <p:cNvPr id="48" name="文本框 47">
            <a:extLst>
              <a:ext uri="{FF2B5EF4-FFF2-40B4-BE49-F238E27FC236}">
                <a16:creationId xmlns:a16="http://schemas.microsoft.com/office/drawing/2014/main" xmlns="" id="{8819E585-C660-5046-E217-8EB1ECEC4096}"/>
              </a:ext>
            </a:extLst>
          </p:cNvPr>
          <p:cNvSpPr txBox="1"/>
          <p:nvPr/>
        </p:nvSpPr>
        <p:spPr>
          <a:xfrm>
            <a:off x="729719" y="402485"/>
            <a:ext cx="2265051" cy="523220"/>
          </a:xfrm>
          <a:prstGeom prst="rect">
            <a:avLst/>
          </a:prstGeom>
          <a:noFill/>
        </p:spPr>
        <p:txBody>
          <a:bodyPr wrap="square">
            <a:spAutoFit/>
          </a:bodyPr>
          <a:lstStyle/>
          <a:p>
            <a:r>
              <a:rPr lang="zh-CN" altLang="en-US" sz="2800" dirty="0">
                <a:solidFill>
                  <a:srgbClr val="54881A"/>
                </a:solidFill>
                <a:latin typeface="优设标题黑" panose="00000500000000000000" pitchFamily="2" charset="-122"/>
                <a:ea typeface="优设标题黑" panose="00000500000000000000" pitchFamily="2" charset="-122"/>
              </a:rPr>
              <a:t>输入相关标题</a:t>
            </a:r>
          </a:p>
        </p:txBody>
      </p:sp>
    </p:spTree>
    <p:extLst>
      <p:ext uri="{BB962C8B-B14F-4D97-AF65-F5344CB8AC3E}">
        <p14:creationId xmlns:p14="http://schemas.microsoft.com/office/powerpoint/2010/main" val="16662134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randombar(horizontal)">
                                      <p:cBhvr>
                                        <p:cTn id="12" dur="500"/>
                                        <p:tgtEl>
                                          <p:spTgt spid="14"/>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childTnLst>
                                </p:cTn>
                              </p:par>
                            </p:childTnLst>
                          </p:cTn>
                        </p:par>
                        <p:par>
                          <p:cTn id="25" fill="hold">
                            <p:stCondLst>
                              <p:cond delay="2000"/>
                            </p:stCondLst>
                            <p:childTnLst>
                              <p:par>
                                <p:cTn id="26" presetID="10" presetClass="entr" presetSubtype="0" fill="hold" nodeType="after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fade">
                                      <p:cBhvr>
                                        <p:cTn id="28"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 name="图表 30">
            <a:extLst>
              <a:ext uri="{FF2B5EF4-FFF2-40B4-BE49-F238E27FC236}">
                <a16:creationId xmlns:a16="http://schemas.microsoft.com/office/drawing/2014/main" xmlns="" id="{5D1960E0-6082-B0E5-DFC0-AEC25FA557AF}"/>
              </a:ext>
            </a:extLst>
          </p:cNvPr>
          <p:cNvGraphicFramePr/>
          <p:nvPr>
            <p:extLst>
              <p:ext uri="{D42A27DB-BD31-4B8C-83A1-F6EECF244321}">
                <p14:modId xmlns:p14="http://schemas.microsoft.com/office/powerpoint/2010/main" val="3705029287"/>
              </p:ext>
            </p:extLst>
          </p:nvPr>
        </p:nvGraphicFramePr>
        <p:xfrm>
          <a:off x="839789" y="1224388"/>
          <a:ext cx="10512425" cy="3463046"/>
        </p:xfrm>
        <a:graphic>
          <a:graphicData uri="http://schemas.openxmlformats.org/drawingml/2006/chart">
            <c:chart xmlns:c="http://schemas.openxmlformats.org/drawingml/2006/chart" xmlns:r="http://schemas.openxmlformats.org/officeDocument/2006/relationships" r:id="rId2"/>
          </a:graphicData>
        </a:graphic>
      </p:graphicFrame>
      <p:grpSp>
        <p:nvGrpSpPr>
          <p:cNvPr id="6" name="组合 5">
            <a:extLst>
              <a:ext uri="{FF2B5EF4-FFF2-40B4-BE49-F238E27FC236}">
                <a16:creationId xmlns:a16="http://schemas.microsoft.com/office/drawing/2014/main" xmlns="" id="{464C2A1A-4D58-68E2-2906-501CFC1108CB}"/>
              </a:ext>
            </a:extLst>
          </p:cNvPr>
          <p:cNvGrpSpPr/>
          <p:nvPr/>
        </p:nvGrpSpPr>
        <p:grpSpPr>
          <a:xfrm>
            <a:off x="839788" y="4733552"/>
            <a:ext cx="3435645" cy="1233488"/>
            <a:chOff x="839787" y="4907944"/>
            <a:chExt cx="3435645" cy="1233488"/>
          </a:xfrm>
        </p:grpSpPr>
        <p:sp>
          <p:nvSpPr>
            <p:cNvPr id="32" name="矩形: 圆角 31">
              <a:extLst>
                <a:ext uri="{FF2B5EF4-FFF2-40B4-BE49-F238E27FC236}">
                  <a16:creationId xmlns:a16="http://schemas.microsoft.com/office/drawing/2014/main" xmlns="" id="{7E024FB9-B20E-466B-6274-528D3391951B}"/>
                </a:ext>
              </a:extLst>
            </p:cNvPr>
            <p:cNvSpPr/>
            <p:nvPr/>
          </p:nvSpPr>
          <p:spPr>
            <a:xfrm>
              <a:off x="839787" y="4907944"/>
              <a:ext cx="3435645" cy="1233488"/>
            </a:xfrm>
            <a:prstGeom prst="round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sp>
          <p:nvSpPr>
            <p:cNvPr id="36" name="文本框 35">
              <a:extLst>
                <a:ext uri="{FF2B5EF4-FFF2-40B4-BE49-F238E27FC236}">
                  <a16:creationId xmlns:a16="http://schemas.microsoft.com/office/drawing/2014/main" xmlns="" id="{C438140A-9138-5FA6-86B5-0A05566A593C}"/>
                </a:ext>
              </a:extLst>
            </p:cNvPr>
            <p:cNvSpPr txBox="1"/>
            <p:nvPr/>
          </p:nvSpPr>
          <p:spPr>
            <a:xfrm>
              <a:off x="1978005" y="5090757"/>
              <a:ext cx="1261884" cy="369332"/>
            </a:xfrm>
            <a:prstGeom prst="rect">
              <a:avLst/>
            </a:prstGeom>
            <a:noFill/>
          </p:spPr>
          <p:txBody>
            <a:bodyPr wrap="square" rtlCol="0">
              <a:spAutoFit/>
            </a:bodyPr>
            <a:lstStyle>
              <a:defPPr>
                <a:defRPr lang="zh-CN"/>
              </a:defPPr>
              <a:lvl1pPr>
                <a:defRPr sz="2800">
                  <a:gradFill>
                    <a:gsLst>
                      <a:gs pos="100000">
                        <a:schemeClr val="accent1"/>
                      </a:gs>
                      <a:gs pos="19000">
                        <a:schemeClr val="accent2"/>
                      </a:gs>
                    </a:gsLst>
                    <a:lin ang="0" scaled="1"/>
                  </a:gradFill>
                  <a:latin typeface="+mj-ea"/>
                  <a:ea typeface="+mj-ea"/>
                </a:defRPr>
              </a:lvl1pPr>
            </a:lstStyle>
            <a:p>
              <a:r>
                <a:rPr lang="zh-CN" altLang="en-US" sz="1800" b="1" dirty="0">
                  <a:solidFill>
                    <a:srgbClr val="54881A"/>
                  </a:solidFill>
                  <a:latin typeface="阿里巴巴普惠体" panose="00020600040101010101" pitchFamily="18" charset="-122"/>
                  <a:ea typeface="阿里巴巴普惠体" panose="00020600040101010101" pitchFamily="18" charset="-122"/>
                  <a:cs typeface="阿里巴巴普惠体" panose="00020600040101010101" pitchFamily="18" charset="-122"/>
                </a:rPr>
                <a:t>小标题</a:t>
              </a:r>
            </a:p>
          </p:txBody>
        </p:sp>
        <p:sp>
          <p:nvSpPr>
            <p:cNvPr id="37" name="文本框 36">
              <a:extLst>
                <a:ext uri="{FF2B5EF4-FFF2-40B4-BE49-F238E27FC236}">
                  <a16:creationId xmlns:a16="http://schemas.microsoft.com/office/drawing/2014/main" xmlns="" id="{064CB8BC-32E5-03C5-DEB7-152F9F9007C7}"/>
                </a:ext>
              </a:extLst>
            </p:cNvPr>
            <p:cNvSpPr txBox="1"/>
            <p:nvPr/>
          </p:nvSpPr>
          <p:spPr>
            <a:xfrm>
              <a:off x="1978006" y="5419726"/>
              <a:ext cx="1963228" cy="535531"/>
            </a:xfrm>
            <a:prstGeom prst="rect">
              <a:avLst/>
            </a:prstGeom>
            <a:noFill/>
          </p:spPr>
          <p:txBody>
            <a:bodyPr wrap="square" rtlCol="0">
              <a:spAutoFit/>
            </a:bodyPr>
            <a:lstStyle/>
            <a:p>
              <a:pPr algn="just">
                <a:lnSpc>
                  <a:spcPct val="120000"/>
                </a:lnSpc>
              </a:pPr>
              <a:r>
                <a:rPr lang="zh-CN" altLang="en-US" sz="1200" spc="130" dirty="0">
                  <a:solidFill>
                    <a:schemeClr val="tx1">
                      <a:lumMod val="65000"/>
                      <a:lumOff val="35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rPr>
                <a:t>单击此处输入你的正文，文字是您思想的提炼</a:t>
              </a:r>
              <a:endParaRPr lang="en-US" altLang="zh-CN" sz="1200" dirty="0">
                <a:solidFill>
                  <a:schemeClr val="tx1">
                    <a:lumMod val="65000"/>
                    <a:lumOff val="35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sp>
          <p:nvSpPr>
            <p:cNvPr id="38" name="文本框 37">
              <a:extLst>
                <a:ext uri="{FF2B5EF4-FFF2-40B4-BE49-F238E27FC236}">
                  <a16:creationId xmlns:a16="http://schemas.microsoft.com/office/drawing/2014/main" xmlns="" id="{33A7E8D1-F310-CA5A-C0D5-24C6761EA21C}"/>
                </a:ext>
              </a:extLst>
            </p:cNvPr>
            <p:cNvSpPr txBox="1"/>
            <p:nvPr/>
          </p:nvSpPr>
          <p:spPr>
            <a:xfrm>
              <a:off x="874692" y="5245395"/>
              <a:ext cx="1261884" cy="646331"/>
            </a:xfrm>
            <a:prstGeom prst="rect">
              <a:avLst/>
            </a:prstGeom>
            <a:noFill/>
          </p:spPr>
          <p:txBody>
            <a:bodyPr wrap="square" rtlCol="0">
              <a:spAutoFit/>
            </a:bodyPr>
            <a:lstStyle>
              <a:defPPr>
                <a:defRPr lang="zh-CN"/>
              </a:defPPr>
              <a:lvl1pPr>
                <a:defRPr sz="2800">
                  <a:gradFill>
                    <a:gsLst>
                      <a:gs pos="100000">
                        <a:schemeClr val="accent1"/>
                      </a:gs>
                      <a:gs pos="19000">
                        <a:schemeClr val="accent2"/>
                      </a:gs>
                    </a:gsLst>
                    <a:lin ang="0" scaled="1"/>
                  </a:gradFill>
                  <a:latin typeface="+mj-ea"/>
                  <a:ea typeface="+mj-ea"/>
                </a:defRPr>
              </a:lvl1pPr>
            </a:lstStyle>
            <a:p>
              <a:r>
                <a:rPr lang="en-US" altLang="zh-CN" sz="3600" b="1" dirty="0">
                  <a:solidFill>
                    <a:schemeClr val="accent1"/>
                  </a:solidFill>
                  <a:latin typeface="阿里巴巴普惠体" panose="00020600040101010101" pitchFamily="18" charset="-122"/>
                  <a:ea typeface="阿里巴巴普惠体" panose="00020600040101010101" pitchFamily="18" charset="-122"/>
                  <a:cs typeface="阿里巴巴普惠体" panose="00020600040101010101" pitchFamily="18" charset="-122"/>
                </a:rPr>
                <a:t>80%</a:t>
              </a:r>
              <a:endParaRPr lang="zh-CN" altLang="en-US" sz="3600" b="1" dirty="0">
                <a:solidFill>
                  <a:schemeClr val="accent1"/>
                </a:solidFill>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grpSp>
      <p:grpSp>
        <p:nvGrpSpPr>
          <p:cNvPr id="7" name="组合 6">
            <a:extLst>
              <a:ext uri="{FF2B5EF4-FFF2-40B4-BE49-F238E27FC236}">
                <a16:creationId xmlns:a16="http://schemas.microsoft.com/office/drawing/2014/main" xmlns="" id="{81F6A686-27B6-1375-3E2C-0847BAA2C55F}"/>
              </a:ext>
            </a:extLst>
          </p:cNvPr>
          <p:cNvGrpSpPr/>
          <p:nvPr/>
        </p:nvGrpSpPr>
        <p:grpSpPr>
          <a:xfrm>
            <a:off x="4378179" y="4738387"/>
            <a:ext cx="3435645" cy="1233488"/>
            <a:chOff x="4378177" y="4907944"/>
            <a:chExt cx="3435645" cy="1233488"/>
          </a:xfrm>
        </p:grpSpPr>
        <p:sp>
          <p:nvSpPr>
            <p:cNvPr id="33" name="矩形: 圆角 32">
              <a:extLst>
                <a:ext uri="{FF2B5EF4-FFF2-40B4-BE49-F238E27FC236}">
                  <a16:creationId xmlns:a16="http://schemas.microsoft.com/office/drawing/2014/main" xmlns="" id="{1FB38FCD-3B62-9677-8D46-4F4E3B5E161E}"/>
                </a:ext>
              </a:extLst>
            </p:cNvPr>
            <p:cNvSpPr/>
            <p:nvPr/>
          </p:nvSpPr>
          <p:spPr>
            <a:xfrm>
              <a:off x="4378177" y="4907944"/>
              <a:ext cx="3435645" cy="1233488"/>
            </a:xfrm>
            <a:prstGeom prst="roundRect">
              <a:avLst/>
            </a:prstGeom>
            <a:solidFill>
              <a:srgbClr val="213651">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sp>
          <p:nvSpPr>
            <p:cNvPr id="39" name="文本框 38">
              <a:extLst>
                <a:ext uri="{FF2B5EF4-FFF2-40B4-BE49-F238E27FC236}">
                  <a16:creationId xmlns:a16="http://schemas.microsoft.com/office/drawing/2014/main" xmlns="" id="{131893C0-1FC5-130A-E7CA-575049D6E5E9}"/>
                </a:ext>
              </a:extLst>
            </p:cNvPr>
            <p:cNvSpPr txBox="1"/>
            <p:nvPr/>
          </p:nvSpPr>
          <p:spPr>
            <a:xfrm>
              <a:off x="5644072" y="5090757"/>
              <a:ext cx="1261884" cy="369332"/>
            </a:xfrm>
            <a:prstGeom prst="rect">
              <a:avLst/>
            </a:prstGeom>
            <a:noFill/>
          </p:spPr>
          <p:txBody>
            <a:bodyPr wrap="square" rtlCol="0">
              <a:spAutoFit/>
            </a:bodyPr>
            <a:lstStyle>
              <a:defPPr>
                <a:defRPr lang="zh-CN"/>
              </a:defPPr>
              <a:lvl1pPr>
                <a:defRPr sz="2800">
                  <a:gradFill>
                    <a:gsLst>
                      <a:gs pos="100000">
                        <a:schemeClr val="accent1"/>
                      </a:gs>
                      <a:gs pos="19000">
                        <a:schemeClr val="accent2"/>
                      </a:gs>
                    </a:gsLst>
                    <a:lin ang="0" scaled="1"/>
                  </a:gradFill>
                  <a:latin typeface="+mj-ea"/>
                  <a:ea typeface="+mj-ea"/>
                </a:defRPr>
              </a:lvl1pPr>
            </a:lstStyle>
            <a:p>
              <a:r>
                <a:rPr lang="zh-CN" altLang="en-US" sz="1800" b="1" dirty="0">
                  <a:solidFill>
                    <a:srgbClr val="54881A"/>
                  </a:solidFill>
                  <a:latin typeface="阿里巴巴普惠体" panose="00020600040101010101" pitchFamily="18" charset="-122"/>
                  <a:ea typeface="阿里巴巴普惠体" panose="00020600040101010101" pitchFamily="18" charset="-122"/>
                  <a:cs typeface="阿里巴巴普惠体" panose="00020600040101010101" pitchFamily="18" charset="-122"/>
                </a:rPr>
                <a:t>小标题</a:t>
              </a:r>
            </a:p>
          </p:txBody>
        </p:sp>
        <p:sp>
          <p:nvSpPr>
            <p:cNvPr id="40" name="文本框 39">
              <a:extLst>
                <a:ext uri="{FF2B5EF4-FFF2-40B4-BE49-F238E27FC236}">
                  <a16:creationId xmlns:a16="http://schemas.microsoft.com/office/drawing/2014/main" xmlns="" id="{73B95D57-8FF0-BF98-DA30-7C49D2B171C4}"/>
                </a:ext>
              </a:extLst>
            </p:cNvPr>
            <p:cNvSpPr txBox="1"/>
            <p:nvPr/>
          </p:nvSpPr>
          <p:spPr>
            <a:xfrm>
              <a:off x="5644072" y="5419726"/>
              <a:ext cx="1963228" cy="535531"/>
            </a:xfrm>
            <a:prstGeom prst="rect">
              <a:avLst/>
            </a:prstGeom>
            <a:noFill/>
          </p:spPr>
          <p:txBody>
            <a:bodyPr wrap="square" rtlCol="0">
              <a:spAutoFit/>
            </a:bodyPr>
            <a:lstStyle/>
            <a:p>
              <a:pPr algn="just">
                <a:lnSpc>
                  <a:spcPct val="120000"/>
                </a:lnSpc>
              </a:pPr>
              <a:r>
                <a:rPr lang="zh-CN" altLang="en-US" sz="1200" spc="130" dirty="0">
                  <a:solidFill>
                    <a:schemeClr val="tx1">
                      <a:lumMod val="65000"/>
                      <a:lumOff val="35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rPr>
                <a:t>单击此处输入你的正文，文字是您思想的提炼</a:t>
              </a:r>
              <a:endParaRPr lang="en-US" altLang="zh-CN" sz="1200" dirty="0">
                <a:solidFill>
                  <a:schemeClr val="tx1">
                    <a:lumMod val="65000"/>
                    <a:lumOff val="35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sp>
          <p:nvSpPr>
            <p:cNvPr id="41" name="文本框 40">
              <a:extLst>
                <a:ext uri="{FF2B5EF4-FFF2-40B4-BE49-F238E27FC236}">
                  <a16:creationId xmlns:a16="http://schemas.microsoft.com/office/drawing/2014/main" xmlns="" id="{26144CC0-44A4-FCB1-E879-D11E72B3623D}"/>
                </a:ext>
              </a:extLst>
            </p:cNvPr>
            <p:cNvSpPr txBox="1"/>
            <p:nvPr/>
          </p:nvSpPr>
          <p:spPr>
            <a:xfrm>
              <a:off x="4540760" y="5245395"/>
              <a:ext cx="1261884" cy="646331"/>
            </a:xfrm>
            <a:prstGeom prst="rect">
              <a:avLst/>
            </a:prstGeom>
            <a:noFill/>
          </p:spPr>
          <p:txBody>
            <a:bodyPr wrap="square" rtlCol="0">
              <a:spAutoFit/>
            </a:bodyPr>
            <a:lstStyle>
              <a:defPPr>
                <a:defRPr lang="zh-CN"/>
              </a:defPPr>
              <a:lvl1pPr>
                <a:defRPr sz="2800">
                  <a:gradFill>
                    <a:gsLst>
                      <a:gs pos="100000">
                        <a:schemeClr val="accent1"/>
                      </a:gs>
                      <a:gs pos="19000">
                        <a:schemeClr val="accent2"/>
                      </a:gs>
                    </a:gsLst>
                    <a:lin ang="0" scaled="1"/>
                  </a:gradFill>
                  <a:latin typeface="+mj-ea"/>
                  <a:ea typeface="+mj-ea"/>
                </a:defRPr>
              </a:lvl1pPr>
            </a:lstStyle>
            <a:p>
              <a:r>
                <a:rPr lang="en-US" altLang="zh-CN" sz="3600" b="1" dirty="0">
                  <a:solidFill>
                    <a:schemeClr val="accent2"/>
                  </a:solidFill>
                  <a:latin typeface="阿里巴巴普惠体" panose="00020600040101010101" pitchFamily="18" charset="-122"/>
                  <a:ea typeface="阿里巴巴普惠体" panose="00020600040101010101" pitchFamily="18" charset="-122"/>
                  <a:cs typeface="阿里巴巴普惠体" panose="00020600040101010101" pitchFamily="18" charset="-122"/>
                </a:rPr>
                <a:t>90%</a:t>
              </a:r>
              <a:endParaRPr lang="zh-CN" altLang="en-US" sz="3600" b="1" dirty="0">
                <a:solidFill>
                  <a:schemeClr val="accent2"/>
                </a:solidFill>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grpSp>
      <p:grpSp>
        <p:nvGrpSpPr>
          <p:cNvPr id="8" name="组合 7">
            <a:extLst>
              <a:ext uri="{FF2B5EF4-FFF2-40B4-BE49-F238E27FC236}">
                <a16:creationId xmlns:a16="http://schemas.microsoft.com/office/drawing/2014/main" xmlns="" id="{31A8F5D4-8DF5-3638-CF7C-8D80CD067E88}"/>
              </a:ext>
            </a:extLst>
          </p:cNvPr>
          <p:cNvGrpSpPr/>
          <p:nvPr/>
        </p:nvGrpSpPr>
        <p:grpSpPr>
          <a:xfrm>
            <a:off x="7916568" y="4738387"/>
            <a:ext cx="3435645" cy="1233488"/>
            <a:chOff x="7916567" y="4907944"/>
            <a:chExt cx="3435645" cy="1233488"/>
          </a:xfrm>
        </p:grpSpPr>
        <p:sp>
          <p:nvSpPr>
            <p:cNvPr id="34" name="矩形: 圆角 33">
              <a:extLst>
                <a:ext uri="{FF2B5EF4-FFF2-40B4-BE49-F238E27FC236}">
                  <a16:creationId xmlns:a16="http://schemas.microsoft.com/office/drawing/2014/main" xmlns="" id="{77BD9EA6-F5DD-5E3C-4528-5EC291014707}"/>
                </a:ext>
              </a:extLst>
            </p:cNvPr>
            <p:cNvSpPr/>
            <p:nvPr/>
          </p:nvSpPr>
          <p:spPr>
            <a:xfrm>
              <a:off x="7916567" y="4907944"/>
              <a:ext cx="3435645" cy="1233488"/>
            </a:xfrm>
            <a:prstGeom prst="round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sp>
          <p:nvSpPr>
            <p:cNvPr id="42" name="文本框 41">
              <a:extLst>
                <a:ext uri="{FF2B5EF4-FFF2-40B4-BE49-F238E27FC236}">
                  <a16:creationId xmlns:a16="http://schemas.microsoft.com/office/drawing/2014/main" xmlns="" id="{4C21A626-40F5-22D0-16DF-83F9E3CB9368}"/>
                </a:ext>
              </a:extLst>
            </p:cNvPr>
            <p:cNvSpPr txBox="1"/>
            <p:nvPr/>
          </p:nvSpPr>
          <p:spPr>
            <a:xfrm>
              <a:off x="9207269" y="5090757"/>
              <a:ext cx="1261884" cy="369332"/>
            </a:xfrm>
            <a:prstGeom prst="rect">
              <a:avLst/>
            </a:prstGeom>
            <a:noFill/>
          </p:spPr>
          <p:txBody>
            <a:bodyPr wrap="square" rtlCol="0">
              <a:spAutoFit/>
            </a:bodyPr>
            <a:lstStyle>
              <a:defPPr>
                <a:defRPr lang="zh-CN"/>
              </a:defPPr>
              <a:lvl1pPr>
                <a:defRPr sz="2800">
                  <a:gradFill>
                    <a:gsLst>
                      <a:gs pos="100000">
                        <a:schemeClr val="accent1"/>
                      </a:gs>
                      <a:gs pos="19000">
                        <a:schemeClr val="accent2"/>
                      </a:gs>
                    </a:gsLst>
                    <a:lin ang="0" scaled="1"/>
                  </a:gradFill>
                  <a:latin typeface="+mj-ea"/>
                  <a:ea typeface="+mj-ea"/>
                </a:defRPr>
              </a:lvl1pPr>
            </a:lstStyle>
            <a:p>
              <a:r>
                <a:rPr lang="zh-CN" altLang="en-US" sz="1800" b="1" dirty="0">
                  <a:solidFill>
                    <a:srgbClr val="54881A"/>
                  </a:solidFill>
                  <a:latin typeface="阿里巴巴普惠体" panose="00020600040101010101" pitchFamily="18" charset="-122"/>
                  <a:ea typeface="阿里巴巴普惠体" panose="00020600040101010101" pitchFamily="18" charset="-122"/>
                  <a:cs typeface="阿里巴巴普惠体" panose="00020600040101010101" pitchFamily="18" charset="-122"/>
                </a:rPr>
                <a:t>小标题</a:t>
              </a:r>
            </a:p>
          </p:txBody>
        </p:sp>
        <p:sp>
          <p:nvSpPr>
            <p:cNvPr id="43" name="文本框 42">
              <a:extLst>
                <a:ext uri="{FF2B5EF4-FFF2-40B4-BE49-F238E27FC236}">
                  <a16:creationId xmlns:a16="http://schemas.microsoft.com/office/drawing/2014/main" xmlns="" id="{6166A34C-42B4-B6CD-8142-4FADC61004CB}"/>
                </a:ext>
              </a:extLst>
            </p:cNvPr>
            <p:cNvSpPr txBox="1"/>
            <p:nvPr/>
          </p:nvSpPr>
          <p:spPr>
            <a:xfrm>
              <a:off x="9207270" y="5419726"/>
              <a:ext cx="1963228" cy="535531"/>
            </a:xfrm>
            <a:prstGeom prst="rect">
              <a:avLst/>
            </a:prstGeom>
            <a:noFill/>
          </p:spPr>
          <p:txBody>
            <a:bodyPr wrap="square" rtlCol="0">
              <a:spAutoFit/>
            </a:bodyPr>
            <a:lstStyle/>
            <a:p>
              <a:pPr algn="just">
                <a:lnSpc>
                  <a:spcPct val="120000"/>
                </a:lnSpc>
              </a:pPr>
              <a:r>
                <a:rPr lang="zh-CN" altLang="en-US" sz="1200" spc="130" dirty="0">
                  <a:solidFill>
                    <a:schemeClr val="tx1">
                      <a:lumMod val="65000"/>
                      <a:lumOff val="35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rPr>
                <a:t>单击此处输入你的正文，文字是您思想的提炼</a:t>
              </a:r>
              <a:endParaRPr lang="en-US" altLang="zh-CN" sz="1200" dirty="0">
                <a:solidFill>
                  <a:schemeClr val="tx1">
                    <a:lumMod val="65000"/>
                    <a:lumOff val="35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sp>
          <p:nvSpPr>
            <p:cNvPr id="44" name="文本框 43">
              <a:extLst>
                <a:ext uri="{FF2B5EF4-FFF2-40B4-BE49-F238E27FC236}">
                  <a16:creationId xmlns:a16="http://schemas.microsoft.com/office/drawing/2014/main" xmlns="" id="{16F189CC-6C3E-2ADD-4084-B6EF7D5A4530}"/>
                </a:ext>
              </a:extLst>
            </p:cNvPr>
            <p:cNvSpPr txBox="1"/>
            <p:nvPr/>
          </p:nvSpPr>
          <p:spPr>
            <a:xfrm>
              <a:off x="8103956" y="5245395"/>
              <a:ext cx="1261884" cy="646331"/>
            </a:xfrm>
            <a:prstGeom prst="rect">
              <a:avLst/>
            </a:prstGeom>
            <a:noFill/>
          </p:spPr>
          <p:txBody>
            <a:bodyPr wrap="square" rtlCol="0">
              <a:spAutoFit/>
            </a:bodyPr>
            <a:lstStyle>
              <a:defPPr>
                <a:defRPr lang="zh-CN"/>
              </a:defPPr>
              <a:lvl1pPr>
                <a:defRPr sz="2800">
                  <a:gradFill>
                    <a:gsLst>
                      <a:gs pos="100000">
                        <a:schemeClr val="accent1"/>
                      </a:gs>
                      <a:gs pos="19000">
                        <a:schemeClr val="accent2"/>
                      </a:gs>
                    </a:gsLst>
                    <a:lin ang="0" scaled="1"/>
                  </a:gradFill>
                  <a:latin typeface="+mj-ea"/>
                  <a:ea typeface="+mj-ea"/>
                </a:defRPr>
              </a:lvl1pPr>
            </a:lstStyle>
            <a:p>
              <a:r>
                <a:rPr lang="en-US" altLang="zh-CN" sz="3600" b="1" dirty="0">
                  <a:solidFill>
                    <a:schemeClr val="accent1"/>
                  </a:solidFill>
                  <a:latin typeface="阿里巴巴普惠体" panose="00020600040101010101" pitchFamily="18" charset="-122"/>
                  <a:ea typeface="阿里巴巴普惠体" panose="00020600040101010101" pitchFamily="18" charset="-122"/>
                  <a:cs typeface="阿里巴巴普惠体" panose="00020600040101010101" pitchFamily="18" charset="-122"/>
                </a:rPr>
                <a:t>70%</a:t>
              </a:r>
              <a:endParaRPr lang="zh-CN" altLang="en-US" sz="3600" b="1" dirty="0">
                <a:solidFill>
                  <a:schemeClr val="accent1"/>
                </a:solidFill>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grpSp>
      <p:sp>
        <p:nvSpPr>
          <p:cNvPr id="5" name="文本框 4">
            <a:extLst>
              <a:ext uri="{FF2B5EF4-FFF2-40B4-BE49-F238E27FC236}">
                <a16:creationId xmlns:a16="http://schemas.microsoft.com/office/drawing/2014/main" xmlns="" id="{A973E37C-0436-75E0-9276-18AA31DD6FCB}"/>
              </a:ext>
            </a:extLst>
          </p:cNvPr>
          <p:cNvSpPr txBox="1"/>
          <p:nvPr/>
        </p:nvSpPr>
        <p:spPr>
          <a:xfrm>
            <a:off x="729719" y="402485"/>
            <a:ext cx="2265051" cy="523220"/>
          </a:xfrm>
          <a:prstGeom prst="rect">
            <a:avLst/>
          </a:prstGeom>
          <a:noFill/>
        </p:spPr>
        <p:txBody>
          <a:bodyPr wrap="square">
            <a:spAutoFit/>
          </a:bodyPr>
          <a:lstStyle/>
          <a:p>
            <a:r>
              <a:rPr lang="zh-CN" altLang="en-US" sz="2800" dirty="0">
                <a:solidFill>
                  <a:srgbClr val="54881A"/>
                </a:solidFill>
                <a:latin typeface="优设标题黑" panose="00000500000000000000" pitchFamily="2" charset="-122"/>
                <a:ea typeface="优设标题黑" panose="00000500000000000000" pitchFamily="2" charset="-122"/>
              </a:rPr>
              <a:t>输入相关标题</a:t>
            </a:r>
          </a:p>
        </p:txBody>
      </p:sp>
    </p:spTree>
    <p:extLst>
      <p:ext uri="{BB962C8B-B14F-4D97-AF65-F5344CB8AC3E}">
        <p14:creationId xmlns:p14="http://schemas.microsoft.com/office/powerpoint/2010/main" val="25649649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1000"/>
                                        <p:tgtEl>
                                          <p:spTgt spid="31"/>
                                        </p:tgtEl>
                                      </p:cBhvr>
                                    </p:animEffect>
                                    <p:anim calcmode="lin" valueType="num">
                                      <p:cBhvr>
                                        <p:cTn id="13" dur="1000" fill="hold"/>
                                        <p:tgtEl>
                                          <p:spTgt spid="31"/>
                                        </p:tgtEl>
                                        <p:attrNameLst>
                                          <p:attrName>ppt_x</p:attrName>
                                        </p:attrNameLst>
                                      </p:cBhvr>
                                      <p:tavLst>
                                        <p:tav tm="0">
                                          <p:val>
                                            <p:strVal val="#ppt_x"/>
                                          </p:val>
                                        </p:tav>
                                        <p:tav tm="100000">
                                          <p:val>
                                            <p:strVal val="#ppt_x"/>
                                          </p:val>
                                        </p:tav>
                                      </p:tavLst>
                                    </p:anim>
                                    <p:anim calcmode="lin" valueType="num">
                                      <p:cBhvr>
                                        <p:cTn id="14" dur="1000" fill="hold"/>
                                        <p:tgtEl>
                                          <p:spTgt spid="31"/>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4" presetClass="entr" presetSubtype="10"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randombar(horizontal)">
                                      <p:cBhvr>
                                        <p:cTn id="18" dur="500"/>
                                        <p:tgtEl>
                                          <p:spTgt spid="6"/>
                                        </p:tgtEl>
                                      </p:cBhvr>
                                    </p:animEffect>
                                  </p:childTnLst>
                                </p:cTn>
                              </p:par>
                            </p:childTnLst>
                          </p:cTn>
                        </p:par>
                        <p:par>
                          <p:cTn id="19" fill="hold">
                            <p:stCondLst>
                              <p:cond delay="1500"/>
                            </p:stCondLst>
                            <p:childTnLst>
                              <p:par>
                                <p:cTn id="20" presetID="14" presetClass="entr" presetSubtype="1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randombar(horizontal)">
                                      <p:cBhvr>
                                        <p:cTn id="22" dur="500"/>
                                        <p:tgtEl>
                                          <p:spTgt spid="7"/>
                                        </p:tgtEl>
                                      </p:cBhvr>
                                    </p:animEffect>
                                  </p:childTnLst>
                                </p:cTn>
                              </p:par>
                            </p:childTnLst>
                          </p:cTn>
                        </p:par>
                        <p:par>
                          <p:cTn id="23" fill="hold">
                            <p:stCondLst>
                              <p:cond delay="2000"/>
                            </p:stCondLst>
                            <p:childTnLst>
                              <p:par>
                                <p:cTn id="24" presetID="14" presetClass="entr" presetSubtype="10"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randombar(horizontal)">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1" grpId="0">
        <p:bldAsOne/>
      </p:bldGraphic>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 name="图片 135">
            <a:extLst>
              <a:ext uri="{FF2B5EF4-FFF2-40B4-BE49-F238E27FC236}">
                <a16:creationId xmlns:a16="http://schemas.microsoft.com/office/drawing/2014/main" xmlns="" id="{FB613787-49A3-7F68-B88F-F8B4FCF719EA}"/>
              </a:ext>
            </a:extLst>
          </p:cNvPr>
          <p:cNvPicPr>
            <a:picLocks noChangeAspect="1"/>
          </p:cNvPicPr>
          <p:nvPr/>
        </p:nvPicPr>
        <p:blipFill>
          <a:blip r:embed="rId2" cstate="email">
            <a:extLst>
              <a:ext uri="{BEBA8EAE-BF5A-486C-A8C5-ECC9F3942E4B}">
                <a14:imgProps xmlns:a14="http://schemas.microsoft.com/office/drawing/2010/main">
                  <a14:imgLayer>
                    <a14:imgEffect>
                      <a14:brightnessContrast contrast="40000"/>
                    </a14:imgEffect>
                  </a14:imgLayer>
                </a14:imgProps>
              </a:ext>
              <a:ext uri="{28A0092B-C50C-407E-A947-70E740481C1C}">
                <a14:useLocalDpi xmlns:a14="http://schemas.microsoft.com/office/drawing/2010/main"/>
              </a:ext>
            </a:extLst>
          </a:blip>
          <a:stretch>
            <a:fillRect/>
          </a:stretch>
        </p:blipFill>
        <p:spPr>
          <a:xfrm>
            <a:off x="-80149" y="-16797"/>
            <a:ext cx="12270968" cy="6858000"/>
          </a:xfrm>
          <a:prstGeom prst="rect">
            <a:avLst/>
          </a:prstGeom>
        </p:spPr>
      </p:pic>
      <p:grpSp>
        <p:nvGrpSpPr>
          <p:cNvPr id="21" name="组合 20">
            <a:extLst>
              <a:ext uri="{FF2B5EF4-FFF2-40B4-BE49-F238E27FC236}">
                <a16:creationId xmlns:a16="http://schemas.microsoft.com/office/drawing/2014/main" xmlns="" id="{9D64F9CA-F1B1-BCF9-7E09-3340B93CD418}"/>
              </a:ext>
            </a:extLst>
          </p:cNvPr>
          <p:cNvGrpSpPr/>
          <p:nvPr/>
        </p:nvGrpSpPr>
        <p:grpSpPr>
          <a:xfrm>
            <a:off x="-80148" y="3251875"/>
            <a:ext cx="12304165" cy="3599563"/>
            <a:chOff x="-80149" y="3299546"/>
            <a:chExt cx="12304165" cy="3599563"/>
          </a:xfrm>
        </p:grpSpPr>
        <p:pic>
          <p:nvPicPr>
            <p:cNvPr id="6" name="图片 5">
              <a:extLst>
                <a:ext uri="{FF2B5EF4-FFF2-40B4-BE49-F238E27FC236}">
                  <a16:creationId xmlns:a16="http://schemas.microsoft.com/office/drawing/2014/main" xmlns="" id="{B65E277C-C0F1-018A-638F-1704B1FB320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0149" y="3299546"/>
              <a:ext cx="12304165" cy="3466153"/>
            </a:xfrm>
            <a:prstGeom prst="rect">
              <a:avLst/>
            </a:prstGeom>
          </p:spPr>
        </p:pic>
        <p:pic>
          <p:nvPicPr>
            <p:cNvPr id="3" name="图片 2">
              <a:extLst>
                <a:ext uri="{FF2B5EF4-FFF2-40B4-BE49-F238E27FC236}">
                  <a16:creationId xmlns:a16="http://schemas.microsoft.com/office/drawing/2014/main" xmlns="" id="{E2CF2908-B4D2-5E19-5B42-6C3041106EB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0149" y="5811686"/>
              <a:ext cx="12270968" cy="1087423"/>
            </a:xfrm>
            <a:prstGeom prst="rect">
              <a:avLst/>
            </a:prstGeom>
          </p:spPr>
        </p:pic>
      </p:grpSp>
      <p:pic>
        <p:nvPicPr>
          <p:cNvPr id="12" name="图片 11">
            <a:extLst>
              <a:ext uri="{FF2B5EF4-FFF2-40B4-BE49-F238E27FC236}">
                <a16:creationId xmlns:a16="http://schemas.microsoft.com/office/drawing/2014/main" xmlns="" id="{627C99F2-5812-59E5-A652-E9BB2B7655B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1003077" y="859899"/>
            <a:ext cx="1188921" cy="926511"/>
          </a:xfrm>
          <a:prstGeom prst="rect">
            <a:avLst/>
          </a:prstGeom>
        </p:spPr>
      </p:pic>
      <p:pic>
        <p:nvPicPr>
          <p:cNvPr id="14" name="图片 13">
            <a:extLst>
              <a:ext uri="{FF2B5EF4-FFF2-40B4-BE49-F238E27FC236}">
                <a16:creationId xmlns:a16="http://schemas.microsoft.com/office/drawing/2014/main" xmlns="" id="{D03C6E32-A3BC-CDE8-33BE-298CC0CE37F2}"/>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289358" y="2"/>
            <a:ext cx="1188921" cy="926511"/>
          </a:xfrm>
          <a:prstGeom prst="rect">
            <a:avLst/>
          </a:prstGeom>
        </p:spPr>
      </p:pic>
      <p:pic>
        <p:nvPicPr>
          <p:cNvPr id="15" name="图片 14">
            <a:extLst>
              <a:ext uri="{FF2B5EF4-FFF2-40B4-BE49-F238E27FC236}">
                <a16:creationId xmlns:a16="http://schemas.microsoft.com/office/drawing/2014/main" xmlns="" id="{56516A5C-DDBB-9A5A-4727-2453C7AD5F13}"/>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148959" y="4145659"/>
            <a:ext cx="757849" cy="547546"/>
          </a:xfrm>
          <a:prstGeom prst="rect">
            <a:avLst/>
          </a:prstGeom>
        </p:spPr>
      </p:pic>
      <p:pic>
        <p:nvPicPr>
          <p:cNvPr id="17" name="图片 16">
            <a:extLst>
              <a:ext uri="{FF2B5EF4-FFF2-40B4-BE49-F238E27FC236}">
                <a16:creationId xmlns:a16="http://schemas.microsoft.com/office/drawing/2014/main" xmlns="" id="{914A887D-6EB7-4729-93D1-A7377554376D}"/>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5156926" y="2908424"/>
            <a:ext cx="7217548" cy="3664672"/>
          </a:xfrm>
          <a:prstGeom prst="rect">
            <a:avLst/>
          </a:prstGeom>
        </p:spPr>
      </p:pic>
      <p:pic>
        <p:nvPicPr>
          <p:cNvPr id="28" name="图片 27">
            <a:extLst>
              <a:ext uri="{FF2B5EF4-FFF2-40B4-BE49-F238E27FC236}">
                <a16:creationId xmlns:a16="http://schemas.microsoft.com/office/drawing/2014/main" xmlns="" id="{B30F8817-7162-7CDA-72B1-3640CA9CFA3F}"/>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7767503" y="974533"/>
            <a:ext cx="2104640" cy="669289"/>
          </a:xfrm>
          <a:prstGeom prst="rect">
            <a:avLst/>
          </a:prstGeom>
        </p:spPr>
      </p:pic>
      <p:grpSp>
        <p:nvGrpSpPr>
          <p:cNvPr id="20" name="组合 19">
            <a:extLst>
              <a:ext uri="{FF2B5EF4-FFF2-40B4-BE49-F238E27FC236}">
                <a16:creationId xmlns:a16="http://schemas.microsoft.com/office/drawing/2014/main" xmlns="" id="{8270E5E9-F5C2-F795-D851-B35F6A6B3896}"/>
              </a:ext>
            </a:extLst>
          </p:cNvPr>
          <p:cNvGrpSpPr/>
          <p:nvPr/>
        </p:nvGrpSpPr>
        <p:grpSpPr>
          <a:xfrm>
            <a:off x="158722" y="196621"/>
            <a:ext cx="3151135" cy="400110"/>
            <a:chOff x="158722" y="196621"/>
            <a:chExt cx="3151134" cy="400110"/>
          </a:xfrm>
        </p:grpSpPr>
        <p:sp>
          <p:nvSpPr>
            <p:cNvPr id="9" name="文本框 8">
              <a:extLst>
                <a:ext uri="{FF2B5EF4-FFF2-40B4-BE49-F238E27FC236}">
                  <a16:creationId xmlns:a16="http://schemas.microsoft.com/office/drawing/2014/main" xmlns="" id="{5AE331C6-B324-CFEE-C629-FC1DB35F04DB}"/>
                </a:ext>
              </a:extLst>
            </p:cNvPr>
            <p:cNvSpPr txBox="1"/>
            <p:nvPr/>
          </p:nvSpPr>
          <p:spPr>
            <a:xfrm>
              <a:off x="158722" y="196621"/>
              <a:ext cx="992102" cy="400110"/>
            </a:xfrm>
            <a:prstGeom prst="rect">
              <a:avLst/>
            </a:prstGeom>
            <a:noFill/>
          </p:spPr>
          <p:txBody>
            <a:bodyPr wrap="square" rtlCol="0">
              <a:spAutoFit/>
            </a:bodyPr>
            <a:lstStyle>
              <a:defPPr>
                <a:defRPr lang="zh-CN"/>
              </a:defPPr>
              <a:lvl1pPr>
                <a:defRPr sz="9600" spc="130">
                  <a:solidFill>
                    <a:srgbClr val="54881A"/>
                  </a:solidFill>
                  <a:latin typeface="优设标题黑" panose="00000500000000000000" pitchFamily="2" charset="-122"/>
                  <a:ea typeface="优设标题黑" panose="00000500000000000000" pitchFamily="2" charset="-122"/>
                </a:defRPr>
              </a:lvl1pPr>
            </a:lstStyle>
            <a:p>
              <a:r>
                <a:rPr lang="en-US" altLang="zh-CN" sz="2000" b="1" spc="0" dirty="0">
                  <a:latin typeface="阿里巴巴普惠体" panose="00020600040101010101" pitchFamily="18" charset="-122"/>
                  <a:ea typeface="阿里巴巴普惠体" panose="00020600040101010101" pitchFamily="18" charset="-122"/>
                  <a:cs typeface="阿里巴巴普惠体" panose="00020600040101010101" pitchFamily="18" charset="-122"/>
                </a:rPr>
                <a:t>LOGO </a:t>
              </a:r>
              <a:endParaRPr lang="zh-CN" altLang="en-US" sz="1050" spc="0" dirty="0">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sp>
          <p:nvSpPr>
            <p:cNvPr id="18" name="文本框 17">
              <a:extLst>
                <a:ext uri="{FF2B5EF4-FFF2-40B4-BE49-F238E27FC236}">
                  <a16:creationId xmlns:a16="http://schemas.microsoft.com/office/drawing/2014/main" xmlns="" id="{A9345AF6-6941-5ED0-4B9E-5B5AF08ABB40}"/>
                </a:ext>
              </a:extLst>
            </p:cNvPr>
            <p:cNvSpPr txBox="1"/>
            <p:nvPr/>
          </p:nvSpPr>
          <p:spPr>
            <a:xfrm>
              <a:off x="959271" y="266313"/>
              <a:ext cx="2350585" cy="276999"/>
            </a:xfrm>
            <a:prstGeom prst="rect">
              <a:avLst/>
            </a:prstGeom>
            <a:noFill/>
          </p:spPr>
          <p:txBody>
            <a:bodyPr wrap="square" rtlCol="0">
              <a:spAutoFit/>
            </a:bodyPr>
            <a:lstStyle>
              <a:defPPr>
                <a:defRPr lang="zh-CN"/>
              </a:defPPr>
              <a:lvl1pPr>
                <a:defRPr sz="9600" spc="130">
                  <a:solidFill>
                    <a:srgbClr val="54881A"/>
                  </a:solidFill>
                  <a:latin typeface="优设标题黑" panose="00000500000000000000" pitchFamily="2" charset="-122"/>
                  <a:ea typeface="优设标题黑" panose="00000500000000000000" pitchFamily="2" charset="-122"/>
                </a:defRPr>
              </a:lvl1pPr>
            </a:lstStyle>
            <a:p>
              <a:pPr algn="dist"/>
              <a:r>
                <a:rPr lang="en-US" altLang="zh-CN" sz="1200" spc="0" dirty="0">
                  <a:latin typeface="阿里巴巴普惠体" panose="00020600040101010101" pitchFamily="18" charset="-122"/>
                  <a:ea typeface="阿里巴巴普惠体" panose="00020600040101010101" pitchFamily="18" charset="-122"/>
                  <a:cs typeface="阿里巴巴普惠体" panose="00020600040101010101" pitchFamily="18" charset="-122"/>
                </a:rPr>
                <a:t>NEW ENERGY AND NEW LIFE</a:t>
              </a:r>
              <a:endParaRPr lang="zh-CN" altLang="en-US" sz="1200" spc="0" dirty="0">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grpSp>
      <p:grpSp>
        <p:nvGrpSpPr>
          <p:cNvPr id="23" name="组合 22">
            <a:extLst>
              <a:ext uri="{FF2B5EF4-FFF2-40B4-BE49-F238E27FC236}">
                <a16:creationId xmlns:a16="http://schemas.microsoft.com/office/drawing/2014/main" xmlns="" id="{F0243C25-4744-B4D0-02B1-8A4E7E00EEE8}"/>
              </a:ext>
            </a:extLst>
          </p:cNvPr>
          <p:cNvGrpSpPr/>
          <p:nvPr/>
        </p:nvGrpSpPr>
        <p:grpSpPr>
          <a:xfrm>
            <a:off x="654773" y="1849136"/>
            <a:ext cx="6823075" cy="2023664"/>
            <a:chOff x="654773" y="1849136"/>
            <a:chExt cx="6823075" cy="2023664"/>
          </a:xfrm>
        </p:grpSpPr>
        <p:sp>
          <p:nvSpPr>
            <p:cNvPr id="16" name="文本框 15">
              <a:extLst>
                <a:ext uri="{FF2B5EF4-FFF2-40B4-BE49-F238E27FC236}">
                  <a16:creationId xmlns:a16="http://schemas.microsoft.com/office/drawing/2014/main" xmlns="" id="{E982CC12-A6A2-9CFC-1F15-F7B0247F968E}"/>
                </a:ext>
              </a:extLst>
            </p:cNvPr>
            <p:cNvSpPr txBox="1"/>
            <p:nvPr/>
          </p:nvSpPr>
          <p:spPr>
            <a:xfrm>
              <a:off x="791900" y="3374202"/>
              <a:ext cx="5391535" cy="498598"/>
            </a:xfrm>
            <a:prstGeom prst="rect">
              <a:avLst/>
            </a:prstGeom>
            <a:noFill/>
          </p:spPr>
          <p:txBody>
            <a:bodyPr wrap="square">
              <a:spAutoFit/>
            </a:bodyPr>
            <a:lstStyle/>
            <a:p>
              <a:pPr>
                <a:lnSpc>
                  <a:spcPct val="120000"/>
                </a:lnSpc>
              </a:pPr>
              <a:r>
                <a:rPr lang="zh-CN" altLang="en-US" sz="1100" dirty="0">
                  <a:solidFill>
                    <a:schemeClr val="bg1">
                      <a:lumMod val="50000"/>
                    </a:schemeClr>
                  </a:solidFill>
                </a:rPr>
                <a:t>新能源汽车是指采用非常规的车用燃料作为动力来源综合车辆的动力控制和驱动方面的先进技术，形成的技术原理先进、具有新技术、新结构的汽车</a:t>
              </a:r>
            </a:p>
          </p:txBody>
        </p:sp>
        <p:grpSp>
          <p:nvGrpSpPr>
            <p:cNvPr id="2" name="组合 1">
              <a:extLst>
                <a:ext uri="{FF2B5EF4-FFF2-40B4-BE49-F238E27FC236}">
                  <a16:creationId xmlns:a16="http://schemas.microsoft.com/office/drawing/2014/main" xmlns="" id="{B49EDED1-2252-3F8A-15B2-9E7EE32ED01A}"/>
                </a:ext>
              </a:extLst>
            </p:cNvPr>
            <p:cNvGrpSpPr/>
            <p:nvPr/>
          </p:nvGrpSpPr>
          <p:grpSpPr>
            <a:xfrm flipH="1">
              <a:off x="654773" y="1849136"/>
              <a:ext cx="6823075" cy="1540498"/>
              <a:chOff x="-5608" y="1446"/>
              <a:chExt cx="10745" cy="2427"/>
            </a:xfrm>
          </p:grpSpPr>
          <p:sp>
            <p:nvSpPr>
              <p:cNvPr id="13" name="文本框 34">
                <a:extLst>
                  <a:ext uri="{FF2B5EF4-FFF2-40B4-BE49-F238E27FC236}">
                    <a16:creationId xmlns:a16="http://schemas.microsoft.com/office/drawing/2014/main" xmlns="" id="{A807FE63-208D-64D8-D2E0-096B7397AC63}"/>
                  </a:ext>
                </a:extLst>
              </p:cNvPr>
              <p:cNvSpPr txBox="1">
                <a:spLocks noChangeArrowheads="1"/>
              </p:cNvSpPr>
              <p:nvPr/>
            </p:nvSpPr>
            <p:spPr bwMode="auto">
              <a:xfrm flipH="1">
                <a:off x="-5608" y="2412"/>
                <a:ext cx="10745" cy="1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Autofit/>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defTabSz="457200" fontAlgn="base">
                  <a:spcBef>
                    <a:spcPct val="0"/>
                  </a:spcBef>
                  <a:spcAft>
                    <a:spcPct val="0"/>
                  </a:spcAft>
                  <a:defRPr>
                    <a:solidFill>
                      <a:schemeClr val="tx1"/>
                    </a:solidFill>
                    <a:latin typeface="Calibri" panose="020F0502020204030204" charset="0"/>
                  </a:defRPr>
                </a:lvl6pPr>
                <a:lvl7pPr marL="2971800" indent="-228600" defTabSz="457200" fontAlgn="base">
                  <a:spcBef>
                    <a:spcPct val="0"/>
                  </a:spcBef>
                  <a:spcAft>
                    <a:spcPct val="0"/>
                  </a:spcAft>
                  <a:defRPr>
                    <a:solidFill>
                      <a:schemeClr val="tx1"/>
                    </a:solidFill>
                    <a:latin typeface="Calibri" panose="020F0502020204030204" charset="0"/>
                  </a:defRPr>
                </a:lvl7pPr>
                <a:lvl8pPr marL="3429000" indent="-228600" defTabSz="457200" fontAlgn="base">
                  <a:spcBef>
                    <a:spcPct val="0"/>
                  </a:spcBef>
                  <a:spcAft>
                    <a:spcPct val="0"/>
                  </a:spcAft>
                  <a:defRPr>
                    <a:solidFill>
                      <a:schemeClr val="tx1"/>
                    </a:solidFill>
                    <a:latin typeface="Calibri" panose="020F0502020204030204" charset="0"/>
                  </a:defRPr>
                </a:lvl8pPr>
                <a:lvl9pPr marL="3886200" indent="-228600" defTabSz="457200" fontAlgn="base">
                  <a:spcBef>
                    <a:spcPct val="0"/>
                  </a:spcBef>
                  <a:spcAft>
                    <a:spcPct val="0"/>
                  </a:spcAft>
                  <a:defRPr>
                    <a:solidFill>
                      <a:schemeClr val="tx1"/>
                    </a:solidFill>
                    <a:latin typeface="Calibri" panose="020F0502020204030204" charset="0"/>
                  </a:defRPr>
                </a:lvl9pPr>
              </a:lstStyle>
              <a:p>
                <a:r>
                  <a:rPr lang="zh-CN" altLang="en-US" sz="7200" dirty="0">
                    <a:solidFill>
                      <a:srgbClr val="54881A"/>
                    </a:solidFill>
                    <a:latin typeface="优设标题黑" panose="00000500000000000000" pitchFamily="2" charset="-122"/>
                    <a:ea typeface="优设标题黑" panose="00000500000000000000" pitchFamily="2" charset="-122"/>
                    <a:cs typeface="汉仪中宋简" panose="02010600000101010101" charset="-128"/>
                    <a:sym typeface="+mn-ea"/>
                  </a:rPr>
                  <a:t>输入相关标题</a:t>
                </a:r>
              </a:p>
            </p:txBody>
          </p:sp>
          <p:sp>
            <p:nvSpPr>
              <p:cNvPr id="5" name="文本框 34">
                <a:extLst>
                  <a:ext uri="{FF2B5EF4-FFF2-40B4-BE49-F238E27FC236}">
                    <a16:creationId xmlns:a16="http://schemas.microsoft.com/office/drawing/2014/main" xmlns="" id="{9AE5BE8E-02A1-6FCA-A8C9-BE1924019300}"/>
                  </a:ext>
                </a:extLst>
              </p:cNvPr>
              <p:cNvSpPr txBox="1">
                <a:spLocks noChangeArrowheads="1"/>
              </p:cNvSpPr>
              <p:nvPr/>
            </p:nvSpPr>
            <p:spPr bwMode="auto">
              <a:xfrm>
                <a:off x="1734" y="1446"/>
                <a:ext cx="3275" cy="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defTabSz="457200" fontAlgn="base">
                  <a:spcBef>
                    <a:spcPct val="0"/>
                  </a:spcBef>
                  <a:spcAft>
                    <a:spcPct val="0"/>
                  </a:spcAft>
                  <a:defRPr>
                    <a:solidFill>
                      <a:schemeClr val="tx1"/>
                    </a:solidFill>
                    <a:latin typeface="Calibri" panose="020F0502020204030204" charset="0"/>
                  </a:defRPr>
                </a:lvl6pPr>
                <a:lvl7pPr marL="2971800" indent="-228600" defTabSz="457200" fontAlgn="base">
                  <a:spcBef>
                    <a:spcPct val="0"/>
                  </a:spcBef>
                  <a:spcAft>
                    <a:spcPct val="0"/>
                  </a:spcAft>
                  <a:defRPr>
                    <a:solidFill>
                      <a:schemeClr val="tx1"/>
                    </a:solidFill>
                    <a:latin typeface="Calibri" panose="020F0502020204030204" charset="0"/>
                  </a:defRPr>
                </a:lvl7pPr>
                <a:lvl8pPr marL="3429000" indent="-228600" defTabSz="457200" fontAlgn="base">
                  <a:spcBef>
                    <a:spcPct val="0"/>
                  </a:spcBef>
                  <a:spcAft>
                    <a:spcPct val="0"/>
                  </a:spcAft>
                  <a:defRPr>
                    <a:solidFill>
                      <a:schemeClr val="tx1"/>
                    </a:solidFill>
                    <a:latin typeface="Calibri" panose="020F0502020204030204" charset="0"/>
                  </a:defRPr>
                </a:lvl8pPr>
                <a:lvl9pPr marL="3886200" indent="-228600" defTabSz="457200" fontAlgn="base">
                  <a:spcBef>
                    <a:spcPct val="0"/>
                  </a:spcBef>
                  <a:spcAft>
                    <a:spcPct val="0"/>
                  </a:spcAft>
                  <a:defRPr>
                    <a:solidFill>
                      <a:schemeClr val="tx1"/>
                    </a:solidFill>
                    <a:latin typeface="Calibri" panose="020F0502020204030204" charset="0"/>
                  </a:defRPr>
                </a:lvl9pPr>
              </a:lstStyle>
              <a:p>
                <a:pPr>
                  <a:defRPr/>
                </a:pPr>
                <a:r>
                  <a:rPr lang="en-US" sz="2400" noProof="1">
                    <a:solidFill>
                      <a:srgbClr val="54881A"/>
                    </a:solidFill>
                    <a:effectLst/>
                    <a:latin typeface="思源宋体 CN Heavy" panose="02020900000000000000" pitchFamily="18" charset="-122"/>
                    <a:ea typeface="思源宋体 CN Heavy" panose="02020900000000000000" pitchFamily="18" charset="-122"/>
                    <a:cs typeface="汉仪雅酷黑 65W" panose="020B0604020202020204" charset="-122"/>
                    <a:sym typeface="汉仪雅酷黑 65W" panose="020B0604020202020204" charset="-122"/>
                  </a:rPr>
                  <a:t>PART.03</a:t>
                </a:r>
              </a:p>
            </p:txBody>
          </p:sp>
        </p:grpSp>
      </p:grpSp>
    </p:spTree>
    <p:extLst>
      <p:ext uri="{BB962C8B-B14F-4D97-AF65-F5344CB8AC3E}">
        <p14:creationId xmlns:p14="http://schemas.microsoft.com/office/powerpoint/2010/main" val="20338868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6"/>
                                        </p:tgtEl>
                                        <p:attrNameLst>
                                          <p:attrName>style.visibility</p:attrName>
                                        </p:attrNameLst>
                                      </p:cBhvr>
                                      <p:to>
                                        <p:strVal val="visible"/>
                                      </p:to>
                                    </p:set>
                                    <p:animEffect transition="in" filter="fade">
                                      <p:cBhvr>
                                        <p:cTn id="7" dur="500"/>
                                        <p:tgtEl>
                                          <p:spTgt spid="13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down)">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1000" fill="hold"/>
                                        <p:tgtEl>
                                          <p:spTgt spid="17"/>
                                        </p:tgtEl>
                                        <p:attrNameLst>
                                          <p:attrName>ppt_x</p:attrName>
                                        </p:attrNameLst>
                                      </p:cBhvr>
                                      <p:tavLst>
                                        <p:tav tm="0">
                                          <p:val>
                                            <p:strVal val="1+#ppt_w/2"/>
                                          </p:val>
                                        </p:tav>
                                        <p:tav tm="100000">
                                          <p:val>
                                            <p:strVal val="#ppt_x"/>
                                          </p:val>
                                        </p:tav>
                                      </p:tavLst>
                                    </p:anim>
                                    <p:anim calcmode="lin" valueType="num">
                                      <p:cBhvr additive="base">
                                        <p:cTn id="18" dur="10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par>
                                <p:cTn id="24" presetID="10" presetClass="entr" presetSubtype="0"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par>
                                <p:cTn id="27" presetID="10"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500"/>
                                        <p:tgtEl>
                                          <p:spTgt spid="20"/>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1000"/>
                                        <p:tgtEl>
                                          <p:spTgt spid="23"/>
                                        </p:tgtEl>
                                      </p:cBhvr>
                                    </p:animEffect>
                                    <p:anim calcmode="lin" valueType="num">
                                      <p:cBhvr>
                                        <p:cTn id="40" dur="1000" fill="hold"/>
                                        <p:tgtEl>
                                          <p:spTgt spid="23"/>
                                        </p:tgtEl>
                                        <p:attrNameLst>
                                          <p:attrName>ppt_x</p:attrName>
                                        </p:attrNameLst>
                                      </p:cBhvr>
                                      <p:tavLst>
                                        <p:tav tm="0">
                                          <p:val>
                                            <p:strVal val="#ppt_x"/>
                                          </p:val>
                                        </p:tav>
                                        <p:tav tm="100000">
                                          <p:val>
                                            <p:strVal val="#ppt_x"/>
                                          </p:val>
                                        </p:tav>
                                      </p:tavLst>
                                    </p:anim>
                                    <p:anim calcmode="lin" valueType="num">
                                      <p:cBhvr>
                                        <p:cTn id="41"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fade">
                                      <p:cBhvr>
                                        <p:cTn id="4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文本框 34">
            <a:extLst>
              <a:ext uri="{FF2B5EF4-FFF2-40B4-BE49-F238E27FC236}">
                <a16:creationId xmlns:a16="http://schemas.microsoft.com/office/drawing/2014/main" xmlns="" id="{8D26C43D-12E7-7891-5D4F-9C6548CB989D}"/>
              </a:ext>
            </a:extLst>
          </p:cNvPr>
          <p:cNvSpPr txBox="1"/>
          <p:nvPr/>
        </p:nvSpPr>
        <p:spPr>
          <a:xfrm>
            <a:off x="729719" y="402485"/>
            <a:ext cx="2265051" cy="523220"/>
          </a:xfrm>
          <a:prstGeom prst="rect">
            <a:avLst/>
          </a:prstGeom>
          <a:noFill/>
        </p:spPr>
        <p:txBody>
          <a:bodyPr wrap="square">
            <a:spAutoFit/>
          </a:bodyPr>
          <a:lstStyle/>
          <a:p>
            <a:r>
              <a:rPr lang="zh-CN" altLang="en-US" sz="2800" dirty="0">
                <a:solidFill>
                  <a:srgbClr val="54881A"/>
                </a:solidFill>
                <a:latin typeface="优设标题黑" panose="00000500000000000000" pitchFamily="2" charset="-122"/>
                <a:ea typeface="优设标题黑" panose="00000500000000000000" pitchFamily="2" charset="-122"/>
              </a:rPr>
              <a:t>输入相关标题</a:t>
            </a:r>
          </a:p>
        </p:txBody>
      </p:sp>
      <p:sp>
        <p:nvSpPr>
          <p:cNvPr id="13" name="加号 12">
            <a:extLst>
              <a:ext uri="{FF2B5EF4-FFF2-40B4-BE49-F238E27FC236}">
                <a16:creationId xmlns:a16="http://schemas.microsoft.com/office/drawing/2014/main" xmlns="" id="{A1339183-8723-6602-B103-6685DCF024BB}"/>
              </a:ext>
            </a:extLst>
          </p:cNvPr>
          <p:cNvSpPr/>
          <p:nvPr/>
        </p:nvSpPr>
        <p:spPr>
          <a:xfrm>
            <a:off x="5801210" y="3082020"/>
            <a:ext cx="709229" cy="709229"/>
          </a:xfrm>
          <a:prstGeom prst="mathPlu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5" name="组合 44">
            <a:extLst>
              <a:ext uri="{FF2B5EF4-FFF2-40B4-BE49-F238E27FC236}">
                <a16:creationId xmlns:a16="http://schemas.microsoft.com/office/drawing/2014/main" xmlns="" id="{FB9FC6BA-D07A-3434-2762-869305712819}"/>
              </a:ext>
            </a:extLst>
          </p:cNvPr>
          <p:cNvGrpSpPr/>
          <p:nvPr/>
        </p:nvGrpSpPr>
        <p:grpSpPr>
          <a:xfrm>
            <a:off x="944677" y="1731317"/>
            <a:ext cx="2036995" cy="933315"/>
            <a:chOff x="944678" y="1731317"/>
            <a:chExt cx="2036994" cy="933315"/>
          </a:xfrm>
        </p:grpSpPr>
        <p:sp>
          <p:nvSpPr>
            <p:cNvPr id="21" name="文本框 20">
              <a:extLst>
                <a:ext uri="{FF2B5EF4-FFF2-40B4-BE49-F238E27FC236}">
                  <a16:creationId xmlns:a16="http://schemas.microsoft.com/office/drawing/2014/main" xmlns="" id="{170F8D19-8841-957A-BC87-4EBDDA8041FC}"/>
                </a:ext>
              </a:extLst>
            </p:cNvPr>
            <p:cNvSpPr txBox="1"/>
            <p:nvPr/>
          </p:nvSpPr>
          <p:spPr>
            <a:xfrm>
              <a:off x="1656328" y="1731317"/>
              <a:ext cx="1325344" cy="400110"/>
            </a:xfrm>
            <a:prstGeom prst="rect">
              <a:avLst/>
            </a:prstGeom>
            <a:noFill/>
          </p:spPr>
          <p:txBody>
            <a:bodyPr wrap="square" rtlCol="0">
              <a:spAutoFit/>
            </a:bodyPr>
            <a:lstStyle>
              <a:defPPr>
                <a:defRPr lang="zh-CN"/>
              </a:defPPr>
              <a:lvl1pPr>
                <a:defRPr sz="2800">
                  <a:gradFill>
                    <a:gsLst>
                      <a:gs pos="100000">
                        <a:schemeClr val="accent1"/>
                      </a:gs>
                      <a:gs pos="19000">
                        <a:schemeClr val="accent2"/>
                      </a:gs>
                    </a:gsLst>
                    <a:lin ang="0" scaled="1"/>
                  </a:gradFill>
                  <a:latin typeface="+mj-ea"/>
                  <a:ea typeface="+mj-ea"/>
                </a:defRPr>
              </a:lvl1pPr>
            </a:lstStyle>
            <a:p>
              <a:pPr algn="r"/>
              <a:r>
                <a:rPr lang="zh-CN" altLang="en-US" sz="2000" b="1" dirty="0">
                  <a:solidFill>
                    <a:srgbClr val="54881A"/>
                  </a:solidFill>
                  <a:latin typeface="阿里巴巴普惠体" panose="00020600040101010101" pitchFamily="18" charset="-122"/>
                  <a:ea typeface="阿里巴巴普惠体" panose="00020600040101010101" pitchFamily="18" charset="-122"/>
                  <a:cs typeface="阿里巴巴普惠体" panose="00020600040101010101" pitchFamily="18" charset="-122"/>
                </a:rPr>
                <a:t>小标题</a:t>
              </a:r>
            </a:p>
          </p:txBody>
        </p:sp>
        <p:sp>
          <p:nvSpPr>
            <p:cNvPr id="22" name="文本框 21">
              <a:extLst>
                <a:ext uri="{FF2B5EF4-FFF2-40B4-BE49-F238E27FC236}">
                  <a16:creationId xmlns:a16="http://schemas.microsoft.com/office/drawing/2014/main" xmlns="" id="{6EF843D5-74D3-B3A5-A72E-9415C286B1BF}"/>
                </a:ext>
              </a:extLst>
            </p:cNvPr>
            <p:cNvSpPr txBox="1"/>
            <p:nvPr/>
          </p:nvSpPr>
          <p:spPr>
            <a:xfrm>
              <a:off x="944678" y="2092168"/>
              <a:ext cx="2036994" cy="572464"/>
            </a:xfrm>
            <a:prstGeom prst="rect">
              <a:avLst/>
            </a:prstGeom>
            <a:noFill/>
          </p:spPr>
          <p:txBody>
            <a:bodyPr wrap="square" rtlCol="0">
              <a:spAutoFit/>
            </a:bodyPr>
            <a:lstStyle/>
            <a:p>
              <a:pPr algn="r">
                <a:lnSpc>
                  <a:spcPct val="130000"/>
                </a:lnSpc>
              </a:pPr>
              <a:r>
                <a:rPr lang="zh-CN" altLang="en-US" sz="1200" spc="130" dirty="0">
                  <a:solidFill>
                    <a:schemeClr val="tx1">
                      <a:lumMod val="65000"/>
                      <a:lumOff val="35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rPr>
                <a:t>单击此处输入你的正文文字是您思想的提炼</a:t>
              </a:r>
              <a:endParaRPr lang="en-US" altLang="zh-CN" sz="1200" dirty="0">
                <a:solidFill>
                  <a:schemeClr val="tx1">
                    <a:lumMod val="65000"/>
                    <a:lumOff val="35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grpSp>
      <p:grpSp>
        <p:nvGrpSpPr>
          <p:cNvPr id="46" name="组合 45">
            <a:extLst>
              <a:ext uri="{FF2B5EF4-FFF2-40B4-BE49-F238E27FC236}">
                <a16:creationId xmlns:a16="http://schemas.microsoft.com/office/drawing/2014/main" xmlns="" id="{9287A1C6-8601-91FC-3792-16FFFFCE516F}"/>
              </a:ext>
            </a:extLst>
          </p:cNvPr>
          <p:cNvGrpSpPr/>
          <p:nvPr/>
        </p:nvGrpSpPr>
        <p:grpSpPr>
          <a:xfrm>
            <a:off x="709570" y="4297188"/>
            <a:ext cx="2272103" cy="982800"/>
            <a:chOff x="709569" y="4297187"/>
            <a:chExt cx="2272103" cy="982800"/>
          </a:xfrm>
        </p:grpSpPr>
        <p:sp>
          <p:nvSpPr>
            <p:cNvPr id="23" name="文本框 22">
              <a:extLst>
                <a:ext uri="{FF2B5EF4-FFF2-40B4-BE49-F238E27FC236}">
                  <a16:creationId xmlns:a16="http://schemas.microsoft.com/office/drawing/2014/main" xmlns="" id="{45930154-F579-B78A-33F4-D5694FFBE723}"/>
                </a:ext>
              </a:extLst>
            </p:cNvPr>
            <p:cNvSpPr txBox="1"/>
            <p:nvPr/>
          </p:nvSpPr>
          <p:spPr>
            <a:xfrm>
              <a:off x="1719788" y="4297187"/>
              <a:ext cx="1261884" cy="400110"/>
            </a:xfrm>
            <a:prstGeom prst="rect">
              <a:avLst/>
            </a:prstGeom>
            <a:noFill/>
          </p:spPr>
          <p:txBody>
            <a:bodyPr wrap="square" rtlCol="0">
              <a:spAutoFit/>
            </a:bodyPr>
            <a:lstStyle>
              <a:defPPr>
                <a:defRPr lang="zh-CN"/>
              </a:defPPr>
              <a:lvl1pPr>
                <a:defRPr sz="2800">
                  <a:gradFill>
                    <a:gsLst>
                      <a:gs pos="100000">
                        <a:schemeClr val="accent1"/>
                      </a:gs>
                      <a:gs pos="19000">
                        <a:schemeClr val="accent2"/>
                      </a:gs>
                    </a:gsLst>
                    <a:lin ang="0" scaled="1"/>
                  </a:gradFill>
                  <a:latin typeface="+mj-ea"/>
                  <a:ea typeface="+mj-ea"/>
                </a:defRPr>
              </a:lvl1pPr>
            </a:lstStyle>
            <a:p>
              <a:pPr algn="r"/>
              <a:r>
                <a:rPr lang="zh-CN" altLang="en-US" sz="2000" b="1" dirty="0">
                  <a:solidFill>
                    <a:srgbClr val="54881A"/>
                  </a:solidFill>
                  <a:latin typeface="阿里巴巴普惠体" panose="00020600040101010101" pitchFamily="18" charset="-122"/>
                  <a:ea typeface="阿里巴巴普惠体" panose="00020600040101010101" pitchFamily="18" charset="-122"/>
                  <a:cs typeface="阿里巴巴普惠体" panose="00020600040101010101" pitchFamily="18" charset="-122"/>
                </a:rPr>
                <a:t>小标题</a:t>
              </a:r>
            </a:p>
          </p:txBody>
        </p:sp>
        <p:sp>
          <p:nvSpPr>
            <p:cNvPr id="34" name="文本框 33">
              <a:extLst>
                <a:ext uri="{FF2B5EF4-FFF2-40B4-BE49-F238E27FC236}">
                  <a16:creationId xmlns:a16="http://schemas.microsoft.com/office/drawing/2014/main" xmlns="" id="{3A9AB2A5-B8F3-7550-C39E-0CF684D60D59}"/>
                </a:ext>
              </a:extLst>
            </p:cNvPr>
            <p:cNvSpPr txBox="1"/>
            <p:nvPr/>
          </p:nvSpPr>
          <p:spPr>
            <a:xfrm>
              <a:off x="709569" y="4707523"/>
              <a:ext cx="2265051" cy="572464"/>
            </a:xfrm>
            <a:prstGeom prst="rect">
              <a:avLst/>
            </a:prstGeom>
            <a:noFill/>
          </p:spPr>
          <p:txBody>
            <a:bodyPr wrap="square" rtlCol="0">
              <a:spAutoFit/>
            </a:bodyPr>
            <a:lstStyle/>
            <a:p>
              <a:pPr algn="r">
                <a:lnSpc>
                  <a:spcPct val="130000"/>
                </a:lnSpc>
              </a:pPr>
              <a:r>
                <a:rPr lang="zh-CN" altLang="en-US" sz="1200" spc="130" dirty="0">
                  <a:solidFill>
                    <a:schemeClr val="tx1">
                      <a:lumMod val="65000"/>
                      <a:lumOff val="35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rPr>
                <a:t>单击此处输入你的正文文字是您思想的提炼</a:t>
              </a:r>
              <a:endParaRPr lang="en-US" altLang="zh-CN" sz="1200" dirty="0">
                <a:solidFill>
                  <a:schemeClr val="tx1">
                    <a:lumMod val="65000"/>
                    <a:lumOff val="35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grpSp>
      <p:grpSp>
        <p:nvGrpSpPr>
          <p:cNvPr id="48" name="组合 47">
            <a:extLst>
              <a:ext uri="{FF2B5EF4-FFF2-40B4-BE49-F238E27FC236}">
                <a16:creationId xmlns:a16="http://schemas.microsoft.com/office/drawing/2014/main" xmlns="" id="{E1FE57AE-22BF-6811-ED9F-FD499D7B128E}"/>
              </a:ext>
            </a:extLst>
          </p:cNvPr>
          <p:cNvGrpSpPr/>
          <p:nvPr/>
        </p:nvGrpSpPr>
        <p:grpSpPr>
          <a:xfrm>
            <a:off x="9293158" y="1731317"/>
            <a:ext cx="2103537" cy="933315"/>
            <a:chOff x="9293157" y="1731317"/>
            <a:chExt cx="2103537" cy="933315"/>
          </a:xfrm>
        </p:grpSpPr>
        <p:sp>
          <p:nvSpPr>
            <p:cNvPr id="36" name="文本框 35">
              <a:extLst>
                <a:ext uri="{FF2B5EF4-FFF2-40B4-BE49-F238E27FC236}">
                  <a16:creationId xmlns:a16="http://schemas.microsoft.com/office/drawing/2014/main" xmlns="" id="{7583DB94-EDD5-994F-408E-C7157EB29661}"/>
                </a:ext>
              </a:extLst>
            </p:cNvPr>
            <p:cNvSpPr txBox="1"/>
            <p:nvPr/>
          </p:nvSpPr>
          <p:spPr>
            <a:xfrm>
              <a:off x="9314360" y="1731317"/>
              <a:ext cx="1325344" cy="400110"/>
            </a:xfrm>
            <a:prstGeom prst="rect">
              <a:avLst/>
            </a:prstGeom>
            <a:noFill/>
          </p:spPr>
          <p:txBody>
            <a:bodyPr wrap="square" rtlCol="0">
              <a:spAutoFit/>
            </a:bodyPr>
            <a:lstStyle>
              <a:defPPr>
                <a:defRPr lang="zh-CN"/>
              </a:defPPr>
              <a:lvl1pPr>
                <a:defRPr sz="2800">
                  <a:gradFill>
                    <a:gsLst>
                      <a:gs pos="100000">
                        <a:schemeClr val="accent1"/>
                      </a:gs>
                      <a:gs pos="19000">
                        <a:schemeClr val="accent2"/>
                      </a:gs>
                    </a:gsLst>
                    <a:lin ang="0" scaled="1"/>
                  </a:gradFill>
                  <a:latin typeface="+mj-ea"/>
                  <a:ea typeface="+mj-ea"/>
                </a:defRPr>
              </a:lvl1pPr>
            </a:lstStyle>
            <a:p>
              <a:r>
                <a:rPr lang="zh-CN" altLang="en-US" sz="2000" b="1" dirty="0">
                  <a:solidFill>
                    <a:srgbClr val="54881A"/>
                  </a:solidFill>
                  <a:latin typeface="阿里巴巴普惠体" panose="00020600040101010101" pitchFamily="18" charset="-122"/>
                  <a:ea typeface="阿里巴巴普惠体" panose="00020600040101010101" pitchFamily="18" charset="-122"/>
                  <a:cs typeface="阿里巴巴普惠体" panose="00020600040101010101" pitchFamily="18" charset="-122"/>
                </a:rPr>
                <a:t>小标题</a:t>
              </a:r>
            </a:p>
          </p:txBody>
        </p:sp>
        <p:sp>
          <p:nvSpPr>
            <p:cNvPr id="37" name="文本框 36">
              <a:extLst>
                <a:ext uri="{FF2B5EF4-FFF2-40B4-BE49-F238E27FC236}">
                  <a16:creationId xmlns:a16="http://schemas.microsoft.com/office/drawing/2014/main" xmlns="" id="{2593ED3E-E31C-F286-0CEC-454AF2FF1034}"/>
                </a:ext>
              </a:extLst>
            </p:cNvPr>
            <p:cNvSpPr txBox="1"/>
            <p:nvPr/>
          </p:nvSpPr>
          <p:spPr>
            <a:xfrm>
              <a:off x="9293157" y="2092168"/>
              <a:ext cx="2103537" cy="572464"/>
            </a:xfrm>
            <a:prstGeom prst="rect">
              <a:avLst/>
            </a:prstGeom>
            <a:noFill/>
          </p:spPr>
          <p:txBody>
            <a:bodyPr wrap="square" rtlCol="0">
              <a:spAutoFit/>
            </a:bodyPr>
            <a:lstStyle/>
            <a:p>
              <a:pPr>
                <a:lnSpc>
                  <a:spcPct val="130000"/>
                </a:lnSpc>
              </a:pPr>
              <a:r>
                <a:rPr lang="zh-CN" altLang="en-US" sz="1200" spc="130" dirty="0">
                  <a:solidFill>
                    <a:schemeClr val="tx1">
                      <a:lumMod val="65000"/>
                      <a:lumOff val="35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rPr>
                <a:t>单击此处输入你的正文文字是您思想的提炼</a:t>
              </a:r>
              <a:endParaRPr lang="en-US" altLang="zh-CN" sz="1200" dirty="0">
                <a:solidFill>
                  <a:schemeClr val="tx1">
                    <a:lumMod val="65000"/>
                    <a:lumOff val="35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grpSp>
      <p:grpSp>
        <p:nvGrpSpPr>
          <p:cNvPr id="47" name="组合 46">
            <a:extLst>
              <a:ext uri="{FF2B5EF4-FFF2-40B4-BE49-F238E27FC236}">
                <a16:creationId xmlns:a16="http://schemas.microsoft.com/office/drawing/2014/main" xmlns="" id="{2E8316D0-1CE5-2BAB-D7AA-A01E427E17AB}"/>
              </a:ext>
            </a:extLst>
          </p:cNvPr>
          <p:cNvGrpSpPr/>
          <p:nvPr/>
        </p:nvGrpSpPr>
        <p:grpSpPr>
          <a:xfrm>
            <a:off x="9314360" y="4297188"/>
            <a:ext cx="2037853" cy="992978"/>
            <a:chOff x="9314360" y="4297187"/>
            <a:chExt cx="2037853" cy="992978"/>
          </a:xfrm>
        </p:grpSpPr>
        <p:sp>
          <p:nvSpPr>
            <p:cNvPr id="38" name="文本框 37">
              <a:extLst>
                <a:ext uri="{FF2B5EF4-FFF2-40B4-BE49-F238E27FC236}">
                  <a16:creationId xmlns:a16="http://schemas.microsoft.com/office/drawing/2014/main" xmlns="" id="{95700685-BC96-2F7A-7158-6523E6CB3281}"/>
                </a:ext>
              </a:extLst>
            </p:cNvPr>
            <p:cNvSpPr txBox="1"/>
            <p:nvPr/>
          </p:nvSpPr>
          <p:spPr>
            <a:xfrm>
              <a:off x="9314360" y="4297187"/>
              <a:ext cx="1261884" cy="400110"/>
            </a:xfrm>
            <a:prstGeom prst="rect">
              <a:avLst/>
            </a:prstGeom>
            <a:noFill/>
          </p:spPr>
          <p:txBody>
            <a:bodyPr wrap="square" rtlCol="0">
              <a:spAutoFit/>
            </a:bodyPr>
            <a:lstStyle>
              <a:defPPr>
                <a:defRPr lang="zh-CN"/>
              </a:defPPr>
              <a:lvl1pPr>
                <a:defRPr sz="2800">
                  <a:gradFill>
                    <a:gsLst>
                      <a:gs pos="100000">
                        <a:schemeClr val="accent1"/>
                      </a:gs>
                      <a:gs pos="19000">
                        <a:schemeClr val="accent2"/>
                      </a:gs>
                    </a:gsLst>
                    <a:lin ang="0" scaled="1"/>
                  </a:gradFill>
                  <a:latin typeface="+mj-ea"/>
                  <a:ea typeface="+mj-ea"/>
                </a:defRPr>
              </a:lvl1pPr>
            </a:lstStyle>
            <a:p>
              <a:r>
                <a:rPr lang="zh-CN" altLang="en-US" sz="2000" b="1" dirty="0">
                  <a:solidFill>
                    <a:srgbClr val="54881A"/>
                  </a:solidFill>
                  <a:latin typeface="阿里巴巴普惠体" panose="00020600040101010101" pitchFamily="18" charset="-122"/>
                  <a:ea typeface="阿里巴巴普惠体" panose="00020600040101010101" pitchFamily="18" charset="-122"/>
                  <a:cs typeface="阿里巴巴普惠体" panose="00020600040101010101" pitchFamily="18" charset="-122"/>
                </a:rPr>
                <a:t>小标题</a:t>
              </a:r>
            </a:p>
          </p:txBody>
        </p:sp>
        <p:sp>
          <p:nvSpPr>
            <p:cNvPr id="39" name="文本框 38">
              <a:extLst>
                <a:ext uri="{FF2B5EF4-FFF2-40B4-BE49-F238E27FC236}">
                  <a16:creationId xmlns:a16="http://schemas.microsoft.com/office/drawing/2014/main" xmlns="" id="{3F3E2AA5-CD27-0969-937D-2852A321D1A0}"/>
                </a:ext>
              </a:extLst>
            </p:cNvPr>
            <p:cNvSpPr txBox="1"/>
            <p:nvPr/>
          </p:nvSpPr>
          <p:spPr>
            <a:xfrm>
              <a:off x="9314360" y="4717701"/>
              <a:ext cx="2037853" cy="572464"/>
            </a:xfrm>
            <a:prstGeom prst="rect">
              <a:avLst/>
            </a:prstGeom>
            <a:noFill/>
          </p:spPr>
          <p:txBody>
            <a:bodyPr wrap="square" rtlCol="0">
              <a:spAutoFit/>
            </a:bodyPr>
            <a:lstStyle/>
            <a:p>
              <a:pPr>
                <a:lnSpc>
                  <a:spcPct val="130000"/>
                </a:lnSpc>
              </a:pPr>
              <a:r>
                <a:rPr lang="zh-CN" altLang="en-US" sz="1200" spc="130" dirty="0">
                  <a:solidFill>
                    <a:schemeClr val="tx1">
                      <a:lumMod val="65000"/>
                      <a:lumOff val="35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rPr>
                <a:t>单击此处输入你的正文文字是您思想的提炼</a:t>
              </a:r>
              <a:endParaRPr lang="en-US" altLang="zh-CN" sz="1200" dirty="0">
                <a:solidFill>
                  <a:schemeClr val="tx1">
                    <a:lumMod val="65000"/>
                    <a:lumOff val="35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grpSp>
      <p:grpSp>
        <p:nvGrpSpPr>
          <p:cNvPr id="3" name="组合 2">
            <a:extLst>
              <a:ext uri="{FF2B5EF4-FFF2-40B4-BE49-F238E27FC236}">
                <a16:creationId xmlns:a16="http://schemas.microsoft.com/office/drawing/2014/main" xmlns="" id="{2BA4D716-CB83-48ED-8790-01EEFE4B8F46}"/>
              </a:ext>
            </a:extLst>
          </p:cNvPr>
          <p:cNvGrpSpPr/>
          <p:nvPr/>
        </p:nvGrpSpPr>
        <p:grpSpPr>
          <a:xfrm>
            <a:off x="3002874" y="5173937"/>
            <a:ext cx="6186255" cy="668344"/>
            <a:chOff x="3002873" y="5173937"/>
            <a:chExt cx="6186254" cy="668344"/>
          </a:xfrm>
        </p:grpSpPr>
        <p:sp>
          <p:nvSpPr>
            <p:cNvPr id="11" name="椭圆 10">
              <a:extLst>
                <a:ext uri="{FF2B5EF4-FFF2-40B4-BE49-F238E27FC236}">
                  <a16:creationId xmlns:a16="http://schemas.microsoft.com/office/drawing/2014/main" xmlns="" id="{A4833367-9552-13A2-BB3C-B4DFC99E498E}"/>
                </a:ext>
              </a:extLst>
            </p:cNvPr>
            <p:cNvSpPr/>
            <p:nvPr/>
          </p:nvSpPr>
          <p:spPr>
            <a:xfrm>
              <a:off x="3002873" y="5173937"/>
              <a:ext cx="6186254" cy="668344"/>
            </a:xfrm>
            <a:prstGeom prst="ellipse">
              <a:avLst/>
            </a:prstGeom>
            <a:gradFill>
              <a:gsLst>
                <a:gs pos="0">
                  <a:schemeClr val="accent2">
                    <a:alpha val="20000"/>
                  </a:schemeClr>
                </a:gs>
                <a:gs pos="100000">
                  <a:schemeClr val="accent2">
                    <a:alpha val="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a:extLst>
                <a:ext uri="{FF2B5EF4-FFF2-40B4-BE49-F238E27FC236}">
                  <a16:creationId xmlns:a16="http://schemas.microsoft.com/office/drawing/2014/main" xmlns="" id="{A6E783F3-5844-0C7C-FDA2-0CD669D3F332}"/>
                </a:ext>
              </a:extLst>
            </p:cNvPr>
            <p:cNvSpPr/>
            <p:nvPr/>
          </p:nvSpPr>
          <p:spPr>
            <a:xfrm>
              <a:off x="3445458" y="5216352"/>
              <a:ext cx="5301084" cy="468766"/>
            </a:xfrm>
            <a:prstGeom prst="ellipse">
              <a:avLst/>
            </a:prstGeom>
            <a:gradFill>
              <a:gsLst>
                <a:gs pos="0">
                  <a:schemeClr val="accent1">
                    <a:alpha val="30000"/>
                  </a:schemeClr>
                </a:gs>
                <a:gs pos="74000">
                  <a:schemeClr val="accent1">
                    <a:alpha val="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3" name="组合 52">
            <a:extLst>
              <a:ext uri="{FF2B5EF4-FFF2-40B4-BE49-F238E27FC236}">
                <a16:creationId xmlns:a16="http://schemas.microsoft.com/office/drawing/2014/main" xmlns="" id="{EE6C938E-72DF-2757-363E-C66C458071EA}"/>
              </a:ext>
            </a:extLst>
          </p:cNvPr>
          <p:cNvGrpSpPr/>
          <p:nvPr/>
        </p:nvGrpSpPr>
        <p:grpSpPr>
          <a:xfrm>
            <a:off x="2898843" y="1879277"/>
            <a:ext cx="3099447" cy="3099446"/>
            <a:chOff x="2898843" y="1879277"/>
            <a:chExt cx="3099446" cy="3099446"/>
          </a:xfrm>
        </p:grpSpPr>
        <p:sp>
          <p:nvSpPr>
            <p:cNvPr id="12" name="椭圆 11">
              <a:extLst>
                <a:ext uri="{FF2B5EF4-FFF2-40B4-BE49-F238E27FC236}">
                  <a16:creationId xmlns:a16="http://schemas.microsoft.com/office/drawing/2014/main" xmlns="" id="{134AFB5E-1FAE-DF85-71C4-231192452A56}"/>
                </a:ext>
              </a:extLst>
            </p:cNvPr>
            <p:cNvSpPr/>
            <p:nvPr/>
          </p:nvSpPr>
          <p:spPr>
            <a:xfrm>
              <a:off x="2898843" y="1879277"/>
              <a:ext cx="3099446" cy="3099446"/>
            </a:xfrm>
            <a:prstGeom prst="ellipse">
              <a:avLst/>
            </a:prstGeom>
            <a:gradFill flip="none" rotWithShape="1">
              <a:gsLst>
                <a:gs pos="0">
                  <a:schemeClr val="accent1">
                    <a:alpha val="23000"/>
                  </a:schemeClr>
                </a:gs>
                <a:gs pos="69000">
                  <a:schemeClr val="accent1">
                    <a:alpha val="0"/>
                  </a:schemeClr>
                </a:gs>
              </a:gsLst>
              <a:lin ang="0" scaled="1"/>
              <a:tileRect/>
            </a:gradFill>
            <a:ln>
              <a:gradFill flip="none" rotWithShape="1">
                <a:gsLst>
                  <a:gs pos="0">
                    <a:schemeClr val="accent2"/>
                  </a:gs>
                  <a:gs pos="46000">
                    <a:schemeClr val="accent2">
                      <a:alpha val="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a:extLst>
                <a:ext uri="{FF2B5EF4-FFF2-40B4-BE49-F238E27FC236}">
                  <a16:creationId xmlns:a16="http://schemas.microsoft.com/office/drawing/2014/main" xmlns="" id="{A97E5FAD-EE17-78D4-0446-04FFFB48F1BD}"/>
                </a:ext>
              </a:extLst>
            </p:cNvPr>
            <p:cNvSpPr/>
            <p:nvPr/>
          </p:nvSpPr>
          <p:spPr>
            <a:xfrm>
              <a:off x="3247531" y="2227965"/>
              <a:ext cx="180732" cy="180732"/>
            </a:xfrm>
            <a:prstGeom prst="ellipse">
              <a:avLst/>
            </a:prstGeom>
            <a:solidFill>
              <a:schemeClr val="bg1"/>
            </a:solidFill>
            <a:ln w="222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a:extLst>
                <a:ext uri="{FF2B5EF4-FFF2-40B4-BE49-F238E27FC236}">
                  <a16:creationId xmlns:a16="http://schemas.microsoft.com/office/drawing/2014/main" xmlns="" id="{B3C68099-80D8-D9F2-75FD-80155A825D22}"/>
                </a:ext>
              </a:extLst>
            </p:cNvPr>
            <p:cNvSpPr/>
            <p:nvPr/>
          </p:nvSpPr>
          <p:spPr>
            <a:xfrm>
              <a:off x="3325017" y="4449304"/>
              <a:ext cx="180732" cy="180732"/>
            </a:xfrm>
            <a:prstGeom prst="ellipse">
              <a:avLst/>
            </a:prstGeom>
            <a:solidFill>
              <a:schemeClr val="bg1"/>
            </a:solidFill>
            <a:ln w="222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9" name="图片 48">
              <a:extLst>
                <a:ext uri="{FF2B5EF4-FFF2-40B4-BE49-F238E27FC236}">
                  <a16:creationId xmlns:a16="http://schemas.microsoft.com/office/drawing/2014/main" xmlns="" id="{C0E6E8B9-D41D-AD9C-BEB0-2E51138FAD5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107090" y="2175969"/>
              <a:ext cx="2682951" cy="2567221"/>
            </a:xfrm>
            <a:prstGeom prst="ellipse">
              <a:avLst/>
            </a:prstGeom>
          </p:spPr>
        </p:pic>
      </p:grpSp>
      <p:grpSp>
        <p:nvGrpSpPr>
          <p:cNvPr id="52" name="组合 51">
            <a:extLst>
              <a:ext uri="{FF2B5EF4-FFF2-40B4-BE49-F238E27FC236}">
                <a16:creationId xmlns:a16="http://schemas.microsoft.com/office/drawing/2014/main" xmlns="" id="{6CC4AF1E-FD56-59D5-9EB2-2B7F6771C7EE}"/>
              </a:ext>
            </a:extLst>
          </p:cNvPr>
          <p:cNvGrpSpPr/>
          <p:nvPr/>
        </p:nvGrpSpPr>
        <p:grpSpPr>
          <a:xfrm>
            <a:off x="6193714" y="1879277"/>
            <a:ext cx="3099447" cy="3099446"/>
            <a:chOff x="6193713" y="1879277"/>
            <a:chExt cx="3099446" cy="3099446"/>
          </a:xfrm>
        </p:grpSpPr>
        <p:sp>
          <p:nvSpPr>
            <p:cNvPr id="2" name="椭圆 1">
              <a:extLst>
                <a:ext uri="{FF2B5EF4-FFF2-40B4-BE49-F238E27FC236}">
                  <a16:creationId xmlns:a16="http://schemas.microsoft.com/office/drawing/2014/main" xmlns="" id="{BDFBCE70-38C2-86F5-5048-83EFB42D66EF}"/>
                </a:ext>
              </a:extLst>
            </p:cNvPr>
            <p:cNvSpPr/>
            <p:nvPr/>
          </p:nvSpPr>
          <p:spPr>
            <a:xfrm flipH="1">
              <a:off x="6193713" y="1879277"/>
              <a:ext cx="3099446" cy="3099446"/>
            </a:xfrm>
            <a:prstGeom prst="ellipse">
              <a:avLst/>
            </a:prstGeom>
            <a:gradFill flip="none" rotWithShape="1">
              <a:gsLst>
                <a:gs pos="0">
                  <a:schemeClr val="accent1">
                    <a:alpha val="23000"/>
                  </a:schemeClr>
                </a:gs>
                <a:gs pos="69000">
                  <a:schemeClr val="accent1">
                    <a:alpha val="0"/>
                  </a:schemeClr>
                </a:gs>
              </a:gsLst>
              <a:lin ang="0" scaled="1"/>
              <a:tileRect/>
            </a:gradFill>
            <a:ln>
              <a:gradFill flip="none" rotWithShape="1">
                <a:gsLst>
                  <a:gs pos="0">
                    <a:schemeClr val="accent2"/>
                  </a:gs>
                  <a:gs pos="46000">
                    <a:schemeClr val="accent2">
                      <a:alpha val="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a:extLst>
                <a:ext uri="{FF2B5EF4-FFF2-40B4-BE49-F238E27FC236}">
                  <a16:creationId xmlns:a16="http://schemas.microsoft.com/office/drawing/2014/main" xmlns="" id="{B5190BFA-9D8C-3839-D89A-D0F280E42A1C}"/>
                </a:ext>
              </a:extLst>
            </p:cNvPr>
            <p:cNvSpPr/>
            <p:nvPr/>
          </p:nvSpPr>
          <p:spPr>
            <a:xfrm>
              <a:off x="8758632" y="2227965"/>
              <a:ext cx="180732" cy="180732"/>
            </a:xfrm>
            <a:prstGeom prst="ellipse">
              <a:avLst/>
            </a:prstGeom>
            <a:solidFill>
              <a:schemeClr val="bg1"/>
            </a:solidFill>
            <a:ln w="222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a:extLst>
                <a:ext uri="{FF2B5EF4-FFF2-40B4-BE49-F238E27FC236}">
                  <a16:creationId xmlns:a16="http://schemas.microsoft.com/office/drawing/2014/main" xmlns="" id="{BB013503-74F9-9EDA-6FDE-470230C4B15E}"/>
                </a:ext>
              </a:extLst>
            </p:cNvPr>
            <p:cNvSpPr/>
            <p:nvPr/>
          </p:nvSpPr>
          <p:spPr>
            <a:xfrm>
              <a:off x="8722716" y="4449304"/>
              <a:ext cx="180732" cy="180732"/>
            </a:xfrm>
            <a:prstGeom prst="ellipse">
              <a:avLst/>
            </a:prstGeom>
            <a:solidFill>
              <a:schemeClr val="bg1"/>
            </a:solidFill>
            <a:ln w="222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1" name="图片 50">
              <a:extLst>
                <a:ext uri="{FF2B5EF4-FFF2-40B4-BE49-F238E27FC236}">
                  <a16:creationId xmlns:a16="http://schemas.microsoft.com/office/drawing/2014/main" xmlns="" id="{F86D7C13-B4B6-94B4-6206-3EA1F91AA7F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31639" y="2175969"/>
              <a:ext cx="2539444" cy="2521328"/>
            </a:xfrm>
            <a:prstGeom prst="ellipse">
              <a:avLst/>
            </a:prstGeom>
          </p:spPr>
        </p:pic>
      </p:grpSp>
    </p:spTree>
    <p:extLst>
      <p:ext uri="{BB962C8B-B14F-4D97-AF65-F5344CB8AC3E}">
        <p14:creationId xmlns:p14="http://schemas.microsoft.com/office/powerpoint/2010/main" val="33924899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3"/>
                                        </p:tgtEl>
                                        <p:attrNameLst>
                                          <p:attrName>style.visibility</p:attrName>
                                        </p:attrNameLst>
                                      </p:cBhvr>
                                      <p:to>
                                        <p:strVal val="visible"/>
                                      </p:to>
                                    </p:set>
                                    <p:animEffect transition="in" filter="fade">
                                      <p:cBhvr>
                                        <p:cTn id="12" dur="500"/>
                                        <p:tgtEl>
                                          <p:spTgt spid="5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2"/>
                                        </p:tgtEl>
                                        <p:attrNameLst>
                                          <p:attrName>style.visibility</p:attrName>
                                        </p:attrNameLst>
                                      </p:cBhvr>
                                      <p:to>
                                        <p:strVal val="visible"/>
                                      </p:to>
                                    </p:set>
                                    <p:animEffect transition="in" filter="fade">
                                      <p:cBhvr>
                                        <p:cTn id="17" dur="500"/>
                                        <p:tgtEl>
                                          <p:spTgt spid="5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500"/>
                                        <p:tgtEl>
                                          <p:spTgt spid="45"/>
                                        </p:tgtEl>
                                      </p:cBhvr>
                                    </p:animEffect>
                                  </p:childTnLst>
                                </p:cTn>
                              </p:par>
                            </p:childTnLst>
                          </p:cTn>
                        </p:par>
                        <p:par>
                          <p:cTn id="27" fill="hold">
                            <p:stCondLst>
                              <p:cond delay="1000"/>
                            </p:stCondLst>
                            <p:childTnLst>
                              <p:par>
                                <p:cTn id="28" presetID="10" presetClass="entr" presetSubtype="0"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500"/>
                                        <p:tgtEl>
                                          <p:spTgt spid="46"/>
                                        </p:tgtEl>
                                      </p:cBhvr>
                                    </p:animEffect>
                                  </p:childTnLst>
                                </p:cTn>
                              </p:par>
                            </p:childTnLst>
                          </p:cTn>
                        </p:par>
                        <p:par>
                          <p:cTn id="31" fill="hold">
                            <p:stCondLst>
                              <p:cond delay="1500"/>
                            </p:stCondLst>
                            <p:childTnLst>
                              <p:par>
                                <p:cTn id="32" presetID="10" presetClass="entr" presetSubtype="0" fill="hold"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fade">
                                      <p:cBhvr>
                                        <p:cTn id="34" dur="500"/>
                                        <p:tgtEl>
                                          <p:spTgt spid="48"/>
                                        </p:tgtEl>
                                      </p:cBhvr>
                                    </p:animEffect>
                                  </p:childTnLst>
                                </p:cTn>
                              </p:par>
                            </p:childTnLst>
                          </p:cTn>
                        </p:par>
                        <p:par>
                          <p:cTn id="35" fill="hold">
                            <p:stCondLst>
                              <p:cond delay="2000"/>
                            </p:stCondLst>
                            <p:childTnLst>
                              <p:par>
                                <p:cTn id="36" presetID="10" presetClass="entr" presetSubtype="0" fill="hold" nodeType="afterEffect">
                                  <p:stCondLst>
                                    <p:cond delay="0"/>
                                  </p:stCondLst>
                                  <p:childTnLst>
                                    <p:set>
                                      <p:cBhvr>
                                        <p:cTn id="37" dur="1" fill="hold">
                                          <p:stCondLst>
                                            <p:cond delay="0"/>
                                          </p:stCondLst>
                                        </p:cTn>
                                        <p:tgtEl>
                                          <p:spTgt spid="47"/>
                                        </p:tgtEl>
                                        <p:attrNameLst>
                                          <p:attrName>style.visibility</p:attrName>
                                        </p:attrNameLst>
                                      </p:cBhvr>
                                      <p:to>
                                        <p:strVal val="visible"/>
                                      </p:to>
                                    </p:set>
                                    <p:animEffect transition="in" filter="fade">
                                      <p:cBhvr>
                                        <p:cTn id="38" dur="500"/>
                                        <p:tgtEl>
                                          <p:spTgt spid="47"/>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fade">
                                      <p:cBhvr>
                                        <p:cTn id="4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组合 36">
            <a:extLst>
              <a:ext uri="{FF2B5EF4-FFF2-40B4-BE49-F238E27FC236}">
                <a16:creationId xmlns:a16="http://schemas.microsoft.com/office/drawing/2014/main" xmlns="" id="{B711F58E-731E-76CA-710C-65EA5AAE6300}"/>
              </a:ext>
            </a:extLst>
          </p:cNvPr>
          <p:cNvGrpSpPr/>
          <p:nvPr/>
        </p:nvGrpSpPr>
        <p:grpSpPr>
          <a:xfrm>
            <a:off x="668339" y="2502808"/>
            <a:ext cx="10683875" cy="2114547"/>
            <a:chOff x="668339" y="2502806"/>
            <a:chExt cx="10683874" cy="2114547"/>
          </a:xfrm>
        </p:grpSpPr>
        <p:sp>
          <p:nvSpPr>
            <p:cNvPr id="2" name="矩形: 圆角 1">
              <a:extLst>
                <a:ext uri="{FF2B5EF4-FFF2-40B4-BE49-F238E27FC236}">
                  <a16:creationId xmlns:a16="http://schemas.microsoft.com/office/drawing/2014/main" xmlns="" id="{DA004FB1-F74F-B247-0FA7-1E282862D657}"/>
                </a:ext>
              </a:extLst>
            </p:cNvPr>
            <p:cNvSpPr/>
            <p:nvPr/>
          </p:nvSpPr>
          <p:spPr>
            <a:xfrm>
              <a:off x="754064" y="2588529"/>
              <a:ext cx="10512425" cy="1943100"/>
            </a:xfrm>
            <a:prstGeom prst="roundRect">
              <a:avLst>
                <a:gd name="adj" fmla="val 50000"/>
              </a:avLst>
            </a:prstGeom>
            <a:no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等腰三角形 14">
              <a:extLst>
                <a:ext uri="{FF2B5EF4-FFF2-40B4-BE49-F238E27FC236}">
                  <a16:creationId xmlns:a16="http://schemas.microsoft.com/office/drawing/2014/main" xmlns="" id="{980DFF41-446C-072C-5BB3-22792AEE8CB0}"/>
                </a:ext>
              </a:extLst>
            </p:cNvPr>
            <p:cNvSpPr/>
            <p:nvPr/>
          </p:nvSpPr>
          <p:spPr>
            <a:xfrm rot="5400000">
              <a:off x="4448177" y="2514630"/>
              <a:ext cx="171448" cy="14780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等腰三角形 15">
              <a:extLst>
                <a:ext uri="{FF2B5EF4-FFF2-40B4-BE49-F238E27FC236}">
                  <a16:creationId xmlns:a16="http://schemas.microsoft.com/office/drawing/2014/main" xmlns="" id="{2456EC03-9C5E-7C0C-09D4-1EDAD7966C85}"/>
                </a:ext>
              </a:extLst>
            </p:cNvPr>
            <p:cNvSpPr/>
            <p:nvPr/>
          </p:nvSpPr>
          <p:spPr>
            <a:xfrm rot="5400000">
              <a:off x="7400927" y="2514630"/>
              <a:ext cx="171448" cy="14780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等腰三角形 16">
              <a:extLst>
                <a:ext uri="{FF2B5EF4-FFF2-40B4-BE49-F238E27FC236}">
                  <a16:creationId xmlns:a16="http://schemas.microsoft.com/office/drawing/2014/main" xmlns="" id="{A84D7B33-63A2-CFE8-904D-3946CE3044D3}"/>
                </a:ext>
              </a:extLst>
            </p:cNvPr>
            <p:cNvSpPr/>
            <p:nvPr/>
          </p:nvSpPr>
          <p:spPr>
            <a:xfrm rot="16200000" flipH="1">
              <a:off x="4448177" y="4457729"/>
              <a:ext cx="171448" cy="14780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等腰三角形 17">
              <a:extLst>
                <a:ext uri="{FF2B5EF4-FFF2-40B4-BE49-F238E27FC236}">
                  <a16:creationId xmlns:a16="http://schemas.microsoft.com/office/drawing/2014/main" xmlns="" id="{46A0151A-6FAE-23EA-8AFB-CD68BBA2BCA5}"/>
                </a:ext>
              </a:extLst>
            </p:cNvPr>
            <p:cNvSpPr/>
            <p:nvPr/>
          </p:nvSpPr>
          <p:spPr>
            <a:xfrm rot="16200000" flipH="1">
              <a:off x="7400927" y="4457729"/>
              <a:ext cx="171448" cy="14780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等腰三角形 18">
              <a:extLst>
                <a:ext uri="{FF2B5EF4-FFF2-40B4-BE49-F238E27FC236}">
                  <a16:creationId xmlns:a16="http://schemas.microsoft.com/office/drawing/2014/main" xmlns="" id="{8D4E79D6-B359-EFEB-085F-B90774EA7DF8}"/>
                </a:ext>
              </a:extLst>
            </p:cNvPr>
            <p:cNvSpPr/>
            <p:nvPr/>
          </p:nvSpPr>
          <p:spPr>
            <a:xfrm rot="10800000">
              <a:off x="11180765" y="3486179"/>
              <a:ext cx="171448" cy="14780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等腰三角形 19">
              <a:extLst>
                <a:ext uri="{FF2B5EF4-FFF2-40B4-BE49-F238E27FC236}">
                  <a16:creationId xmlns:a16="http://schemas.microsoft.com/office/drawing/2014/main" xmlns="" id="{590D69F1-7A8D-34AC-C784-79491A034842}"/>
                </a:ext>
              </a:extLst>
            </p:cNvPr>
            <p:cNvSpPr/>
            <p:nvPr/>
          </p:nvSpPr>
          <p:spPr>
            <a:xfrm rot="10800000" flipV="1">
              <a:off x="668339" y="3486179"/>
              <a:ext cx="171448" cy="14780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1" name="组合 30">
            <a:extLst>
              <a:ext uri="{FF2B5EF4-FFF2-40B4-BE49-F238E27FC236}">
                <a16:creationId xmlns:a16="http://schemas.microsoft.com/office/drawing/2014/main" xmlns="" id="{DF28636C-CA6D-02E4-9082-3CB05D5D6B2E}"/>
              </a:ext>
            </a:extLst>
          </p:cNvPr>
          <p:cNvGrpSpPr/>
          <p:nvPr/>
        </p:nvGrpSpPr>
        <p:grpSpPr>
          <a:xfrm>
            <a:off x="2670177" y="2201179"/>
            <a:ext cx="774700" cy="774700"/>
            <a:chOff x="2670176" y="2201179"/>
            <a:chExt cx="774700" cy="774700"/>
          </a:xfrm>
        </p:grpSpPr>
        <p:sp>
          <p:nvSpPr>
            <p:cNvPr id="3" name="椭圆 2">
              <a:extLst>
                <a:ext uri="{FF2B5EF4-FFF2-40B4-BE49-F238E27FC236}">
                  <a16:creationId xmlns:a16="http://schemas.microsoft.com/office/drawing/2014/main" xmlns="" id="{818A682B-4EAF-ED8B-4677-40A4800180DA}"/>
                </a:ext>
              </a:extLst>
            </p:cNvPr>
            <p:cNvSpPr/>
            <p:nvPr/>
          </p:nvSpPr>
          <p:spPr>
            <a:xfrm>
              <a:off x="2670176" y="2201179"/>
              <a:ext cx="774700" cy="7747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a:extLst>
                <a:ext uri="{FF2B5EF4-FFF2-40B4-BE49-F238E27FC236}">
                  <a16:creationId xmlns:a16="http://schemas.microsoft.com/office/drawing/2014/main" xmlns="" id="{6A7A77F7-1CB0-63DE-87D3-929E93E711FF}"/>
                </a:ext>
              </a:extLst>
            </p:cNvPr>
            <p:cNvSpPr txBox="1"/>
            <p:nvPr/>
          </p:nvSpPr>
          <p:spPr>
            <a:xfrm>
              <a:off x="2765603" y="2326919"/>
              <a:ext cx="577081" cy="523220"/>
            </a:xfrm>
            <a:prstGeom prst="rect">
              <a:avLst/>
            </a:prstGeom>
            <a:noFill/>
          </p:spPr>
          <p:txBody>
            <a:bodyPr wrap="none" rtlCol="0">
              <a:spAutoFit/>
            </a:bodyPr>
            <a:lstStyle/>
            <a:p>
              <a:r>
                <a:rPr lang="en-US" altLang="zh-CN" sz="2800" spc="130" dirty="0">
                  <a:solidFill>
                    <a:schemeClr val="bg1"/>
                  </a:solidFill>
                  <a:latin typeface="+mj-lt"/>
                  <a:ea typeface="+mj-ea"/>
                </a:rPr>
                <a:t>01</a:t>
              </a:r>
              <a:endParaRPr lang="zh-CN" altLang="en-US" sz="2800" spc="130" dirty="0">
                <a:solidFill>
                  <a:schemeClr val="bg1"/>
                </a:solidFill>
                <a:latin typeface="+mj-lt"/>
                <a:ea typeface="+mj-ea"/>
              </a:endParaRPr>
            </a:p>
          </p:txBody>
        </p:sp>
      </p:grpSp>
      <p:grpSp>
        <p:nvGrpSpPr>
          <p:cNvPr id="32" name="组合 31">
            <a:extLst>
              <a:ext uri="{FF2B5EF4-FFF2-40B4-BE49-F238E27FC236}">
                <a16:creationId xmlns:a16="http://schemas.microsoft.com/office/drawing/2014/main" xmlns="" id="{9147BC7B-8600-62F6-7FDD-34605AF0B14D}"/>
              </a:ext>
            </a:extLst>
          </p:cNvPr>
          <p:cNvGrpSpPr/>
          <p:nvPr/>
        </p:nvGrpSpPr>
        <p:grpSpPr>
          <a:xfrm>
            <a:off x="5622927" y="2201179"/>
            <a:ext cx="774700" cy="774700"/>
            <a:chOff x="5622926" y="2201179"/>
            <a:chExt cx="774700" cy="774700"/>
          </a:xfrm>
        </p:grpSpPr>
        <p:sp>
          <p:nvSpPr>
            <p:cNvPr id="4" name="椭圆 3">
              <a:extLst>
                <a:ext uri="{FF2B5EF4-FFF2-40B4-BE49-F238E27FC236}">
                  <a16:creationId xmlns:a16="http://schemas.microsoft.com/office/drawing/2014/main" xmlns="" id="{72EBCA06-E7BA-B31A-D206-4E010C04B38E}"/>
                </a:ext>
              </a:extLst>
            </p:cNvPr>
            <p:cNvSpPr/>
            <p:nvPr/>
          </p:nvSpPr>
          <p:spPr>
            <a:xfrm>
              <a:off x="5622926" y="2201179"/>
              <a:ext cx="774700" cy="7747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a:extLst>
                <a:ext uri="{FF2B5EF4-FFF2-40B4-BE49-F238E27FC236}">
                  <a16:creationId xmlns:a16="http://schemas.microsoft.com/office/drawing/2014/main" xmlns="" id="{5C461A47-ACF8-F180-DDDA-9CC00633DA14}"/>
                </a:ext>
              </a:extLst>
            </p:cNvPr>
            <p:cNvSpPr txBox="1"/>
            <p:nvPr/>
          </p:nvSpPr>
          <p:spPr>
            <a:xfrm>
              <a:off x="5712119" y="2326919"/>
              <a:ext cx="577081" cy="523220"/>
            </a:xfrm>
            <a:prstGeom prst="rect">
              <a:avLst/>
            </a:prstGeom>
            <a:noFill/>
          </p:spPr>
          <p:txBody>
            <a:bodyPr wrap="none" rtlCol="0">
              <a:spAutoFit/>
            </a:bodyPr>
            <a:lstStyle/>
            <a:p>
              <a:r>
                <a:rPr lang="en-US" altLang="zh-CN" sz="2800" spc="130" dirty="0">
                  <a:solidFill>
                    <a:schemeClr val="bg1"/>
                  </a:solidFill>
                  <a:latin typeface="+mj-lt"/>
                  <a:ea typeface="+mj-ea"/>
                </a:rPr>
                <a:t>02</a:t>
              </a:r>
              <a:endParaRPr lang="zh-CN" altLang="en-US" sz="2800" spc="130" dirty="0">
                <a:solidFill>
                  <a:schemeClr val="bg1"/>
                </a:solidFill>
                <a:latin typeface="+mj-lt"/>
                <a:ea typeface="+mj-ea"/>
              </a:endParaRPr>
            </a:p>
          </p:txBody>
        </p:sp>
      </p:grpSp>
      <p:grpSp>
        <p:nvGrpSpPr>
          <p:cNvPr id="33" name="组合 32">
            <a:extLst>
              <a:ext uri="{FF2B5EF4-FFF2-40B4-BE49-F238E27FC236}">
                <a16:creationId xmlns:a16="http://schemas.microsoft.com/office/drawing/2014/main" xmlns="" id="{42B15821-F795-ED28-3451-7EA2CFE4FD9A}"/>
              </a:ext>
            </a:extLst>
          </p:cNvPr>
          <p:cNvGrpSpPr/>
          <p:nvPr/>
        </p:nvGrpSpPr>
        <p:grpSpPr>
          <a:xfrm>
            <a:off x="8575677" y="2201179"/>
            <a:ext cx="774700" cy="774700"/>
            <a:chOff x="8575676" y="2201179"/>
            <a:chExt cx="774700" cy="774700"/>
          </a:xfrm>
        </p:grpSpPr>
        <p:sp>
          <p:nvSpPr>
            <p:cNvPr id="5" name="椭圆 4">
              <a:extLst>
                <a:ext uri="{FF2B5EF4-FFF2-40B4-BE49-F238E27FC236}">
                  <a16:creationId xmlns:a16="http://schemas.microsoft.com/office/drawing/2014/main" xmlns="" id="{CD622AA8-F2D9-DC95-EFE5-CB2008E760E6}"/>
                </a:ext>
              </a:extLst>
            </p:cNvPr>
            <p:cNvSpPr/>
            <p:nvPr/>
          </p:nvSpPr>
          <p:spPr>
            <a:xfrm>
              <a:off x="8575676" y="2201179"/>
              <a:ext cx="774700" cy="7747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a:extLst>
                <a:ext uri="{FF2B5EF4-FFF2-40B4-BE49-F238E27FC236}">
                  <a16:creationId xmlns:a16="http://schemas.microsoft.com/office/drawing/2014/main" xmlns="" id="{F0865A86-95DE-3C16-5803-C001CED7E71E}"/>
                </a:ext>
              </a:extLst>
            </p:cNvPr>
            <p:cNvSpPr txBox="1"/>
            <p:nvPr/>
          </p:nvSpPr>
          <p:spPr>
            <a:xfrm>
              <a:off x="8640647" y="2326919"/>
              <a:ext cx="577081" cy="523220"/>
            </a:xfrm>
            <a:prstGeom prst="rect">
              <a:avLst/>
            </a:prstGeom>
            <a:noFill/>
          </p:spPr>
          <p:txBody>
            <a:bodyPr wrap="none" rtlCol="0">
              <a:spAutoFit/>
            </a:bodyPr>
            <a:lstStyle/>
            <a:p>
              <a:r>
                <a:rPr lang="en-US" altLang="zh-CN" sz="2800" spc="130" dirty="0">
                  <a:solidFill>
                    <a:schemeClr val="bg1"/>
                  </a:solidFill>
                  <a:latin typeface="+mj-lt"/>
                  <a:ea typeface="+mj-ea"/>
                </a:rPr>
                <a:t>03</a:t>
              </a:r>
              <a:endParaRPr lang="zh-CN" altLang="en-US" sz="2800" spc="130" dirty="0">
                <a:solidFill>
                  <a:schemeClr val="bg1"/>
                </a:solidFill>
                <a:latin typeface="+mj-lt"/>
                <a:ea typeface="+mj-ea"/>
              </a:endParaRPr>
            </a:p>
          </p:txBody>
        </p:sp>
      </p:grpSp>
      <p:grpSp>
        <p:nvGrpSpPr>
          <p:cNvPr id="36" name="组合 35">
            <a:extLst>
              <a:ext uri="{FF2B5EF4-FFF2-40B4-BE49-F238E27FC236}">
                <a16:creationId xmlns:a16="http://schemas.microsoft.com/office/drawing/2014/main" xmlns="" id="{DBADAB2C-5A09-B1C5-B69F-2C3E9EA61485}"/>
              </a:ext>
            </a:extLst>
          </p:cNvPr>
          <p:cNvGrpSpPr/>
          <p:nvPr/>
        </p:nvGrpSpPr>
        <p:grpSpPr>
          <a:xfrm>
            <a:off x="2670177" y="4144279"/>
            <a:ext cx="774700" cy="774700"/>
            <a:chOff x="2670176" y="4144279"/>
            <a:chExt cx="774700" cy="774700"/>
          </a:xfrm>
        </p:grpSpPr>
        <p:sp>
          <p:nvSpPr>
            <p:cNvPr id="6" name="椭圆 5">
              <a:extLst>
                <a:ext uri="{FF2B5EF4-FFF2-40B4-BE49-F238E27FC236}">
                  <a16:creationId xmlns:a16="http://schemas.microsoft.com/office/drawing/2014/main" xmlns="" id="{C851FF9F-1A8B-D5F9-E300-4E7F0FBB1FF7}"/>
                </a:ext>
              </a:extLst>
            </p:cNvPr>
            <p:cNvSpPr/>
            <p:nvPr/>
          </p:nvSpPr>
          <p:spPr>
            <a:xfrm>
              <a:off x="2670176" y="4144279"/>
              <a:ext cx="774700" cy="7747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a:extLst>
                <a:ext uri="{FF2B5EF4-FFF2-40B4-BE49-F238E27FC236}">
                  <a16:creationId xmlns:a16="http://schemas.microsoft.com/office/drawing/2014/main" xmlns="" id="{E3260366-D951-5A06-0325-A8F0EF89046D}"/>
                </a:ext>
              </a:extLst>
            </p:cNvPr>
            <p:cNvSpPr txBox="1"/>
            <p:nvPr/>
          </p:nvSpPr>
          <p:spPr>
            <a:xfrm>
              <a:off x="2759369" y="4270019"/>
              <a:ext cx="577081" cy="523220"/>
            </a:xfrm>
            <a:prstGeom prst="rect">
              <a:avLst/>
            </a:prstGeom>
            <a:noFill/>
          </p:spPr>
          <p:txBody>
            <a:bodyPr wrap="none" rtlCol="0">
              <a:spAutoFit/>
            </a:bodyPr>
            <a:lstStyle/>
            <a:p>
              <a:r>
                <a:rPr lang="en-US" altLang="zh-CN" sz="2800" spc="130" dirty="0">
                  <a:solidFill>
                    <a:schemeClr val="bg1"/>
                  </a:solidFill>
                  <a:latin typeface="+mj-lt"/>
                  <a:ea typeface="+mj-ea"/>
                </a:rPr>
                <a:t>06</a:t>
              </a:r>
              <a:endParaRPr lang="zh-CN" altLang="en-US" sz="2800" spc="130" dirty="0">
                <a:solidFill>
                  <a:schemeClr val="bg1"/>
                </a:solidFill>
                <a:latin typeface="+mj-lt"/>
                <a:ea typeface="+mj-ea"/>
              </a:endParaRPr>
            </a:p>
          </p:txBody>
        </p:sp>
      </p:grpSp>
      <p:grpSp>
        <p:nvGrpSpPr>
          <p:cNvPr id="35" name="组合 34">
            <a:extLst>
              <a:ext uri="{FF2B5EF4-FFF2-40B4-BE49-F238E27FC236}">
                <a16:creationId xmlns:a16="http://schemas.microsoft.com/office/drawing/2014/main" xmlns="" id="{1BE3A0F8-2EDF-E090-755D-4A5B734F6E8D}"/>
              </a:ext>
            </a:extLst>
          </p:cNvPr>
          <p:cNvGrpSpPr/>
          <p:nvPr/>
        </p:nvGrpSpPr>
        <p:grpSpPr>
          <a:xfrm>
            <a:off x="5622927" y="4144279"/>
            <a:ext cx="774700" cy="774700"/>
            <a:chOff x="5622926" y="4144279"/>
            <a:chExt cx="774700" cy="774700"/>
          </a:xfrm>
        </p:grpSpPr>
        <p:sp>
          <p:nvSpPr>
            <p:cNvPr id="7" name="椭圆 6">
              <a:extLst>
                <a:ext uri="{FF2B5EF4-FFF2-40B4-BE49-F238E27FC236}">
                  <a16:creationId xmlns:a16="http://schemas.microsoft.com/office/drawing/2014/main" xmlns="" id="{2402F0CE-40F2-A164-6B57-5B0761D2B360}"/>
                </a:ext>
              </a:extLst>
            </p:cNvPr>
            <p:cNvSpPr/>
            <p:nvPr/>
          </p:nvSpPr>
          <p:spPr>
            <a:xfrm>
              <a:off x="5622926" y="4144279"/>
              <a:ext cx="774700" cy="7747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a:extLst>
                <a:ext uri="{FF2B5EF4-FFF2-40B4-BE49-F238E27FC236}">
                  <a16:creationId xmlns:a16="http://schemas.microsoft.com/office/drawing/2014/main" xmlns="" id="{63020D21-845D-4A4D-A4EF-EB67DD6CF0A7}"/>
                </a:ext>
              </a:extLst>
            </p:cNvPr>
            <p:cNvSpPr txBox="1"/>
            <p:nvPr/>
          </p:nvSpPr>
          <p:spPr>
            <a:xfrm>
              <a:off x="5712119" y="4270019"/>
              <a:ext cx="577081" cy="523220"/>
            </a:xfrm>
            <a:prstGeom prst="rect">
              <a:avLst/>
            </a:prstGeom>
            <a:noFill/>
          </p:spPr>
          <p:txBody>
            <a:bodyPr wrap="none" rtlCol="0">
              <a:spAutoFit/>
            </a:bodyPr>
            <a:lstStyle/>
            <a:p>
              <a:r>
                <a:rPr lang="en-US" altLang="zh-CN" sz="2800" spc="130" dirty="0">
                  <a:solidFill>
                    <a:schemeClr val="bg1"/>
                  </a:solidFill>
                  <a:latin typeface="+mj-lt"/>
                  <a:ea typeface="+mj-ea"/>
                </a:rPr>
                <a:t>05</a:t>
              </a:r>
              <a:endParaRPr lang="zh-CN" altLang="en-US" sz="2800" spc="130" dirty="0">
                <a:solidFill>
                  <a:schemeClr val="bg1"/>
                </a:solidFill>
                <a:latin typeface="+mj-lt"/>
                <a:ea typeface="+mj-ea"/>
              </a:endParaRPr>
            </a:p>
          </p:txBody>
        </p:sp>
      </p:grpSp>
      <p:grpSp>
        <p:nvGrpSpPr>
          <p:cNvPr id="34" name="组合 33">
            <a:extLst>
              <a:ext uri="{FF2B5EF4-FFF2-40B4-BE49-F238E27FC236}">
                <a16:creationId xmlns:a16="http://schemas.microsoft.com/office/drawing/2014/main" xmlns="" id="{10E1623D-8C8E-6290-9335-651CD81B921C}"/>
              </a:ext>
            </a:extLst>
          </p:cNvPr>
          <p:cNvGrpSpPr/>
          <p:nvPr/>
        </p:nvGrpSpPr>
        <p:grpSpPr>
          <a:xfrm>
            <a:off x="8575677" y="4144279"/>
            <a:ext cx="774700" cy="774700"/>
            <a:chOff x="8575676" y="4144279"/>
            <a:chExt cx="774700" cy="774700"/>
          </a:xfrm>
        </p:grpSpPr>
        <p:sp>
          <p:nvSpPr>
            <p:cNvPr id="8" name="椭圆 7">
              <a:extLst>
                <a:ext uri="{FF2B5EF4-FFF2-40B4-BE49-F238E27FC236}">
                  <a16:creationId xmlns:a16="http://schemas.microsoft.com/office/drawing/2014/main" xmlns="" id="{A381CBD1-A4E8-3254-D1CE-6ACBBEB1C792}"/>
                </a:ext>
              </a:extLst>
            </p:cNvPr>
            <p:cNvSpPr/>
            <p:nvPr/>
          </p:nvSpPr>
          <p:spPr>
            <a:xfrm>
              <a:off x="8575676" y="4144279"/>
              <a:ext cx="774700" cy="7747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a:extLst>
                <a:ext uri="{FF2B5EF4-FFF2-40B4-BE49-F238E27FC236}">
                  <a16:creationId xmlns:a16="http://schemas.microsoft.com/office/drawing/2014/main" xmlns="" id="{6AF7ADB7-443E-DE14-0B08-3B6F8F1E5A13}"/>
                </a:ext>
              </a:extLst>
            </p:cNvPr>
            <p:cNvSpPr txBox="1"/>
            <p:nvPr/>
          </p:nvSpPr>
          <p:spPr>
            <a:xfrm>
              <a:off x="8664869" y="4270019"/>
              <a:ext cx="577081" cy="523220"/>
            </a:xfrm>
            <a:prstGeom prst="rect">
              <a:avLst/>
            </a:prstGeom>
            <a:noFill/>
          </p:spPr>
          <p:txBody>
            <a:bodyPr wrap="none" rtlCol="0">
              <a:spAutoFit/>
            </a:bodyPr>
            <a:lstStyle/>
            <a:p>
              <a:r>
                <a:rPr lang="en-US" altLang="zh-CN" sz="2800" spc="130" dirty="0">
                  <a:solidFill>
                    <a:schemeClr val="bg1"/>
                  </a:solidFill>
                  <a:latin typeface="+mj-lt"/>
                  <a:ea typeface="+mj-ea"/>
                </a:rPr>
                <a:t>04</a:t>
              </a:r>
              <a:endParaRPr lang="zh-CN" altLang="en-US" sz="2800" spc="130" dirty="0">
                <a:solidFill>
                  <a:schemeClr val="bg1"/>
                </a:solidFill>
                <a:latin typeface="+mj-lt"/>
                <a:ea typeface="+mj-ea"/>
              </a:endParaRPr>
            </a:p>
          </p:txBody>
        </p:sp>
      </p:grpSp>
      <p:sp>
        <p:nvSpPr>
          <p:cNvPr id="21" name="文本框 20">
            <a:extLst>
              <a:ext uri="{FF2B5EF4-FFF2-40B4-BE49-F238E27FC236}">
                <a16:creationId xmlns:a16="http://schemas.microsoft.com/office/drawing/2014/main" xmlns="" id="{169E85BF-31E4-C7A1-3305-9AE2FB6D0F7E}"/>
              </a:ext>
            </a:extLst>
          </p:cNvPr>
          <p:cNvSpPr txBox="1"/>
          <p:nvPr/>
        </p:nvSpPr>
        <p:spPr>
          <a:xfrm>
            <a:off x="2174712" y="1378351"/>
            <a:ext cx="1937061" cy="923330"/>
          </a:xfrm>
          <a:prstGeom prst="rect">
            <a:avLst/>
          </a:prstGeom>
          <a:noFill/>
        </p:spPr>
        <p:txBody>
          <a:bodyPr wrap="square" rtlCol="0">
            <a:spAutoFit/>
          </a:bodyPr>
          <a:lstStyle/>
          <a:p>
            <a:pPr algn="ctr">
              <a:lnSpc>
                <a:spcPct val="150000"/>
              </a:lnSpc>
            </a:pPr>
            <a:r>
              <a:rPr lang="zh-CN" altLang="en-US" sz="1200" spc="130" dirty="0">
                <a:solidFill>
                  <a:schemeClr val="tx1">
                    <a:lumMod val="65000"/>
                    <a:lumOff val="35000"/>
                  </a:schemeClr>
                </a:solidFill>
                <a:latin typeface="+mn-ea"/>
                <a:cs typeface="OPPOSans L" panose="00020600040101010101" pitchFamily="18" charset="-122"/>
              </a:rPr>
              <a:t>单击此处输入你的正文，文字是您思想的提炼</a:t>
            </a:r>
            <a:endParaRPr lang="en-US" altLang="zh-CN" sz="1200" dirty="0">
              <a:solidFill>
                <a:schemeClr val="tx1">
                  <a:lumMod val="65000"/>
                  <a:lumOff val="35000"/>
                </a:schemeClr>
              </a:solidFill>
              <a:latin typeface="+mn-ea"/>
              <a:cs typeface="阿里巴巴普惠体 B" panose="00020600040101010101" pitchFamily="18" charset="-122"/>
            </a:endParaRPr>
          </a:p>
        </p:txBody>
      </p:sp>
      <p:sp>
        <p:nvSpPr>
          <p:cNvPr id="22" name="文本框 21">
            <a:extLst>
              <a:ext uri="{FF2B5EF4-FFF2-40B4-BE49-F238E27FC236}">
                <a16:creationId xmlns:a16="http://schemas.microsoft.com/office/drawing/2014/main" xmlns="" id="{528B7885-C6CD-AE0E-4707-56258ABADC6F}"/>
              </a:ext>
            </a:extLst>
          </p:cNvPr>
          <p:cNvSpPr txBox="1"/>
          <p:nvPr/>
        </p:nvSpPr>
        <p:spPr>
          <a:xfrm>
            <a:off x="5095755" y="1378351"/>
            <a:ext cx="1937061" cy="646331"/>
          </a:xfrm>
          <a:prstGeom prst="rect">
            <a:avLst/>
          </a:prstGeom>
          <a:noFill/>
        </p:spPr>
        <p:txBody>
          <a:bodyPr wrap="square" rtlCol="0">
            <a:spAutoFit/>
          </a:bodyPr>
          <a:lstStyle/>
          <a:p>
            <a:pPr algn="ctr">
              <a:lnSpc>
                <a:spcPct val="150000"/>
              </a:lnSpc>
            </a:pPr>
            <a:r>
              <a:rPr lang="zh-CN" altLang="en-US" sz="1200" spc="130" dirty="0">
                <a:solidFill>
                  <a:schemeClr val="tx1">
                    <a:lumMod val="65000"/>
                    <a:lumOff val="35000"/>
                  </a:schemeClr>
                </a:solidFill>
                <a:latin typeface="+mn-ea"/>
                <a:cs typeface="OPPOSans L" panose="00020600040101010101" pitchFamily="18" charset="-122"/>
              </a:rPr>
              <a:t>单击此处输入你的正文，文字是您思想的提炼</a:t>
            </a:r>
            <a:endParaRPr lang="en-US" altLang="zh-CN" sz="1200" dirty="0">
              <a:solidFill>
                <a:schemeClr val="tx1">
                  <a:lumMod val="65000"/>
                  <a:lumOff val="35000"/>
                </a:schemeClr>
              </a:solidFill>
              <a:latin typeface="+mn-ea"/>
              <a:cs typeface="阿里巴巴普惠体 B" panose="00020600040101010101" pitchFamily="18" charset="-122"/>
            </a:endParaRPr>
          </a:p>
        </p:txBody>
      </p:sp>
      <p:sp>
        <p:nvSpPr>
          <p:cNvPr id="23" name="文本框 22">
            <a:extLst>
              <a:ext uri="{FF2B5EF4-FFF2-40B4-BE49-F238E27FC236}">
                <a16:creationId xmlns:a16="http://schemas.microsoft.com/office/drawing/2014/main" xmlns="" id="{F2EB7A57-4A77-73E7-C8D9-88820740D372}"/>
              </a:ext>
            </a:extLst>
          </p:cNvPr>
          <p:cNvSpPr txBox="1"/>
          <p:nvPr/>
        </p:nvSpPr>
        <p:spPr>
          <a:xfrm>
            <a:off x="8016796" y="1378351"/>
            <a:ext cx="1937061" cy="923330"/>
          </a:xfrm>
          <a:prstGeom prst="rect">
            <a:avLst/>
          </a:prstGeom>
          <a:noFill/>
        </p:spPr>
        <p:txBody>
          <a:bodyPr wrap="square" rtlCol="0">
            <a:spAutoFit/>
          </a:bodyPr>
          <a:lstStyle/>
          <a:p>
            <a:pPr algn="ctr">
              <a:lnSpc>
                <a:spcPct val="150000"/>
              </a:lnSpc>
            </a:pPr>
            <a:r>
              <a:rPr lang="zh-CN" altLang="en-US" sz="1200" spc="130" dirty="0">
                <a:solidFill>
                  <a:schemeClr val="tx1">
                    <a:lumMod val="65000"/>
                    <a:lumOff val="35000"/>
                  </a:schemeClr>
                </a:solidFill>
                <a:latin typeface="+mn-ea"/>
                <a:cs typeface="OPPOSans L" panose="00020600040101010101" pitchFamily="18" charset="-122"/>
              </a:rPr>
              <a:t>单击此处输入你的正文，文字是您思想的提炼</a:t>
            </a:r>
            <a:endParaRPr lang="en-US" altLang="zh-CN" sz="1200" dirty="0">
              <a:solidFill>
                <a:schemeClr val="tx1">
                  <a:lumMod val="65000"/>
                  <a:lumOff val="35000"/>
                </a:schemeClr>
              </a:solidFill>
              <a:latin typeface="+mn-ea"/>
              <a:cs typeface="阿里巴巴普惠体 B" panose="00020600040101010101" pitchFamily="18" charset="-122"/>
            </a:endParaRPr>
          </a:p>
        </p:txBody>
      </p:sp>
      <p:sp>
        <p:nvSpPr>
          <p:cNvPr id="24" name="文本框 23">
            <a:extLst>
              <a:ext uri="{FF2B5EF4-FFF2-40B4-BE49-F238E27FC236}">
                <a16:creationId xmlns:a16="http://schemas.microsoft.com/office/drawing/2014/main" xmlns="" id="{3648BD91-8C70-2277-60EC-90266C06BA2D}"/>
              </a:ext>
            </a:extLst>
          </p:cNvPr>
          <p:cNvSpPr txBox="1"/>
          <p:nvPr/>
        </p:nvSpPr>
        <p:spPr>
          <a:xfrm>
            <a:off x="2174712" y="5158640"/>
            <a:ext cx="1937061" cy="646331"/>
          </a:xfrm>
          <a:prstGeom prst="rect">
            <a:avLst/>
          </a:prstGeom>
          <a:noFill/>
        </p:spPr>
        <p:txBody>
          <a:bodyPr wrap="square" rtlCol="0">
            <a:spAutoFit/>
          </a:bodyPr>
          <a:lstStyle/>
          <a:p>
            <a:pPr algn="ctr">
              <a:lnSpc>
                <a:spcPct val="150000"/>
              </a:lnSpc>
            </a:pPr>
            <a:r>
              <a:rPr lang="zh-CN" altLang="en-US" sz="1200" spc="130" dirty="0">
                <a:solidFill>
                  <a:schemeClr val="tx1">
                    <a:lumMod val="65000"/>
                    <a:lumOff val="35000"/>
                  </a:schemeClr>
                </a:solidFill>
                <a:latin typeface="+mn-ea"/>
                <a:cs typeface="OPPOSans L" panose="00020600040101010101" pitchFamily="18" charset="-122"/>
              </a:rPr>
              <a:t>单击此处输入你的正文，文字是您思想的提炼</a:t>
            </a:r>
            <a:endParaRPr lang="en-US" altLang="zh-CN" sz="1200" dirty="0">
              <a:solidFill>
                <a:schemeClr val="tx1">
                  <a:lumMod val="65000"/>
                  <a:lumOff val="35000"/>
                </a:schemeClr>
              </a:solidFill>
              <a:latin typeface="+mn-ea"/>
              <a:cs typeface="阿里巴巴普惠体 B" panose="00020600040101010101" pitchFamily="18" charset="-122"/>
            </a:endParaRPr>
          </a:p>
        </p:txBody>
      </p:sp>
      <p:sp>
        <p:nvSpPr>
          <p:cNvPr id="25" name="文本框 24">
            <a:extLst>
              <a:ext uri="{FF2B5EF4-FFF2-40B4-BE49-F238E27FC236}">
                <a16:creationId xmlns:a16="http://schemas.microsoft.com/office/drawing/2014/main" xmlns="" id="{08304ED8-DF34-0995-BC9A-7DDDFC3CAEFB}"/>
              </a:ext>
            </a:extLst>
          </p:cNvPr>
          <p:cNvSpPr txBox="1"/>
          <p:nvPr/>
        </p:nvSpPr>
        <p:spPr>
          <a:xfrm>
            <a:off x="5095755" y="5158640"/>
            <a:ext cx="1937061" cy="923330"/>
          </a:xfrm>
          <a:prstGeom prst="rect">
            <a:avLst/>
          </a:prstGeom>
          <a:noFill/>
        </p:spPr>
        <p:txBody>
          <a:bodyPr wrap="square" rtlCol="0">
            <a:spAutoFit/>
          </a:bodyPr>
          <a:lstStyle/>
          <a:p>
            <a:pPr algn="ctr">
              <a:lnSpc>
                <a:spcPct val="150000"/>
              </a:lnSpc>
            </a:pPr>
            <a:r>
              <a:rPr lang="zh-CN" altLang="en-US" sz="1200" spc="130" dirty="0">
                <a:solidFill>
                  <a:schemeClr val="tx1">
                    <a:lumMod val="65000"/>
                    <a:lumOff val="35000"/>
                  </a:schemeClr>
                </a:solidFill>
                <a:latin typeface="+mn-ea"/>
                <a:cs typeface="OPPOSans L" panose="00020600040101010101" pitchFamily="18" charset="-122"/>
              </a:rPr>
              <a:t>单击此处输入你的正文，文字是您思想的提炼</a:t>
            </a:r>
            <a:endParaRPr lang="en-US" altLang="zh-CN" sz="1200" dirty="0">
              <a:solidFill>
                <a:schemeClr val="tx1">
                  <a:lumMod val="65000"/>
                  <a:lumOff val="35000"/>
                </a:schemeClr>
              </a:solidFill>
              <a:latin typeface="+mn-ea"/>
              <a:cs typeface="阿里巴巴普惠体 B" panose="00020600040101010101" pitchFamily="18" charset="-122"/>
            </a:endParaRPr>
          </a:p>
        </p:txBody>
      </p:sp>
      <p:sp>
        <p:nvSpPr>
          <p:cNvPr id="26" name="文本框 25">
            <a:extLst>
              <a:ext uri="{FF2B5EF4-FFF2-40B4-BE49-F238E27FC236}">
                <a16:creationId xmlns:a16="http://schemas.microsoft.com/office/drawing/2014/main" xmlns="" id="{63B10300-85D1-50BB-B982-EAB051A74220}"/>
              </a:ext>
            </a:extLst>
          </p:cNvPr>
          <p:cNvSpPr txBox="1"/>
          <p:nvPr/>
        </p:nvSpPr>
        <p:spPr>
          <a:xfrm>
            <a:off x="8016796" y="5158640"/>
            <a:ext cx="1937061" cy="646331"/>
          </a:xfrm>
          <a:prstGeom prst="rect">
            <a:avLst/>
          </a:prstGeom>
          <a:noFill/>
        </p:spPr>
        <p:txBody>
          <a:bodyPr wrap="square" rtlCol="0">
            <a:spAutoFit/>
          </a:bodyPr>
          <a:lstStyle/>
          <a:p>
            <a:pPr algn="ctr">
              <a:lnSpc>
                <a:spcPct val="150000"/>
              </a:lnSpc>
            </a:pPr>
            <a:r>
              <a:rPr lang="zh-CN" altLang="en-US" sz="1200" spc="130" dirty="0">
                <a:solidFill>
                  <a:schemeClr val="tx1">
                    <a:lumMod val="65000"/>
                    <a:lumOff val="35000"/>
                  </a:schemeClr>
                </a:solidFill>
                <a:latin typeface="+mn-ea"/>
                <a:cs typeface="OPPOSans L" panose="00020600040101010101" pitchFamily="18" charset="-122"/>
              </a:rPr>
              <a:t>单击此处输入你的正文，文字是您思想的提炼</a:t>
            </a:r>
            <a:endParaRPr lang="en-US" altLang="zh-CN" sz="1200" dirty="0">
              <a:solidFill>
                <a:schemeClr val="tx1">
                  <a:lumMod val="65000"/>
                  <a:lumOff val="35000"/>
                </a:schemeClr>
              </a:solidFill>
              <a:latin typeface="+mn-ea"/>
              <a:cs typeface="阿里巴巴普惠体 B" panose="00020600040101010101" pitchFamily="18" charset="-122"/>
            </a:endParaRPr>
          </a:p>
        </p:txBody>
      </p:sp>
      <p:sp>
        <p:nvSpPr>
          <p:cNvPr id="30" name="文本框 29">
            <a:extLst>
              <a:ext uri="{FF2B5EF4-FFF2-40B4-BE49-F238E27FC236}">
                <a16:creationId xmlns:a16="http://schemas.microsoft.com/office/drawing/2014/main" xmlns="" id="{F4671A73-49E5-FBAF-E0D4-23ECFD26D7D5}"/>
              </a:ext>
            </a:extLst>
          </p:cNvPr>
          <p:cNvSpPr txBox="1"/>
          <p:nvPr/>
        </p:nvSpPr>
        <p:spPr>
          <a:xfrm>
            <a:off x="729719" y="402485"/>
            <a:ext cx="2265051" cy="523220"/>
          </a:xfrm>
          <a:prstGeom prst="rect">
            <a:avLst/>
          </a:prstGeom>
          <a:noFill/>
        </p:spPr>
        <p:txBody>
          <a:bodyPr wrap="square">
            <a:spAutoFit/>
          </a:bodyPr>
          <a:lstStyle/>
          <a:p>
            <a:r>
              <a:rPr lang="zh-CN" altLang="en-US" sz="2800" dirty="0">
                <a:solidFill>
                  <a:srgbClr val="54881A"/>
                </a:solidFill>
                <a:latin typeface="优设标题黑" panose="00000500000000000000" pitchFamily="2" charset="-122"/>
                <a:ea typeface="优设标题黑" panose="00000500000000000000" pitchFamily="2" charset="-122"/>
              </a:rPr>
              <a:t>输入相关标题</a:t>
            </a:r>
          </a:p>
        </p:txBody>
      </p:sp>
    </p:spTree>
    <p:extLst>
      <p:ext uri="{BB962C8B-B14F-4D97-AF65-F5344CB8AC3E}">
        <p14:creationId xmlns:p14="http://schemas.microsoft.com/office/powerpoint/2010/main" val="18165335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wheel(1)">
                                      <p:cBhvr>
                                        <p:cTn id="12" dur="2000"/>
                                        <p:tgtEl>
                                          <p:spTgt spid="3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1000" fill="hold"/>
                                        <p:tgtEl>
                                          <p:spTgt spid="31"/>
                                        </p:tgtEl>
                                        <p:attrNameLst>
                                          <p:attrName>ppt_w</p:attrName>
                                        </p:attrNameLst>
                                      </p:cBhvr>
                                      <p:tavLst>
                                        <p:tav tm="0">
                                          <p:val>
                                            <p:fltVal val="0"/>
                                          </p:val>
                                        </p:tav>
                                        <p:tav tm="100000">
                                          <p:val>
                                            <p:strVal val="#ppt_w"/>
                                          </p:val>
                                        </p:tav>
                                      </p:tavLst>
                                    </p:anim>
                                    <p:anim calcmode="lin" valueType="num">
                                      <p:cBhvr>
                                        <p:cTn id="18" dur="1000" fill="hold"/>
                                        <p:tgtEl>
                                          <p:spTgt spid="31"/>
                                        </p:tgtEl>
                                        <p:attrNameLst>
                                          <p:attrName>ppt_h</p:attrName>
                                        </p:attrNameLst>
                                      </p:cBhvr>
                                      <p:tavLst>
                                        <p:tav tm="0">
                                          <p:val>
                                            <p:fltVal val="0"/>
                                          </p:val>
                                        </p:tav>
                                        <p:tav tm="100000">
                                          <p:val>
                                            <p:strVal val="#ppt_h"/>
                                          </p:val>
                                        </p:tav>
                                      </p:tavLst>
                                    </p:anim>
                                    <p:anim calcmode="lin" valueType="num">
                                      <p:cBhvr>
                                        <p:cTn id="19" dur="1000" fill="hold"/>
                                        <p:tgtEl>
                                          <p:spTgt spid="31"/>
                                        </p:tgtEl>
                                        <p:attrNameLst>
                                          <p:attrName>style.rotation</p:attrName>
                                        </p:attrNameLst>
                                      </p:cBhvr>
                                      <p:tavLst>
                                        <p:tav tm="0">
                                          <p:val>
                                            <p:fltVal val="90"/>
                                          </p:val>
                                        </p:tav>
                                        <p:tav tm="100000">
                                          <p:val>
                                            <p:fltVal val="0"/>
                                          </p:val>
                                        </p:tav>
                                      </p:tavLst>
                                    </p:anim>
                                    <p:animEffect transition="in" filter="fade">
                                      <p:cBhvr>
                                        <p:cTn id="20" dur="1000"/>
                                        <p:tgtEl>
                                          <p:spTgt spid="31"/>
                                        </p:tgtEl>
                                      </p:cBhvr>
                                    </p:animEffect>
                                  </p:childTnLst>
                                </p:cTn>
                              </p:par>
                              <p:par>
                                <p:cTn id="21" presetID="31" presetClass="entr" presetSubtype="0" fill="hold" nodeType="withEffect">
                                  <p:stCondLst>
                                    <p:cond delay="0"/>
                                  </p:stCondLst>
                                  <p:childTnLst>
                                    <p:set>
                                      <p:cBhvr>
                                        <p:cTn id="22" dur="1" fill="hold">
                                          <p:stCondLst>
                                            <p:cond delay="0"/>
                                          </p:stCondLst>
                                        </p:cTn>
                                        <p:tgtEl>
                                          <p:spTgt spid="32"/>
                                        </p:tgtEl>
                                        <p:attrNameLst>
                                          <p:attrName>style.visibility</p:attrName>
                                        </p:attrNameLst>
                                      </p:cBhvr>
                                      <p:to>
                                        <p:strVal val="visible"/>
                                      </p:to>
                                    </p:set>
                                    <p:anim calcmode="lin" valueType="num">
                                      <p:cBhvr>
                                        <p:cTn id="23" dur="1000" fill="hold"/>
                                        <p:tgtEl>
                                          <p:spTgt spid="32"/>
                                        </p:tgtEl>
                                        <p:attrNameLst>
                                          <p:attrName>ppt_w</p:attrName>
                                        </p:attrNameLst>
                                      </p:cBhvr>
                                      <p:tavLst>
                                        <p:tav tm="0">
                                          <p:val>
                                            <p:fltVal val="0"/>
                                          </p:val>
                                        </p:tav>
                                        <p:tav tm="100000">
                                          <p:val>
                                            <p:strVal val="#ppt_w"/>
                                          </p:val>
                                        </p:tav>
                                      </p:tavLst>
                                    </p:anim>
                                    <p:anim calcmode="lin" valueType="num">
                                      <p:cBhvr>
                                        <p:cTn id="24" dur="1000" fill="hold"/>
                                        <p:tgtEl>
                                          <p:spTgt spid="32"/>
                                        </p:tgtEl>
                                        <p:attrNameLst>
                                          <p:attrName>ppt_h</p:attrName>
                                        </p:attrNameLst>
                                      </p:cBhvr>
                                      <p:tavLst>
                                        <p:tav tm="0">
                                          <p:val>
                                            <p:fltVal val="0"/>
                                          </p:val>
                                        </p:tav>
                                        <p:tav tm="100000">
                                          <p:val>
                                            <p:strVal val="#ppt_h"/>
                                          </p:val>
                                        </p:tav>
                                      </p:tavLst>
                                    </p:anim>
                                    <p:anim calcmode="lin" valueType="num">
                                      <p:cBhvr>
                                        <p:cTn id="25" dur="1000" fill="hold"/>
                                        <p:tgtEl>
                                          <p:spTgt spid="32"/>
                                        </p:tgtEl>
                                        <p:attrNameLst>
                                          <p:attrName>style.rotation</p:attrName>
                                        </p:attrNameLst>
                                      </p:cBhvr>
                                      <p:tavLst>
                                        <p:tav tm="0">
                                          <p:val>
                                            <p:fltVal val="90"/>
                                          </p:val>
                                        </p:tav>
                                        <p:tav tm="100000">
                                          <p:val>
                                            <p:fltVal val="0"/>
                                          </p:val>
                                        </p:tav>
                                      </p:tavLst>
                                    </p:anim>
                                    <p:animEffect transition="in" filter="fade">
                                      <p:cBhvr>
                                        <p:cTn id="26" dur="1000"/>
                                        <p:tgtEl>
                                          <p:spTgt spid="32"/>
                                        </p:tgtEl>
                                      </p:cBhvr>
                                    </p:animEffect>
                                  </p:childTnLst>
                                </p:cTn>
                              </p:par>
                              <p:par>
                                <p:cTn id="27" presetID="31" presetClass="entr" presetSubtype="0" fill="hold"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1000" fill="hold"/>
                                        <p:tgtEl>
                                          <p:spTgt spid="33"/>
                                        </p:tgtEl>
                                        <p:attrNameLst>
                                          <p:attrName>ppt_w</p:attrName>
                                        </p:attrNameLst>
                                      </p:cBhvr>
                                      <p:tavLst>
                                        <p:tav tm="0">
                                          <p:val>
                                            <p:fltVal val="0"/>
                                          </p:val>
                                        </p:tav>
                                        <p:tav tm="100000">
                                          <p:val>
                                            <p:strVal val="#ppt_w"/>
                                          </p:val>
                                        </p:tav>
                                      </p:tavLst>
                                    </p:anim>
                                    <p:anim calcmode="lin" valueType="num">
                                      <p:cBhvr>
                                        <p:cTn id="30" dur="1000" fill="hold"/>
                                        <p:tgtEl>
                                          <p:spTgt spid="33"/>
                                        </p:tgtEl>
                                        <p:attrNameLst>
                                          <p:attrName>ppt_h</p:attrName>
                                        </p:attrNameLst>
                                      </p:cBhvr>
                                      <p:tavLst>
                                        <p:tav tm="0">
                                          <p:val>
                                            <p:fltVal val="0"/>
                                          </p:val>
                                        </p:tav>
                                        <p:tav tm="100000">
                                          <p:val>
                                            <p:strVal val="#ppt_h"/>
                                          </p:val>
                                        </p:tav>
                                      </p:tavLst>
                                    </p:anim>
                                    <p:anim calcmode="lin" valueType="num">
                                      <p:cBhvr>
                                        <p:cTn id="31" dur="1000" fill="hold"/>
                                        <p:tgtEl>
                                          <p:spTgt spid="33"/>
                                        </p:tgtEl>
                                        <p:attrNameLst>
                                          <p:attrName>style.rotation</p:attrName>
                                        </p:attrNameLst>
                                      </p:cBhvr>
                                      <p:tavLst>
                                        <p:tav tm="0">
                                          <p:val>
                                            <p:fltVal val="90"/>
                                          </p:val>
                                        </p:tav>
                                        <p:tav tm="100000">
                                          <p:val>
                                            <p:fltVal val="0"/>
                                          </p:val>
                                        </p:tav>
                                      </p:tavLst>
                                    </p:anim>
                                    <p:animEffect transition="in" filter="fade">
                                      <p:cBhvr>
                                        <p:cTn id="32" dur="1000"/>
                                        <p:tgtEl>
                                          <p:spTgt spid="33"/>
                                        </p:tgtEl>
                                      </p:cBhvr>
                                    </p:animEffect>
                                  </p:childTnLst>
                                </p:cTn>
                              </p:par>
                              <p:par>
                                <p:cTn id="33" presetID="31" presetClass="entr" presetSubtype="0" fill="hold" nodeType="withEffect">
                                  <p:stCondLst>
                                    <p:cond delay="0"/>
                                  </p:stCondLst>
                                  <p:childTnLst>
                                    <p:set>
                                      <p:cBhvr>
                                        <p:cTn id="34" dur="1" fill="hold">
                                          <p:stCondLst>
                                            <p:cond delay="0"/>
                                          </p:stCondLst>
                                        </p:cTn>
                                        <p:tgtEl>
                                          <p:spTgt spid="34"/>
                                        </p:tgtEl>
                                        <p:attrNameLst>
                                          <p:attrName>style.visibility</p:attrName>
                                        </p:attrNameLst>
                                      </p:cBhvr>
                                      <p:to>
                                        <p:strVal val="visible"/>
                                      </p:to>
                                    </p:set>
                                    <p:anim calcmode="lin" valueType="num">
                                      <p:cBhvr>
                                        <p:cTn id="35" dur="1000" fill="hold"/>
                                        <p:tgtEl>
                                          <p:spTgt spid="34"/>
                                        </p:tgtEl>
                                        <p:attrNameLst>
                                          <p:attrName>ppt_w</p:attrName>
                                        </p:attrNameLst>
                                      </p:cBhvr>
                                      <p:tavLst>
                                        <p:tav tm="0">
                                          <p:val>
                                            <p:fltVal val="0"/>
                                          </p:val>
                                        </p:tav>
                                        <p:tav tm="100000">
                                          <p:val>
                                            <p:strVal val="#ppt_w"/>
                                          </p:val>
                                        </p:tav>
                                      </p:tavLst>
                                    </p:anim>
                                    <p:anim calcmode="lin" valueType="num">
                                      <p:cBhvr>
                                        <p:cTn id="36" dur="1000" fill="hold"/>
                                        <p:tgtEl>
                                          <p:spTgt spid="34"/>
                                        </p:tgtEl>
                                        <p:attrNameLst>
                                          <p:attrName>ppt_h</p:attrName>
                                        </p:attrNameLst>
                                      </p:cBhvr>
                                      <p:tavLst>
                                        <p:tav tm="0">
                                          <p:val>
                                            <p:fltVal val="0"/>
                                          </p:val>
                                        </p:tav>
                                        <p:tav tm="100000">
                                          <p:val>
                                            <p:strVal val="#ppt_h"/>
                                          </p:val>
                                        </p:tav>
                                      </p:tavLst>
                                    </p:anim>
                                    <p:anim calcmode="lin" valueType="num">
                                      <p:cBhvr>
                                        <p:cTn id="37" dur="1000" fill="hold"/>
                                        <p:tgtEl>
                                          <p:spTgt spid="34"/>
                                        </p:tgtEl>
                                        <p:attrNameLst>
                                          <p:attrName>style.rotation</p:attrName>
                                        </p:attrNameLst>
                                      </p:cBhvr>
                                      <p:tavLst>
                                        <p:tav tm="0">
                                          <p:val>
                                            <p:fltVal val="90"/>
                                          </p:val>
                                        </p:tav>
                                        <p:tav tm="100000">
                                          <p:val>
                                            <p:fltVal val="0"/>
                                          </p:val>
                                        </p:tav>
                                      </p:tavLst>
                                    </p:anim>
                                    <p:animEffect transition="in" filter="fade">
                                      <p:cBhvr>
                                        <p:cTn id="38" dur="1000"/>
                                        <p:tgtEl>
                                          <p:spTgt spid="34"/>
                                        </p:tgtEl>
                                      </p:cBhvr>
                                    </p:animEffect>
                                  </p:childTnLst>
                                </p:cTn>
                              </p:par>
                              <p:par>
                                <p:cTn id="39" presetID="31" presetClass="entr" presetSubtype="0" fill="hold" nodeType="withEffect">
                                  <p:stCondLst>
                                    <p:cond delay="0"/>
                                  </p:stCondLst>
                                  <p:childTnLst>
                                    <p:set>
                                      <p:cBhvr>
                                        <p:cTn id="40" dur="1" fill="hold">
                                          <p:stCondLst>
                                            <p:cond delay="0"/>
                                          </p:stCondLst>
                                        </p:cTn>
                                        <p:tgtEl>
                                          <p:spTgt spid="35"/>
                                        </p:tgtEl>
                                        <p:attrNameLst>
                                          <p:attrName>style.visibility</p:attrName>
                                        </p:attrNameLst>
                                      </p:cBhvr>
                                      <p:to>
                                        <p:strVal val="visible"/>
                                      </p:to>
                                    </p:set>
                                    <p:anim calcmode="lin" valueType="num">
                                      <p:cBhvr>
                                        <p:cTn id="41" dur="1000" fill="hold"/>
                                        <p:tgtEl>
                                          <p:spTgt spid="35"/>
                                        </p:tgtEl>
                                        <p:attrNameLst>
                                          <p:attrName>ppt_w</p:attrName>
                                        </p:attrNameLst>
                                      </p:cBhvr>
                                      <p:tavLst>
                                        <p:tav tm="0">
                                          <p:val>
                                            <p:fltVal val="0"/>
                                          </p:val>
                                        </p:tav>
                                        <p:tav tm="100000">
                                          <p:val>
                                            <p:strVal val="#ppt_w"/>
                                          </p:val>
                                        </p:tav>
                                      </p:tavLst>
                                    </p:anim>
                                    <p:anim calcmode="lin" valueType="num">
                                      <p:cBhvr>
                                        <p:cTn id="42" dur="1000" fill="hold"/>
                                        <p:tgtEl>
                                          <p:spTgt spid="35"/>
                                        </p:tgtEl>
                                        <p:attrNameLst>
                                          <p:attrName>ppt_h</p:attrName>
                                        </p:attrNameLst>
                                      </p:cBhvr>
                                      <p:tavLst>
                                        <p:tav tm="0">
                                          <p:val>
                                            <p:fltVal val="0"/>
                                          </p:val>
                                        </p:tav>
                                        <p:tav tm="100000">
                                          <p:val>
                                            <p:strVal val="#ppt_h"/>
                                          </p:val>
                                        </p:tav>
                                      </p:tavLst>
                                    </p:anim>
                                    <p:anim calcmode="lin" valueType="num">
                                      <p:cBhvr>
                                        <p:cTn id="43" dur="1000" fill="hold"/>
                                        <p:tgtEl>
                                          <p:spTgt spid="35"/>
                                        </p:tgtEl>
                                        <p:attrNameLst>
                                          <p:attrName>style.rotation</p:attrName>
                                        </p:attrNameLst>
                                      </p:cBhvr>
                                      <p:tavLst>
                                        <p:tav tm="0">
                                          <p:val>
                                            <p:fltVal val="90"/>
                                          </p:val>
                                        </p:tav>
                                        <p:tav tm="100000">
                                          <p:val>
                                            <p:fltVal val="0"/>
                                          </p:val>
                                        </p:tav>
                                      </p:tavLst>
                                    </p:anim>
                                    <p:animEffect transition="in" filter="fade">
                                      <p:cBhvr>
                                        <p:cTn id="44" dur="1000"/>
                                        <p:tgtEl>
                                          <p:spTgt spid="35"/>
                                        </p:tgtEl>
                                      </p:cBhvr>
                                    </p:animEffect>
                                  </p:childTnLst>
                                </p:cTn>
                              </p:par>
                              <p:par>
                                <p:cTn id="45" presetID="31" presetClass="entr" presetSubtype="0" fill="hold" nodeType="with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1000" fill="hold"/>
                                        <p:tgtEl>
                                          <p:spTgt spid="36"/>
                                        </p:tgtEl>
                                        <p:attrNameLst>
                                          <p:attrName>ppt_w</p:attrName>
                                        </p:attrNameLst>
                                      </p:cBhvr>
                                      <p:tavLst>
                                        <p:tav tm="0">
                                          <p:val>
                                            <p:fltVal val="0"/>
                                          </p:val>
                                        </p:tav>
                                        <p:tav tm="100000">
                                          <p:val>
                                            <p:strVal val="#ppt_w"/>
                                          </p:val>
                                        </p:tav>
                                      </p:tavLst>
                                    </p:anim>
                                    <p:anim calcmode="lin" valueType="num">
                                      <p:cBhvr>
                                        <p:cTn id="48" dur="1000" fill="hold"/>
                                        <p:tgtEl>
                                          <p:spTgt spid="36"/>
                                        </p:tgtEl>
                                        <p:attrNameLst>
                                          <p:attrName>ppt_h</p:attrName>
                                        </p:attrNameLst>
                                      </p:cBhvr>
                                      <p:tavLst>
                                        <p:tav tm="0">
                                          <p:val>
                                            <p:fltVal val="0"/>
                                          </p:val>
                                        </p:tav>
                                        <p:tav tm="100000">
                                          <p:val>
                                            <p:strVal val="#ppt_h"/>
                                          </p:val>
                                        </p:tav>
                                      </p:tavLst>
                                    </p:anim>
                                    <p:anim calcmode="lin" valueType="num">
                                      <p:cBhvr>
                                        <p:cTn id="49" dur="1000" fill="hold"/>
                                        <p:tgtEl>
                                          <p:spTgt spid="36"/>
                                        </p:tgtEl>
                                        <p:attrNameLst>
                                          <p:attrName>style.rotation</p:attrName>
                                        </p:attrNameLst>
                                      </p:cBhvr>
                                      <p:tavLst>
                                        <p:tav tm="0">
                                          <p:val>
                                            <p:fltVal val="90"/>
                                          </p:val>
                                        </p:tav>
                                        <p:tav tm="100000">
                                          <p:val>
                                            <p:fltVal val="0"/>
                                          </p:val>
                                        </p:tav>
                                      </p:tavLst>
                                    </p:anim>
                                    <p:animEffect transition="in" filter="fade">
                                      <p:cBhvr>
                                        <p:cTn id="50" dur="1000"/>
                                        <p:tgtEl>
                                          <p:spTgt spid="36"/>
                                        </p:tgtEl>
                                      </p:cBhvr>
                                    </p:animEffect>
                                  </p:childTnLst>
                                </p:cTn>
                              </p:par>
                            </p:childTnLst>
                          </p:cTn>
                        </p:par>
                        <p:par>
                          <p:cTn id="51" fill="hold">
                            <p:stCondLst>
                              <p:cond delay="1000"/>
                            </p:stCondLst>
                            <p:childTnLst>
                              <p:par>
                                <p:cTn id="52" presetID="10" presetClass="entr" presetSubtype="0"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fade">
                                      <p:cBhvr>
                                        <p:cTn id="54" dur="500"/>
                                        <p:tgtEl>
                                          <p:spTgt spid="21"/>
                                        </p:tgtEl>
                                      </p:cBhvr>
                                    </p:animEffect>
                                  </p:childTnLst>
                                </p:cTn>
                              </p:par>
                            </p:childTnLst>
                          </p:cTn>
                        </p:par>
                        <p:par>
                          <p:cTn id="55" fill="hold">
                            <p:stCondLst>
                              <p:cond delay="1500"/>
                            </p:stCondLst>
                            <p:childTnLst>
                              <p:par>
                                <p:cTn id="56" presetID="10" presetClass="entr" presetSubtype="0" fill="hold" grpId="0" nodeType="after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fade">
                                      <p:cBhvr>
                                        <p:cTn id="58" dur="500"/>
                                        <p:tgtEl>
                                          <p:spTgt spid="22"/>
                                        </p:tgtEl>
                                      </p:cBhvr>
                                    </p:animEffect>
                                  </p:childTnLst>
                                </p:cTn>
                              </p:par>
                            </p:childTnLst>
                          </p:cTn>
                        </p:par>
                        <p:par>
                          <p:cTn id="59" fill="hold">
                            <p:stCondLst>
                              <p:cond delay="2000"/>
                            </p:stCondLst>
                            <p:childTnLst>
                              <p:par>
                                <p:cTn id="60" presetID="10" presetClass="entr" presetSubtype="0"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fade">
                                      <p:cBhvr>
                                        <p:cTn id="62" dur="500"/>
                                        <p:tgtEl>
                                          <p:spTgt spid="23"/>
                                        </p:tgtEl>
                                      </p:cBhvr>
                                    </p:animEffect>
                                  </p:childTnLst>
                                </p:cTn>
                              </p:par>
                            </p:childTnLst>
                          </p:cTn>
                        </p:par>
                        <p:par>
                          <p:cTn id="63" fill="hold">
                            <p:stCondLst>
                              <p:cond delay="2500"/>
                            </p:stCondLst>
                            <p:childTnLst>
                              <p:par>
                                <p:cTn id="64" presetID="10" presetClass="entr" presetSubtype="0" fill="hold" grpId="0" nodeType="after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fade">
                                      <p:cBhvr>
                                        <p:cTn id="66" dur="500"/>
                                        <p:tgtEl>
                                          <p:spTgt spid="26"/>
                                        </p:tgtEl>
                                      </p:cBhvr>
                                    </p:animEffect>
                                  </p:childTnLst>
                                </p:cTn>
                              </p:par>
                            </p:childTnLst>
                          </p:cTn>
                        </p:par>
                        <p:par>
                          <p:cTn id="67" fill="hold">
                            <p:stCondLst>
                              <p:cond delay="3000"/>
                            </p:stCondLst>
                            <p:childTnLst>
                              <p:par>
                                <p:cTn id="68" presetID="10" presetClass="entr" presetSubtype="0"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500"/>
                                        <p:tgtEl>
                                          <p:spTgt spid="25"/>
                                        </p:tgtEl>
                                      </p:cBhvr>
                                    </p:animEffect>
                                  </p:childTnLst>
                                </p:cTn>
                              </p:par>
                            </p:childTnLst>
                          </p:cTn>
                        </p:par>
                        <p:par>
                          <p:cTn id="71" fill="hold">
                            <p:stCondLst>
                              <p:cond delay="3500"/>
                            </p:stCondLst>
                            <p:childTnLst>
                              <p:par>
                                <p:cTn id="72" presetID="10" presetClass="entr" presetSubtype="0" fill="hold" grpId="0" nodeType="afterEffect">
                                  <p:stCondLst>
                                    <p:cond delay="0"/>
                                  </p:stCondLst>
                                  <p:childTnLst>
                                    <p:set>
                                      <p:cBhvr>
                                        <p:cTn id="73" dur="1" fill="hold">
                                          <p:stCondLst>
                                            <p:cond delay="0"/>
                                          </p:stCondLst>
                                        </p:cTn>
                                        <p:tgtEl>
                                          <p:spTgt spid="24"/>
                                        </p:tgtEl>
                                        <p:attrNameLst>
                                          <p:attrName>style.visibility</p:attrName>
                                        </p:attrNameLst>
                                      </p:cBhvr>
                                      <p:to>
                                        <p:strVal val="visible"/>
                                      </p:to>
                                    </p:set>
                                    <p:animEffect transition="in" filter="fade">
                                      <p:cBhvr>
                                        <p:cTn id="7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25" grpId="0"/>
      <p:bldP spid="26" grpId="0"/>
      <p:bldP spid="3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文本框 34">
            <a:extLst>
              <a:ext uri="{FF2B5EF4-FFF2-40B4-BE49-F238E27FC236}">
                <a16:creationId xmlns:a16="http://schemas.microsoft.com/office/drawing/2014/main" xmlns="" id="{8D26C43D-12E7-7891-5D4F-9C6548CB989D}"/>
              </a:ext>
            </a:extLst>
          </p:cNvPr>
          <p:cNvSpPr txBox="1"/>
          <p:nvPr/>
        </p:nvSpPr>
        <p:spPr>
          <a:xfrm>
            <a:off x="729719" y="402485"/>
            <a:ext cx="2265051" cy="523220"/>
          </a:xfrm>
          <a:prstGeom prst="rect">
            <a:avLst/>
          </a:prstGeom>
          <a:noFill/>
        </p:spPr>
        <p:txBody>
          <a:bodyPr wrap="square">
            <a:spAutoFit/>
          </a:bodyPr>
          <a:lstStyle/>
          <a:p>
            <a:r>
              <a:rPr lang="zh-CN" altLang="en-US" sz="2800" dirty="0">
                <a:solidFill>
                  <a:srgbClr val="54881A"/>
                </a:solidFill>
                <a:latin typeface="优设标题黑" panose="00000500000000000000" pitchFamily="2" charset="-122"/>
                <a:ea typeface="优设标题黑" panose="00000500000000000000" pitchFamily="2" charset="-122"/>
              </a:rPr>
              <a:t>输入相关标题</a:t>
            </a:r>
          </a:p>
        </p:txBody>
      </p:sp>
      <p:grpSp>
        <p:nvGrpSpPr>
          <p:cNvPr id="16" name="组合 15">
            <a:extLst>
              <a:ext uri="{FF2B5EF4-FFF2-40B4-BE49-F238E27FC236}">
                <a16:creationId xmlns:a16="http://schemas.microsoft.com/office/drawing/2014/main" xmlns="" id="{EFEE990B-6344-D0D9-ED81-F6AD5BB91D1E}"/>
              </a:ext>
            </a:extLst>
          </p:cNvPr>
          <p:cNvGrpSpPr/>
          <p:nvPr/>
        </p:nvGrpSpPr>
        <p:grpSpPr>
          <a:xfrm>
            <a:off x="8601973" y="1553706"/>
            <a:ext cx="2715337" cy="3887682"/>
            <a:chOff x="8601972" y="1553706"/>
            <a:chExt cx="2715337" cy="3887682"/>
          </a:xfrm>
        </p:grpSpPr>
        <p:grpSp>
          <p:nvGrpSpPr>
            <p:cNvPr id="15" name="组合 14">
              <a:extLst>
                <a:ext uri="{FF2B5EF4-FFF2-40B4-BE49-F238E27FC236}">
                  <a16:creationId xmlns:a16="http://schemas.microsoft.com/office/drawing/2014/main" xmlns="" id="{DEA51965-4CB1-FE3E-8176-5D35731068FB}"/>
                </a:ext>
              </a:extLst>
            </p:cNvPr>
            <p:cNvGrpSpPr/>
            <p:nvPr/>
          </p:nvGrpSpPr>
          <p:grpSpPr>
            <a:xfrm>
              <a:off x="8605387" y="4042590"/>
              <a:ext cx="2711922" cy="1398798"/>
              <a:chOff x="8605387" y="4042590"/>
              <a:chExt cx="2711922" cy="1398798"/>
            </a:xfrm>
          </p:grpSpPr>
          <p:sp>
            <p:nvSpPr>
              <p:cNvPr id="8" name="文本框 7">
                <a:extLst>
                  <a:ext uri="{FF2B5EF4-FFF2-40B4-BE49-F238E27FC236}">
                    <a16:creationId xmlns:a16="http://schemas.microsoft.com/office/drawing/2014/main" xmlns="" id="{64CF38DC-ACA1-FBA7-5020-087B34BD88D9}"/>
                  </a:ext>
                </a:extLst>
              </p:cNvPr>
              <p:cNvSpPr txBox="1"/>
              <p:nvPr/>
            </p:nvSpPr>
            <p:spPr>
              <a:xfrm>
                <a:off x="8620674" y="4379559"/>
                <a:ext cx="2696635" cy="1061829"/>
              </a:xfrm>
              <a:prstGeom prst="rect">
                <a:avLst/>
              </a:prstGeom>
              <a:noFill/>
            </p:spPr>
            <p:txBody>
              <a:bodyPr wrap="square" rtlCol="0">
                <a:spAutoFit/>
              </a:bodyPr>
              <a:lstStyle/>
              <a:p>
                <a:pPr marL="0" marR="0" lvl="0" indent="0" defTabSz="914400" rtl="0" eaLnBrk="1" fontAlgn="auto" latinLnBrk="0" hangingPunct="1">
                  <a:lnSpc>
                    <a:spcPct val="15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schemeClr val="tx1">
                        <a:lumMod val="65000"/>
                        <a:lumOff val="35000"/>
                      </a:schemeClr>
                    </a:solidFill>
                    <a:effectLst/>
                    <a:uLnTx/>
                    <a:uFillTx/>
                    <a:latin typeface="阿里巴巴普惠体" panose="00020600040101010101" pitchFamily="18" charset="-122"/>
                    <a:ea typeface="阿里巴巴普惠体" panose="00020600040101010101" pitchFamily="18" charset="-122"/>
                    <a:cs typeface="阿里巴巴普惠体" panose="00020600040101010101" pitchFamily="18" charset="-122"/>
                  </a:rPr>
                  <a:t>单击此处输入你的正文，文字是您思想的提炼，为了最终演示发布的良好效果。</a:t>
                </a:r>
              </a:p>
            </p:txBody>
          </p:sp>
          <p:sp>
            <p:nvSpPr>
              <p:cNvPr id="9" name="文本框 8">
                <a:extLst>
                  <a:ext uri="{FF2B5EF4-FFF2-40B4-BE49-F238E27FC236}">
                    <a16:creationId xmlns:a16="http://schemas.microsoft.com/office/drawing/2014/main" xmlns="" id="{10C7E64F-6DF6-6A55-16AF-693288BED3C9}"/>
                  </a:ext>
                </a:extLst>
              </p:cNvPr>
              <p:cNvSpPr txBox="1"/>
              <p:nvPr/>
            </p:nvSpPr>
            <p:spPr>
              <a:xfrm flipH="1">
                <a:off x="8605387" y="4042590"/>
                <a:ext cx="1906594" cy="400110"/>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54881A"/>
                    </a:solidFill>
                    <a:effectLst/>
                    <a:uLnTx/>
                    <a:uFillTx/>
                    <a:latin typeface="阿里巴巴普惠体" panose="00020600040101010101" pitchFamily="18" charset="-122"/>
                    <a:ea typeface="阿里巴巴普惠体" panose="00020600040101010101" pitchFamily="18" charset="-122"/>
                    <a:cs typeface="阿里巴巴普惠体" panose="00020600040101010101" pitchFamily="18" charset="-122"/>
                  </a:rPr>
                  <a:t>添加小标题</a:t>
                </a:r>
              </a:p>
            </p:txBody>
          </p:sp>
        </p:grpSp>
        <p:grpSp>
          <p:nvGrpSpPr>
            <p:cNvPr id="13" name="组合 12">
              <a:extLst>
                <a:ext uri="{FF2B5EF4-FFF2-40B4-BE49-F238E27FC236}">
                  <a16:creationId xmlns:a16="http://schemas.microsoft.com/office/drawing/2014/main" xmlns="" id="{EBD33C96-5B3B-3ACA-8922-FEB994621A69}"/>
                </a:ext>
              </a:extLst>
            </p:cNvPr>
            <p:cNvGrpSpPr/>
            <p:nvPr/>
          </p:nvGrpSpPr>
          <p:grpSpPr>
            <a:xfrm>
              <a:off x="8601972" y="1553706"/>
              <a:ext cx="2231756" cy="2231756"/>
              <a:chOff x="8986002" y="1631197"/>
              <a:chExt cx="2231756" cy="2231756"/>
            </a:xfrm>
          </p:grpSpPr>
          <p:sp>
            <p:nvSpPr>
              <p:cNvPr id="6" name="椭圆 5">
                <a:extLst>
                  <a:ext uri="{FF2B5EF4-FFF2-40B4-BE49-F238E27FC236}">
                    <a16:creationId xmlns:a16="http://schemas.microsoft.com/office/drawing/2014/main" xmlns="" id="{F4FC6E68-F5CB-E7A1-9588-CC818081BE1F}"/>
                  </a:ext>
                </a:extLst>
              </p:cNvPr>
              <p:cNvSpPr/>
              <p:nvPr/>
            </p:nvSpPr>
            <p:spPr>
              <a:xfrm>
                <a:off x="8986002" y="1631197"/>
                <a:ext cx="2231756" cy="2231756"/>
              </a:xfrm>
              <a:prstGeom prst="ellipse">
                <a:avLst/>
              </a:prstGeom>
              <a:noFill/>
              <a:ln w="28575">
                <a:solidFill>
                  <a:srgbClr val="5488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 name="椭圆 6">
                <a:extLst>
                  <a:ext uri="{FF2B5EF4-FFF2-40B4-BE49-F238E27FC236}">
                    <a16:creationId xmlns:a16="http://schemas.microsoft.com/office/drawing/2014/main" xmlns="" id="{799DD3CD-0847-3D3E-C7F1-4EE7B409F559}"/>
                  </a:ext>
                </a:extLst>
              </p:cNvPr>
              <p:cNvSpPr/>
              <p:nvPr/>
            </p:nvSpPr>
            <p:spPr>
              <a:xfrm>
                <a:off x="9063494" y="1708689"/>
                <a:ext cx="2076773" cy="2076773"/>
              </a:xfrm>
              <a:prstGeom prst="ellipse">
                <a:avLst/>
              </a:prstGeom>
              <a:solidFill>
                <a:srgbClr val="5488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10" name="图形 9">
                <a:extLst>
                  <a:ext uri="{FF2B5EF4-FFF2-40B4-BE49-F238E27FC236}">
                    <a16:creationId xmlns:a16="http://schemas.microsoft.com/office/drawing/2014/main" xmlns="" id="{14244ED7-351F-0618-E722-6449E7BC3D6B}"/>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9628071" y="2165872"/>
                <a:ext cx="947618" cy="1105557"/>
              </a:xfrm>
              <a:prstGeom prst="rect">
                <a:avLst/>
              </a:prstGeom>
            </p:spPr>
          </p:pic>
        </p:grpSp>
      </p:grpSp>
      <p:grpSp>
        <p:nvGrpSpPr>
          <p:cNvPr id="17" name="组合 16">
            <a:extLst>
              <a:ext uri="{FF2B5EF4-FFF2-40B4-BE49-F238E27FC236}">
                <a16:creationId xmlns:a16="http://schemas.microsoft.com/office/drawing/2014/main" xmlns="" id="{CC58AEBE-F259-4302-4405-628EC9872B8B}"/>
              </a:ext>
            </a:extLst>
          </p:cNvPr>
          <p:cNvGrpSpPr/>
          <p:nvPr/>
        </p:nvGrpSpPr>
        <p:grpSpPr>
          <a:xfrm>
            <a:off x="5115343" y="1553706"/>
            <a:ext cx="2375423" cy="3887682"/>
            <a:chOff x="5115342" y="1553706"/>
            <a:chExt cx="2375423" cy="3887682"/>
          </a:xfrm>
        </p:grpSpPr>
        <p:grpSp>
          <p:nvGrpSpPr>
            <p:cNvPr id="14" name="组合 13">
              <a:extLst>
                <a:ext uri="{FF2B5EF4-FFF2-40B4-BE49-F238E27FC236}">
                  <a16:creationId xmlns:a16="http://schemas.microsoft.com/office/drawing/2014/main" xmlns="" id="{B2F1DB70-CA79-B3EB-2195-7D48783DFC1B}"/>
                </a:ext>
              </a:extLst>
            </p:cNvPr>
            <p:cNvGrpSpPr/>
            <p:nvPr/>
          </p:nvGrpSpPr>
          <p:grpSpPr>
            <a:xfrm>
              <a:off x="5115342" y="4042590"/>
              <a:ext cx="2375423" cy="1398798"/>
              <a:chOff x="5115342" y="4042590"/>
              <a:chExt cx="2375423" cy="1398798"/>
            </a:xfrm>
          </p:grpSpPr>
          <p:sp>
            <p:nvSpPr>
              <p:cNvPr id="4" name="文本框 3">
                <a:extLst>
                  <a:ext uri="{FF2B5EF4-FFF2-40B4-BE49-F238E27FC236}">
                    <a16:creationId xmlns:a16="http://schemas.microsoft.com/office/drawing/2014/main" xmlns="" id="{DD31C2DC-C088-D47B-C75E-F6DAC7DC4B8F}"/>
                  </a:ext>
                </a:extLst>
              </p:cNvPr>
              <p:cNvSpPr txBox="1"/>
              <p:nvPr/>
            </p:nvSpPr>
            <p:spPr>
              <a:xfrm>
                <a:off x="5130627" y="4379559"/>
                <a:ext cx="2360138" cy="1061829"/>
              </a:xfrm>
              <a:prstGeom prst="rect">
                <a:avLst/>
              </a:prstGeom>
              <a:noFill/>
            </p:spPr>
            <p:txBody>
              <a:bodyPr wrap="square" rtlCol="0">
                <a:spAutoFit/>
              </a:bodyPr>
              <a:lstStyle/>
              <a:p>
                <a:pPr marL="0" marR="0" lvl="0" indent="0" defTabSz="914400" rtl="0" eaLnBrk="1" fontAlgn="auto" latinLnBrk="0" hangingPunct="1">
                  <a:lnSpc>
                    <a:spcPct val="15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schemeClr val="tx1">
                        <a:lumMod val="65000"/>
                        <a:lumOff val="35000"/>
                      </a:schemeClr>
                    </a:solidFill>
                    <a:effectLst/>
                    <a:uLnTx/>
                    <a:uFillTx/>
                    <a:latin typeface="阿里巴巴普惠体" panose="00020600040101010101" pitchFamily="18" charset="-122"/>
                    <a:ea typeface="阿里巴巴普惠体" panose="00020600040101010101" pitchFamily="18" charset="-122"/>
                    <a:cs typeface="阿里巴巴普惠体" panose="00020600040101010101" pitchFamily="18" charset="-122"/>
                  </a:rPr>
                  <a:t>单击此处输入你的正文，文字是您思想的提炼，为了最终演示发布的良好效果。</a:t>
                </a:r>
              </a:p>
            </p:txBody>
          </p:sp>
          <p:sp>
            <p:nvSpPr>
              <p:cNvPr id="5" name="文本框 4">
                <a:extLst>
                  <a:ext uri="{FF2B5EF4-FFF2-40B4-BE49-F238E27FC236}">
                    <a16:creationId xmlns:a16="http://schemas.microsoft.com/office/drawing/2014/main" xmlns="" id="{96BA9211-E32C-77A4-09A7-33F82F75FD50}"/>
                  </a:ext>
                </a:extLst>
              </p:cNvPr>
              <p:cNvSpPr txBox="1"/>
              <p:nvPr/>
            </p:nvSpPr>
            <p:spPr>
              <a:xfrm flipH="1">
                <a:off x="5115342" y="4042590"/>
                <a:ext cx="1906594" cy="400110"/>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54881A"/>
                    </a:solidFill>
                    <a:effectLst/>
                    <a:uLnTx/>
                    <a:uFillTx/>
                    <a:latin typeface="阿里巴巴普惠体" panose="00020600040101010101" pitchFamily="18" charset="-122"/>
                    <a:ea typeface="阿里巴巴普惠体" panose="00020600040101010101" pitchFamily="18" charset="-122"/>
                    <a:cs typeface="阿里巴巴普惠体" panose="00020600040101010101" pitchFamily="18" charset="-122"/>
                  </a:rPr>
                  <a:t>添加小标题</a:t>
                </a:r>
              </a:p>
            </p:txBody>
          </p:sp>
        </p:grpSp>
        <p:grpSp>
          <p:nvGrpSpPr>
            <p:cNvPr id="12" name="组合 11">
              <a:extLst>
                <a:ext uri="{FF2B5EF4-FFF2-40B4-BE49-F238E27FC236}">
                  <a16:creationId xmlns:a16="http://schemas.microsoft.com/office/drawing/2014/main" xmlns="" id="{19EB4688-6A0D-C291-B9B0-0AF963D471FF}"/>
                </a:ext>
              </a:extLst>
            </p:cNvPr>
            <p:cNvGrpSpPr/>
            <p:nvPr/>
          </p:nvGrpSpPr>
          <p:grpSpPr>
            <a:xfrm>
              <a:off x="5130628" y="1553706"/>
              <a:ext cx="2231756" cy="2231756"/>
              <a:chOff x="5495957" y="1631197"/>
              <a:chExt cx="2231756" cy="2231756"/>
            </a:xfrm>
          </p:grpSpPr>
          <p:sp>
            <p:nvSpPr>
              <p:cNvPr id="2" name="椭圆 1">
                <a:extLst>
                  <a:ext uri="{FF2B5EF4-FFF2-40B4-BE49-F238E27FC236}">
                    <a16:creationId xmlns:a16="http://schemas.microsoft.com/office/drawing/2014/main" xmlns="" id="{86C02161-F5D7-372F-969E-FE72E4B61968}"/>
                  </a:ext>
                </a:extLst>
              </p:cNvPr>
              <p:cNvSpPr/>
              <p:nvPr/>
            </p:nvSpPr>
            <p:spPr>
              <a:xfrm>
                <a:off x="5495957" y="1631197"/>
                <a:ext cx="2231756" cy="2231756"/>
              </a:xfrm>
              <a:prstGeom prst="ellipse">
                <a:avLst/>
              </a:prstGeom>
              <a:noFill/>
              <a:ln w="28575">
                <a:solidFill>
                  <a:srgbClr val="90B8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 name="椭圆 2">
                <a:extLst>
                  <a:ext uri="{FF2B5EF4-FFF2-40B4-BE49-F238E27FC236}">
                    <a16:creationId xmlns:a16="http://schemas.microsoft.com/office/drawing/2014/main" xmlns="" id="{812AAE29-A7C0-BBFC-0CFE-56C72F167EE3}"/>
                  </a:ext>
                </a:extLst>
              </p:cNvPr>
              <p:cNvSpPr/>
              <p:nvPr/>
            </p:nvSpPr>
            <p:spPr>
              <a:xfrm>
                <a:off x="5573449" y="1708689"/>
                <a:ext cx="2076773" cy="2076773"/>
              </a:xfrm>
              <a:prstGeom prst="ellipse">
                <a:avLst/>
              </a:prstGeom>
              <a:solidFill>
                <a:srgbClr val="90B8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11" name="图形 10">
                <a:extLst>
                  <a:ext uri="{FF2B5EF4-FFF2-40B4-BE49-F238E27FC236}">
                    <a16:creationId xmlns:a16="http://schemas.microsoft.com/office/drawing/2014/main" xmlns="" id="{D98718AE-4349-9CA3-AC34-8B234D894EEF}"/>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6068639" y="2284325"/>
                <a:ext cx="1131880" cy="868650"/>
              </a:xfrm>
              <a:prstGeom prst="rect">
                <a:avLst/>
              </a:prstGeom>
            </p:spPr>
          </p:pic>
        </p:grpSp>
      </p:grpSp>
      <p:pic>
        <p:nvPicPr>
          <p:cNvPr id="19" name="图片 18">
            <a:extLst>
              <a:ext uri="{FF2B5EF4-FFF2-40B4-BE49-F238E27FC236}">
                <a16:creationId xmlns:a16="http://schemas.microsoft.com/office/drawing/2014/main" xmlns="" id="{0ACADB0E-9DDC-4544-0B0A-B7F87A0281B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flipH="1">
            <a:off x="127342" y="1581634"/>
            <a:ext cx="4708007" cy="4708006"/>
          </a:xfrm>
          <a:prstGeom prst="rect">
            <a:avLst/>
          </a:prstGeom>
        </p:spPr>
      </p:pic>
    </p:spTree>
    <p:extLst>
      <p:ext uri="{BB962C8B-B14F-4D97-AF65-F5344CB8AC3E}">
        <p14:creationId xmlns:p14="http://schemas.microsoft.com/office/powerpoint/2010/main" val="39154529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down)">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anim calcmode="lin" valueType="num">
                                      <p:cBhvr>
                                        <p:cTn id="18" dur="1000" fill="hold"/>
                                        <p:tgtEl>
                                          <p:spTgt spid="17"/>
                                        </p:tgtEl>
                                        <p:attrNameLst>
                                          <p:attrName>ppt_x</p:attrName>
                                        </p:attrNameLst>
                                      </p:cBhvr>
                                      <p:tavLst>
                                        <p:tav tm="0">
                                          <p:val>
                                            <p:strVal val="#ppt_x"/>
                                          </p:val>
                                        </p:tav>
                                        <p:tav tm="100000">
                                          <p:val>
                                            <p:strVal val="#ppt_x"/>
                                          </p:val>
                                        </p:tav>
                                      </p:tavLst>
                                    </p:anim>
                                    <p:anim calcmode="lin" valueType="num">
                                      <p:cBhvr>
                                        <p:cTn id="19" dur="1000" fill="hold"/>
                                        <p:tgtEl>
                                          <p:spTgt spid="1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1000"/>
                                        <p:tgtEl>
                                          <p:spTgt spid="16"/>
                                        </p:tgtEl>
                                      </p:cBhvr>
                                    </p:animEffect>
                                    <p:anim calcmode="lin" valueType="num">
                                      <p:cBhvr>
                                        <p:cTn id="23" dur="1000" fill="hold"/>
                                        <p:tgtEl>
                                          <p:spTgt spid="16"/>
                                        </p:tgtEl>
                                        <p:attrNameLst>
                                          <p:attrName>ppt_x</p:attrName>
                                        </p:attrNameLst>
                                      </p:cBhvr>
                                      <p:tavLst>
                                        <p:tav tm="0">
                                          <p:val>
                                            <p:strVal val="#ppt_x"/>
                                          </p:val>
                                        </p:tav>
                                        <p:tav tm="100000">
                                          <p:val>
                                            <p:strVal val="#ppt_x"/>
                                          </p:val>
                                        </p:tav>
                                      </p:tavLst>
                                    </p:anim>
                                    <p:anim calcmode="lin" valueType="num">
                                      <p:cBhvr>
                                        <p:cTn id="2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文本框 184">
            <a:extLst>
              <a:ext uri="{FF2B5EF4-FFF2-40B4-BE49-F238E27FC236}">
                <a16:creationId xmlns:a16="http://schemas.microsoft.com/office/drawing/2014/main" xmlns="" id="{43104DB6-6223-8A0A-647A-3DEDE6D4F2A7}"/>
              </a:ext>
            </a:extLst>
          </p:cNvPr>
          <p:cNvSpPr txBox="1"/>
          <p:nvPr/>
        </p:nvSpPr>
        <p:spPr>
          <a:xfrm>
            <a:off x="729719" y="402485"/>
            <a:ext cx="2265051" cy="523220"/>
          </a:xfrm>
          <a:prstGeom prst="rect">
            <a:avLst/>
          </a:prstGeom>
          <a:noFill/>
        </p:spPr>
        <p:txBody>
          <a:bodyPr wrap="square">
            <a:spAutoFit/>
          </a:bodyPr>
          <a:lstStyle/>
          <a:p>
            <a:r>
              <a:rPr lang="zh-CN" altLang="en-US" sz="2800" dirty="0">
                <a:solidFill>
                  <a:srgbClr val="54881A"/>
                </a:solidFill>
                <a:latin typeface="优设标题黑" panose="00000500000000000000" pitchFamily="2" charset="-122"/>
                <a:ea typeface="优设标题黑" panose="00000500000000000000" pitchFamily="2" charset="-122"/>
              </a:rPr>
              <a:t>输入相关标题</a:t>
            </a:r>
          </a:p>
        </p:txBody>
      </p:sp>
      <p:graphicFrame>
        <p:nvGraphicFramePr>
          <p:cNvPr id="3" name="图表 2">
            <a:extLst>
              <a:ext uri="{FF2B5EF4-FFF2-40B4-BE49-F238E27FC236}">
                <a16:creationId xmlns:a16="http://schemas.microsoft.com/office/drawing/2014/main" xmlns="" id="{8B223082-4CB3-092B-BA4F-5D782A18F467}"/>
              </a:ext>
            </a:extLst>
          </p:cNvPr>
          <p:cNvGraphicFramePr/>
          <p:nvPr>
            <p:extLst>
              <p:ext uri="{D42A27DB-BD31-4B8C-83A1-F6EECF244321}">
                <p14:modId xmlns:p14="http://schemas.microsoft.com/office/powerpoint/2010/main" val="2839053254"/>
              </p:ext>
            </p:extLst>
          </p:nvPr>
        </p:nvGraphicFramePr>
        <p:xfrm>
          <a:off x="1602741" y="1796415"/>
          <a:ext cx="4883785" cy="3566795"/>
        </p:xfrm>
        <a:graphic>
          <a:graphicData uri="http://schemas.openxmlformats.org/drawingml/2006/chart">
            <c:chart xmlns:c="http://schemas.openxmlformats.org/drawingml/2006/chart" xmlns:r="http://schemas.openxmlformats.org/officeDocument/2006/relationships" r:id="rId2"/>
          </a:graphicData>
        </a:graphic>
      </p:graphicFrame>
      <p:grpSp>
        <p:nvGrpSpPr>
          <p:cNvPr id="4" name="组合 3">
            <a:extLst>
              <a:ext uri="{FF2B5EF4-FFF2-40B4-BE49-F238E27FC236}">
                <a16:creationId xmlns:a16="http://schemas.microsoft.com/office/drawing/2014/main" xmlns="" id="{67AC19C9-8839-A8B5-57A7-C87F52548EB9}"/>
              </a:ext>
            </a:extLst>
          </p:cNvPr>
          <p:cNvGrpSpPr/>
          <p:nvPr/>
        </p:nvGrpSpPr>
        <p:grpSpPr>
          <a:xfrm>
            <a:off x="6983731" y="1993266"/>
            <a:ext cx="3784600" cy="3252631"/>
            <a:chOff x="1097" y="3115"/>
            <a:chExt cx="7731" cy="6643"/>
          </a:xfrm>
        </p:grpSpPr>
        <p:grpSp>
          <p:nvGrpSpPr>
            <p:cNvPr id="5" name="组合 4">
              <a:extLst>
                <a:ext uri="{FF2B5EF4-FFF2-40B4-BE49-F238E27FC236}">
                  <a16:creationId xmlns:a16="http://schemas.microsoft.com/office/drawing/2014/main" xmlns="" id="{423B55B3-A398-82CE-D409-AB3A23EC5CEC}"/>
                </a:ext>
              </a:extLst>
            </p:cNvPr>
            <p:cNvGrpSpPr/>
            <p:nvPr/>
          </p:nvGrpSpPr>
          <p:grpSpPr>
            <a:xfrm>
              <a:off x="1097" y="3115"/>
              <a:ext cx="7730" cy="1843"/>
              <a:chOff x="1097" y="3115"/>
              <a:chExt cx="7730" cy="1843"/>
            </a:xfrm>
          </p:grpSpPr>
          <p:grpSp>
            <p:nvGrpSpPr>
              <p:cNvPr id="16" name="组合 15">
                <a:extLst>
                  <a:ext uri="{FF2B5EF4-FFF2-40B4-BE49-F238E27FC236}">
                    <a16:creationId xmlns:a16="http://schemas.microsoft.com/office/drawing/2014/main" xmlns="" id="{80388CE8-0C0C-F7D2-0C1D-32BB7784D90A}"/>
                  </a:ext>
                </a:extLst>
              </p:cNvPr>
              <p:cNvGrpSpPr/>
              <p:nvPr/>
            </p:nvGrpSpPr>
            <p:grpSpPr>
              <a:xfrm>
                <a:off x="2818" y="3115"/>
                <a:ext cx="6009" cy="1843"/>
                <a:chOff x="2818" y="2970"/>
                <a:chExt cx="6009" cy="1843"/>
              </a:xfrm>
            </p:grpSpPr>
            <p:sp>
              <p:nvSpPr>
                <p:cNvPr id="18" name="矩形 17">
                  <a:extLst>
                    <a:ext uri="{FF2B5EF4-FFF2-40B4-BE49-F238E27FC236}">
                      <a16:creationId xmlns:a16="http://schemas.microsoft.com/office/drawing/2014/main" xmlns="" id="{F28AA8AD-ED7F-CF1A-EC3A-785B36FB4DE9}"/>
                    </a:ext>
                  </a:extLst>
                </p:cNvPr>
                <p:cNvSpPr/>
                <p:nvPr/>
              </p:nvSpPr>
              <p:spPr>
                <a:xfrm>
                  <a:off x="2818" y="2970"/>
                  <a:ext cx="3388" cy="871"/>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b="1" dirty="0">
                      <a:solidFill>
                        <a:srgbClr val="54881A"/>
                      </a:solidFill>
                      <a:latin typeface="阿里巴巴普惠体" panose="00020600040101010101" pitchFamily="18" charset="-122"/>
                      <a:ea typeface="阿里巴巴普惠体" panose="00020600040101010101" pitchFamily="18" charset="-122"/>
                      <a:cs typeface="阿里巴巴普惠体" panose="00020600040101010101" pitchFamily="18" charset="-122"/>
                      <a:sym typeface="+mn-ea"/>
                    </a:rPr>
                    <a:t>添加小标题</a:t>
                  </a:r>
                </a:p>
              </p:txBody>
            </p:sp>
            <p:sp>
              <p:nvSpPr>
                <p:cNvPr id="19" name="文本框 18">
                  <a:extLst>
                    <a:ext uri="{FF2B5EF4-FFF2-40B4-BE49-F238E27FC236}">
                      <a16:creationId xmlns:a16="http://schemas.microsoft.com/office/drawing/2014/main" xmlns="" id="{34F0A47C-A88B-F7A4-54C8-2FD5287C69B7}"/>
                    </a:ext>
                  </a:extLst>
                </p:cNvPr>
                <p:cNvSpPr txBox="1"/>
                <p:nvPr/>
              </p:nvSpPr>
              <p:spPr>
                <a:xfrm>
                  <a:off x="2860" y="3719"/>
                  <a:ext cx="5967" cy="1094"/>
                </a:xfrm>
                <a:prstGeom prst="rect">
                  <a:avLst/>
                </a:prstGeom>
                <a:noFill/>
              </p:spPr>
              <p:txBody>
                <a:bodyPr wrap="square" rtlCol="0" anchor="ctr">
                  <a:spAutoFit/>
                </a:bodyPr>
                <a:lstStyle/>
                <a:p>
                  <a:pPr algn="l">
                    <a:lnSpc>
                      <a:spcPct val="120000"/>
                    </a:lnSpc>
                    <a:defRPr/>
                  </a:pPr>
                  <a:r>
                    <a:rPr lang="zh-CN" altLang="en-US" sz="1200" dirty="0">
                      <a:solidFill>
                        <a:schemeClr val="bg1">
                          <a:lumMod val="50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sym typeface="+mn-ea"/>
                    </a:rPr>
                    <a:t>单击此处输入你的正文，文字是您思想的提炼，为了最终演示发布的良好效果</a:t>
                  </a:r>
                </a:p>
              </p:txBody>
            </p:sp>
          </p:grpSp>
          <p:sp>
            <p:nvSpPr>
              <p:cNvPr id="17" name="椭圆 16">
                <a:extLst>
                  <a:ext uri="{FF2B5EF4-FFF2-40B4-BE49-F238E27FC236}">
                    <a16:creationId xmlns:a16="http://schemas.microsoft.com/office/drawing/2014/main" xmlns="" id="{93ABFBF3-B470-E077-5BE6-864A164838C8}"/>
                  </a:ext>
                </a:extLst>
              </p:cNvPr>
              <p:cNvSpPr/>
              <p:nvPr/>
            </p:nvSpPr>
            <p:spPr>
              <a:xfrm>
                <a:off x="1097" y="3201"/>
                <a:ext cx="1544" cy="1544"/>
              </a:xfrm>
              <a:prstGeom prst="ellipse">
                <a:avLst/>
              </a:prstGeom>
              <a:solidFill>
                <a:srgbClr val="54881A"/>
              </a:solidFill>
              <a:ln>
                <a:noFill/>
              </a:ln>
              <a:effectLst>
                <a:outerShdw blurRad="355600" dist="38100" algn="l" rotWithShape="0">
                  <a:schemeClr val="bg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solidFill>
                      <a:schemeClr val="bg1">
                        <a:lumMod val="95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rPr>
                  <a:t>01</a:t>
                </a:r>
              </a:p>
            </p:txBody>
          </p:sp>
        </p:grpSp>
        <p:grpSp>
          <p:nvGrpSpPr>
            <p:cNvPr id="6" name="组合 5">
              <a:extLst>
                <a:ext uri="{FF2B5EF4-FFF2-40B4-BE49-F238E27FC236}">
                  <a16:creationId xmlns:a16="http://schemas.microsoft.com/office/drawing/2014/main" xmlns="" id="{92EC9C61-57EE-A234-0FD8-41FE16A1C706}"/>
                </a:ext>
              </a:extLst>
            </p:cNvPr>
            <p:cNvGrpSpPr/>
            <p:nvPr/>
          </p:nvGrpSpPr>
          <p:grpSpPr>
            <a:xfrm>
              <a:off x="1097" y="5379"/>
              <a:ext cx="7731" cy="1978"/>
              <a:chOff x="1097" y="2979"/>
              <a:chExt cx="7731" cy="1978"/>
            </a:xfrm>
          </p:grpSpPr>
          <p:grpSp>
            <p:nvGrpSpPr>
              <p:cNvPr id="12" name="组合 11">
                <a:extLst>
                  <a:ext uri="{FF2B5EF4-FFF2-40B4-BE49-F238E27FC236}">
                    <a16:creationId xmlns:a16="http://schemas.microsoft.com/office/drawing/2014/main" xmlns="" id="{76B16B80-34F7-319E-A644-AF3D33DB4D44}"/>
                  </a:ext>
                </a:extLst>
              </p:cNvPr>
              <p:cNvGrpSpPr/>
              <p:nvPr/>
            </p:nvGrpSpPr>
            <p:grpSpPr>
              <a:xfrm>
                <a:off x="2818" y="2979"/>
                <a:ext cx="6010" cy="1978"/>
                <a:chOff x="2818" y="2834"/>
                <a:chExt cx="6010" cy="1978"/>
              </a:xfrm>
            </p:grpSpPr>
            <p:sp>
              <p:nvSpPr>
                <p:cNvPr id="14" name="矩形 13">
                  <a:extLst>
                    <a:ext uri="{FF2B5EF4-FFF2-40B4-BE49-F238E27FC236}">
                      <a16:creationId xmlns:a16="http://schemas.microsoft.com/office/drawing/2014/main" xmlns="" id="{9D4A56BF-D5D5-0F7D-424A-84365A92BEB5}"/>
                    </a:ext>
                  </a:extLst>
                </p:cNvPr>
                <p:cNvSpPr/>
                <p:nvPr/>
              </p:nvSpPr>
              <p:spPr>
                <a:xfrm>
                  <a:off x="2818" y="2834"/>
                  <a:ext cx="3388" cy="871"/>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b="1" dirty="0">
                      <a:solidFill>
                        <a:srgbClr val="54881A"/>
                      </a:solidFill>
                      <a:latin typeface="阿里巴巴普惠体" panose="00020600040101010101" pitchFamily="18" charset="-122"/>
                      <a:ea typeface="阿里巴巴普惠体" panose="00020600040101010101" pitchFamily="18" charset="-122"/>
                      <a:cs typeface="阿里巴巴普惠体" panose="00020600040101010101" pitchFamily="18" charset="-122"/>
                      <a:sym typeface="+mn-ea"/>
                    </a:rPr>
                    <a:t>添加小标题</a:t>
                  </a:r>
                </a:p>
              </p:txBody>
            </p:sp>
            <p:sp>
              <p:nvSpPr>
                <p:cNvPr id="15" name="文本框 14">
                  <a:extLst>
                    <a:ext uri="{FF2B5EF4-FFF2-40B4-BE49-F238E27FC236}">
                      <a16:creationId xmlns:a16="http://schemas.microsoft.com/office/drawing/2014/main" xmlns="" id="{A9FB34AF-22C0-D92B-C16F-5BD0CF8D260D}"/>
                    </a:ext>
                  </a:extLst>
                </p:cNvPr>
                <p:cNvSpPr txBox="1"/>
                <p:nvPr/>
              </p:nvSpPr>
              <p:spPr>
                <a:xfrm>
                  <a:off x="2860" y="3718"/>
                  <a:ext cx="5968" cy="1094"/>
                </a:xfrm>
                <a:prstGeom prst="rect">
                  <a:avLst/>
                </a:prstGeom>
                <a:noFill/>
              </p:spPr>
              <p:txBody>
                <a:bodyPr wrap="square" rtlCol="0" anchor="ctr">
                  <a:spAutoFit/>
                </a:bodyPr>
                <a:lstStyle/>
                <a:p>
                  <a:pPr algn="l">
                    <a:lnSpc>
                      <a:spcPct val="120000"/>
                    </a:lnSpc>
                    <a:defRPr/>
                  </a:pPr>
                  <a:r>
                    <a:rPr lang="zh-CN" altLang="en-US" sz="1200" dirty="0">
                      <a:solidFill>
                        <a:schemeClr val="bg1">
                          <a:lumMod val="50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sym typeface="+mn-ea"/>
                    </a:rPr>
                    <a:t>单击此处输入你的正文，文字是您思想的提炼，为了最终演示发布的良好效果</a:t>
                  </a:r>
                </a:p>
              </p:txBody>
            </p:sp>
          </p:grpSp>
          <p:sp>
            <p:nvSpPr>
              <p:cNvPr id="13" name="椭圆 12">
                <a:extLst>
                  <a:ext uri="{FF2B5EF4-FFF2-40B4-BE49-F238E27FC236}">
                    <a16:creationId xmlns:a16="http://schemas.microsoft.com/office/drawing/2014/main" xmlns="" id="{CD77E3D9-E112-22D8-9AC4-67B9C261A1A3}"/>
                  </a:ext>
                </a:extLst>
              </p:cNvPr>
              <p:cNvSpPr/>
              <p:nvPr/>
            </p:nvSpPr>
            <p:spPr>
              <a:xfrm>
                <a:off x="1097" y="3201"/>
                <a:ext cx="1544" cy="1544"/>
              </a:xfrm>
              <a:prstGeom prst="ellipse">
                <a:avLst/>
              </a:prstGeom>
              <a:solidFill>
                <a:srgbClr val="90B821"/>
              </a:solidFill>
              <a:ln>
                <a:noFill/>
              </a:ln>
              <a:effectLst>
                <a:outerShdw blurRad="355600" dist="38100" algn="l" rotWithShape="0">
                  <a:schemeClr val="bg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a:solidFill>
                      <a:schemeClr val="bg1">
                        <a:lumMod val="95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rPr>
                  <a:t>02</a:t>
                </a:r>
              </a:p>
            </p:txBody>
          </p:sp>
        </p:grpSp>
        <p:grpSp>
          <p:nvGrpSpPr>
            <p:cNvPr id="7" name="组合 6">
              <a:extLst>
                <a:ext uri="{FF2B5EF4-FFF2-40B4-BE49-F238E27FC236}">
                  <a16:creationId xmlns:a16="http://schemas.microsoft.com/office/drawing/2014/main" xmlns="" id="{797FAD59-0638-1913-A064-DA0E4F5B26EB}"/>
                </a:ext>
              </a:extLst>
            </p:cNvPr>
            <p:cNvGrpSpPr/>
            <p:nvPr/>
          </p:nvGrpSpPr>
          <p:grpSpPr>
            <a:xfrm>
              <a:off x="1097" y="7915"/>
              <a:ext cx="7730" cy="1843"/>
              <a:chOff x="1097" y="3115"/>
              <a:chExt cx="7730" cy="1843"/>
            </a:xfrm>
          </p:grpSpPr>
          <p:grpSp>
            <p:nvGrpSpPr>
              <p:cNvPr id="8" name="组合 7">
                <a:extLst>
                  <a:ext uri="{FF2B5EF4-FFF2-40B4-BE49-F238E27FC236}">
                    <a16:creationId xmlns:a16="http://schemas.microsoft.com/office/drawing/2014/main" xmlns="" id="{E1068546-D0ED-14B0-9090-3EE6C524057C}"/>
                  </a:ext>
                </a:extLst>
              </p:cNvPr>
              <p:cNvGrpSpPr/>
              <p:nvPr/>
            </p:nvGrpSpPr>
            <p:grpSpPr>
              <a:xfrm>
                <a:off x="2818" y="3115"/>
                <a:ext cx="6009" cy="1843"/>
                <a:chOff x="2818" y="2970"/>
                <a:chExt cx="6009" cy="1843"/>
              </a:xfrm>
            </p:grpSpPr>
            <p:sp>
              <p:nvSpPr>
                <p:cNvPr id="10" name="矩形 9">
                  <a:extLst>
                    <a:ext uri="{FF2B5EF4-FFF2-40B4-BE49-F238E27FC236}">
                      <a16:creationId xmlns:a16="http://schemas.microsoft.com/office/drawing/2014/main" xmlns="" id="{9D83A593-5E75-483C-F224-CAE93641017D}"/>
                    </a:ext>
                  </a:extLst>
                </p:cNvPr>
                <p:cNvSpPr/>
                <p:nvPr/>
              </p:nvSpPr>
              <p:spPr>
                <a:xfrm>
                  <a:off x="2818" y="2970"/>
                  <a:ext cx="3388" cy="871"/>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b="1" dirty="0">
                      <a:solidFill>
                        <a:srgbClr val="54881A"/>
                      </a:solidFill>
                      <a:latin typeface="阿里巴巴普惠体" panose="00020600040101010101" pitchFamily="18" charset="-122"/>
                      <a:ea typeface="阿里巴巴普惠体" panose="00020600040101010101" pitchFamily="18" charset="-122"/>
                      <a:cs typeface="阿里巴巴普惠体" panose="00020600040101010101" pitchFamily="18" charset="-122"/>
                      <a:sym typeface="+mn-ea"/>
                    </a:rPr>
                    <a:t>添加小标题</a:t>
                  </a:r>
                </a:p>
              </p:txBody>
            </p:sp>
            <p:sp>
              <p:nvSpPr>
                <p:cNvPr id="11" name="文本框 10">
                  <a:extLst>
                    <a:ext uri="{FF2B5EF4-FFF2-40B4-BE49-F238E27FC236}">
                      <a16:creationId xmlns:a16="http://schemas.microsoft.com/office/drawing/2014/main" xmlns="" id="{E5E5DBE5-5C87-D35B-43F9-135879D983D4}"/>
                    </a:ext>
                  </a:extLst>
                </p:cNvPr>
                <p:cNvSpPr txBox="1"/>
                <p:nvPr/>
              </p:nvSpPr>
              <p:spPr>
                <a:xfrm>
                  <a:off x="2860" y="3719"/>
                  <a:ext cx="5967" cy="1094"/>
                </a:xfrm>
                <a:prstGeom prst="rect">
                  <a:avLst/>
                </a:prstGeom>
                <a:noFill/>
              </p:spPr>
              <p:txBody>
                <a:bodyPr wrap="square" rtlCol="0" anchor="ctr">
                  <a:spAutoFit/>
                </a:bodyPr>
                <a:lstStyle/>
                <a:p>
                  <a:pPr algn="l">
                    <a:lnSpc>
                      <a:spcPct val="120000"/>
                    </a:lnSpc>
                    <a:defRPr/>
                  </a:pPr>
                  <a:r>
                    <a:rPr lang="zh-CN" altLang="en-US" sz="1200" dirty="0">
                      <a:solidFill>
                        <a:schemeClr val="bg1">
                          <a:lumMod val="50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sym typeface="+mn-ea"/>
                    </a:rPr>
                    <a:t>单击此处输入你的正文，文字是您思想的提炼，为了最终演示发布的良好效果</a:t>
                  </a:r>
                </a:p>
              </p:txBody>
            </p:sp>
          </p:grpSp>
          <p:sp>
            <p:nvSpPr>
              <p:cNvPr id="9" name="椭圆 8">
                <a:extLst>
                  <a:ext uri="{FF2B5EF4-FFF2-40B4-BE49-F238E27FC236}">
                    <a16:creationId xmlns:a16="http://schemas.microsoft.com/office/drawing/2014/main" xmlns="" id="{292A3FD6-EC3B-0C5C-3921-5B76E2C19C0A}"/>
                  </a:ext>
                </a:extLst>
              </p:cNvPr>
              <p:cNvSpPr/>
              <p:nvPr/>
            </p:nvSpPr>
            <p:spPr>
              <a:xfrm>
                <a:off x="1097" y="3201"/>
                <a:ext cx="1544" cy="1544"/>
              </a:xfrm>
              <a:prstGeom prst="ellipse">
                <a:avLst/>
              </a:prstGeom>
              <a:solidFill>
                <a:srgbClr val="54881A"/>
              </a:solidFill>
              <a:ln>
                <a:noFill/>
              </a:ln>
              <a:effectLst>
                <a:outerShdw blurRad="355600" dist="38100" algn="l" rotWithShape="0">
                  <a:schemeClr val="bg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a:solidFill>
                      <a:schemeClr val="bg1">
                        <a:lumMod val="95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rPr>
                  <a:t>03</a:t>
                </a:r>
              </a:p>
            </p:txBody>
          </p:sp>
        </p:grpSp>
      </p:grpSp>
    </p:spTree>
    <p:extLst>
      <p:ext uri="{BB962C8B-B14F-4D97-AF65-F5344CB8AC3E}">
        <p14:creationId xmlns:p14="http://schemas.microsoft.com/office/powerpoint/2010/main" val="16760312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5"/>
                                        </p:tgtEl>
                                        <p:attrNameLst>
                                          <p:attrName>style.visibility</p:attrName>
                                        </p:attrNameLst>
                                      </p:cBhvr>
                                      <p:to>
                                        <p:strVal val="visible"/>
                                      </p:to>
                                    </p:set>
                                    <p:animEffect transition="in" filter="fade">
                                      <p:cBhvr>
                                        <p:cTn id="7" dur="500"/>
                                        <p:tgtEl>
                                          <p:spTgt spid="18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 grpId="0"/>
      <p:bldGraphic spid="3"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 name="图片 135">
            <a:extLst>
              <a:ext uri="{FF2B5EF4-FFF2-40B4-BE49-F238E27FC236}">
                <a16:creationId xmlns:a16="http://schemas.microsoft.com/office/drawing/2014/main" xmlns="" id="{FB613787-49A3-7F68-B88F-F8B4FCF719EA}"/>
              </a:ext>
            </a:extLst>
          </p:cNvPr>
          <p:cNvPicPr>
            <a:picLocks noChangeAspect="1"/>
          </p:cNvPicPr>
          <p:nvPr/>
        </p:nvPicPr>
        <p:blipFill>
          <a:blip r:embed="rId2" cstate="email">
            <a:extLst>
              <a:ext uri="{BEBA8EAE-BF5A-486C-A8C5-ECC9F3942E4B}">
                <a14:imgProps xmlns:a14="http://schemas.microsoft.com/office/drawing/2010/main">
                  <a14:imgLayer>
                    <a14:imgEffect>
                      <a14:brightnessContrast contrast="40000"/>
                    </a14:imgEffect>
                  </a14:imgLayer>
                </a14:imgProps>
              </a:ext>
              <a:ext uri="{28A0092B-C50C-407E-A947-70E740481C1C}">
                <a14:useLocalDpi xmlns:a14="http://schemas.microsoft.com/office/drawing/2010/main"/>
              </a:ext>
            </a:extLst>
          </a:blip>
          <a:stretch>
            <a:fillRect/>
          </a:stretch>
        </p:blipFill>
        <p:spPr>
          <a:xfrm>
            <a:off x="-80149" y="-16797"/>
            <a:ext cx="12270968" cy="6858000"/>
          </a:xfrm>
          <a:prstGeom prst="rect">
            <a:avLst/>
          </a:prstGeom>
        </p:spPr>
      </p:pic>
      <p:grpSp>
        <p:nvGrpSpPr>
          <p:cNvPr id="21" name="组合 20">
            <a:extLst>
              <a:ext uri="{FF2B5EF4-FFF2-40B4-BE49-F238E27FC236}">
                <a16:creationId xmlns:a16="http://schemas.microsoft.com/office/drawing/2014/main" xmlns="" id="{9D64F9CA-F1B1-BCF9-7E09-3340B93CD418}"/>
              </a:ext>
            </a:extLst>
          </p:cNvPr>
          <p:cNvGrpSpPr/>
          <p:nvPr/>
        </p:nvGrpSpPr>
        <p:grpSpPr>
          <a:xfrm>
            <a:off x="-80148" y="3252714"/>
            <a:ext cx="12304165" cy="3598722"/>
            <a:chOff x="-80149" y="3300387"/>
            <a:chExt cx="12304165" cy="3598722"/>
          </a:xfrm>
        </p:grpSpPr>
        <p:pic>
          <p:nvPicPr>
            <p:cNvPr id="6" name="图片 5">
              <a:extLst>
                <a:ext uri="{FF2B5EF4-FFF2-40B4-BE49-F238E27FC236}">
                  <a16:creationId xmlns:a16="http://schemas.microsoft.com/office/drawing/2014/main" xmlns="" id="{B65E277C-C0F1-018A-638F-1704B1FB320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0149" y="3300387"/>
              <a:ext cx="12304165" cy="3465312"/>
            </a:xfrm>
            <a:prstGeom prst="rect">
              <a:avLst/>
            </a:prstGeom>
          </p:spPr>
        </p:pic>
        <p:pic>
          <p:nvPicPr>
            <p:cNvPr id="3" name="图片 2">
              <a:extLst>
                <a:ext uri="{FF2B5EF4-FFF2-40B4-BE49-F238E27FC236}">
                  <a16:creationId xmlns:a16="http://schemas.microsoft.com/office/drawing/2014/main" xmlns="" id="{E2CF2908-B4D2-5E19-5B42-6C3041106EB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0149" y="5811686"/>
              <a:ext cx="12270968" cy="1087423"/>
            </a:xfrm>
            <a:prstGeom prst="rect">
              <a:avLst/>
            </a:prstGeom>
          </p:spPr>
        </p:pic>
      </p:grpSp>
      <p:pic>
        <p:nvPicPr>
          <p:cNvPr id="12" name="图片 11">
            <a:extLst>
              <a:ext uri="{FF2B5EF4-FFF2-40B4-BE49-F238E27FC236}">
                <a16:creationId xmlns:a16="http://schemas.microsoft.com/office/drawing/2014/main" xmlns="" id="{627C99F2-5812-59E5-A652-E9BB2B7655B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1003077" y="859899"/>
            <a:ext cx="1188921" cy="926511"/>
          </a:xfrm>
          <a:prstGeom prst="rect">
            <a:avLst/>
          </a:prstGeom>
        </p:spPr>
      </p:pic>
      <p:pic>
        <p:nvPicPr>
          <p:cNvPr id="14" name="图片 13">
            <a:extLst>
              <a:ext uri="{FF2B5EF4-FFF2-40B4-BE49-F238E27FC236}">
                <a16:creationId xmlns:a16="http://schemas.microsoft.com/office/drawing/2014/main" xmlns="" id="{D03C6E32-A3BC-CDE8-33BE-298CC0CE37F2}"/>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289358" y="2"/>
            <a:ext cx="1188921" cy="926511"/>
          </a:xfrm>
          <a:prstGeom prst="rect">
            <a:avLst/>
          </a:prstGeom>
        </p:spPr>
      </p:pic>
      <p:pic>
        <p:nvPicPr>
          <p:cNvPr id="15" name="图片 14">
            <a:extLst>
              <a:ext uri="{FF2B5EF4-FFF2-40B4-BE49-F238E27FC236}">
                <a16:creationId xmlns:a16="http://schemas.microsoft.com/office/drawing/2014/main" xmlns="" id="{56516A5C-DDBB-9A5A-4727-2453C7AD5F13}"/>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148959" y="4145659"/>
            <a:ext cx="757849" cy="547546"/>
          </a:xfrm>
          <a:prstGeom prst="rect">
            <a:avLst/>
          </a:prstGeom>
        </p:spPr>
      </p:pic>
      <p:pic>
        <p:nvPicPr>
          <p:cNvPr id="17" name="图片 16">
            <a:extLst>
              <a:ext uri="{FF2B5EF4-FFF2-40B4-BE49-F238E27FC236}">
                <a16:creationId xmlns:a16="http://schemas.microsoft.com/office/drawing/2014/main" xmlns="" id="{914A887D-6EB7-4729-93D1-A7377554376D}"/>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5156926" y="2908424"/>
            <a:ext cx="7217548" cy="3664672"/>
          </a:xfrm>
          <a:prstGeom prst="rect">
            <a:avLst/>
          </a:prstGeom>
        </p:spPr>
      </p:pic>
      <p:pic>
        <p:nvPicPr>
          <p:cNvPr id="28" name="图片 27">
            <a:extLst>
              <a:ext uri="{FF2B5EF4-FFF2-40B4-BE49-F238E27FC236}">
                <a16:creationId xmlns:a16="http://schemas.microsoft.com/office/drawing/2014/main" xmlns="" id="{B30F8817-7162-7CDA-72B1-3640CA9CFA3F}"/>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7876504" y="717870"/>
            <a:ext cx="2104640" cy="669289"/>
          </a:xfrm>
          <a:prstGeom prst="rect">
            <a:avLst/>
          </a:prstGeom>
        </p:spPr>
      </p:pic>
      <p:grpSp>
        <p:nvGrpSpPr>
          <p:cNvPr id="20" name="组合 19">
            <a:extLst>
              <a:ext uri="{FF2B5EF4-FFF2-40B4-BE49-F238E27FC236}">
                <a16:creationId xmlns:a16="http://schemas.microsoft.com/office/drawing/2014/main" xmlns="" id="{8270E5E9-F5C2-F795-D851-B35F6A6B3896}"/>
              </a:ext>
            </a:extLst>
          </p:cNvPr>
          <p:cNvGrpSpPr/>
          <p:nvPr/>
        </p:nvGrpSpPr>
        <p:grpSpPr>
          <a:xfrm>
            <a:off x="158722" y="196621"/>
            <a:ext cx="3151135" cy="400110"/>
            <a:chOff x="158722" y="196621"/>
            <a:chExt cx="3151134" cy="400110"/>
          </a:xfrm>
        </p:grpSpPr>
        <p:sp>
          <p:nvSpPr>
            <p:cNvPr id="9" name="文本框 8">
              <a:extLst>
                <a:ext uri="{FF2B5EF4-FFF2-40B4-BE49-F238E27FC236}">
                  <a16:creationId xmlns:a16="http://schemas.microsoft.com/office/drawing/2014/main" xmlns="" id="{5AE331C6-B324-CFEE-C629-FC1DB35F04DB}"/>
                </a:ext>
              </a:extLst>
            </p:cNvPr>
            <p:cNvSpPr txBox="1"/>
            <p:nvPr/>
          </p:nvSpPr>
          <p:spPr>
            <a:xfrm>
              <a:off x="158722" y="196621"/>
              <a:ext cx="992102" cy="400110"/>
            </a:xfrm>
            <a:prstGeom prst="rect">
              <a:avLst/>
            </a:prstGeom>
            <a:noFill/>
          </p:spPr>
          <p:txBody>
            <a:bodyPr wrap="square" rtlCol="0">
              <a:spAutoFit/>
            </a:bodyPr>
            <a:lstStyle>
              <a:defPPr>
                <a:defRPr lang="zh-CN"/>
              </a:defPPr>
              <a:lvl1pPr>
                <a:defRPr sz="9600" spc="130">
                  <a:solidFill>
                    <a:srgbClr val="54881A"/>
                  </a:solidFill>
                  <a:latin typeface="优设标题黑" panose="00000500000000000000" pitchFamily="2" charset="-122"/>
                  <a:ea typeface="优设标题黑" panose="00000500000000000000" pitchFamily="2" charset="-122"/>
                </a:defRPr>
              </a:lvl1pPr>
            </a:lstStyle>
            <a:p>
              <a:r>
                <a:rPr lang="en-US" altLang="zh-CN" sz="2000" b="1" spc="0" dirty="0">
                  <a:latin typeface="阿里巴巴普惠体" panose="00020600040101010101" pitchFamily="18" charset="-122"/>
                  <a:ea typeface="阿里巴巴普惠体" panose="00020600040101010101" pitchFamily="18" charset="-122"/>
                  <a:cs typeface="阿里巴巴普惠体" panose="00020600040101010101" pitchFamily="18" charset="-122"/>
                </a:rPr>
                <a:t>LOGO </a:t>
              </a:r>
              <a:endParaRPr lang="zh-CN" altLang="en-US" sz="1050" spc="0" dirty="0">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sp>
          <p:nvSpPr>
            <p:cNvPr id="18" name="文本框 17">
              <a:extLst>
                <a:ext uri="{FF2B5EF4-FFF2-40B4-BE49-F238E27FC236}">
                  <a16:creationId xmlns:a16="http://schemas.microsoft.com/office/drawing/2014/main" xmlns="" id="{A9345AF6-6941-5ED0-4B9E-5B5AF08ABB40}"/>
                </a:ext>
              </a:extLst>
            </p:cNvPr>
            <p:cNvSpPr txBox="1"/>
            <p:nvPr/>
          </p:nvSpPr>
          <p:spPr>
            <a:xfrm>
              <a:off x="959271" y="266313"/>
              <a:ext cx="2350585" cy="276999"/>
            </a:xfrm>
            <a:prstGeom prst="rect">
              <a:avLst/>
            </a:prstGeom>
            <a:noFill/>
          </p:spPr>
          <p:txBody>
            <a:bodyPr wrap="square" rtlCol="0">
              <a:spAutoFit/>
            </a:bodyPr>
            <a:lstStyle>
              <a:defPPr>
                <a:defRPr lang="zh-CN"/>
              </a:defPPr>
              <a:lvl1pPr>
                <a:defRPr sz="9600" spc="130">
                  <a:solidFill>
                    <a:srgbClr val="54881A"/>
                  </a:solidFill>
                  <a:latin typeface="优设标题黑" panose="00000500000000000000" pitchFamily="2" charset="-122"/>
                  <a:ea typeface="优设标题黑" panose="00000500000000000000" pitchFamily="2" charset="-122"/>
                </a:defRPr>
              </a:lvl1pPr>
            </a:lstStyle>
            <a:p>
              <a:pPr algn="dist"/>
              <a:r>
                <a:rPr lang="en-US" altLang="zh-CN" sz="1200" spc="0" dirty="0">
                  <a:latin typeface="阿里巴巴普惠体" panose="00020600040101010101" pitchFamily="18" charset="-122"/>
                  <a:ea typeface="阿里巴巴普惠体" panose="00020600040101010101" pitchFamily="18" charset="-122"/>
                  <a:cs typeface="阿里巴巴普惠体" panose="00020600040101010101" pitchFamily="18" charset="-122"/>
                </a:rPr>
                <a:t>NEW ENERGY AND NEW LIFE</a:t>
              </a:r>
              <a:endParaRPr lang="zh-CN" altLang="en-US" sz="1200" spc="0" dirty="0">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grpSp>
      <p:grpSp>
        <p:nvGrpSpPr>
          <p:cNvPr id="23" name="组合 22">
            <a:extLst>
              <a:ext uri="{FF2B5EF4-FFF2-40B4-BE49-F238E27FC236}">
                <a16:creationId xmlns:a16="http://schemas.microsoft.com/office/drawing/2014/main" xmlns="" id="{F0243C25-4744-B4D0-02B1-8A4E7E00EEE8}"/>
              </a:ext>
            </a:extLst>
          </p:cNvPr>
          <p:cNvGrpSpPr/>
          <p:nvPr/>
        </p:nvGrpSpPr>
        <p:grpSpPr>
          <a:xfrm>
            <a:off x="654773" y="1849136"/>
            <a:ext cx="6823075" cy="2023664"/>
            <a:chOff x="654773" y="1849136"/>
            <a:chExt cx="6823075" cy="2023664"/>
          </a:xfrm>
        </p:grpSpPr>
        <p:sp>
          <p:nvSpPr>
            <p:cNvPr id="16" name="文本框 15">
              <a:extLst>
                <a:ext uri="{FF2B5EF4-FFF2-40B4-BE49-F238E27FC236}">
                  <a16:creationId xmlns:a16="http://schemas.microsoft.com/office/drawing/2014/main" xmlns="" id="{E982CC12-A6A2-9CFC-1F15-F7B0247F968E}"/>
                </a:ext>
              </a:extLst>
            </p:cNvPr>
            <p:cNvSpPr txBox="1"/>
            <p:nvPr/>
          </p:nvSpPr>
          <p:spPr>
            <a:xfrm>
              <a:off x="791900" y="3374202"/>
              <a:ext cx="5391535" cy="498598"/>
            </a:xfrm>
            <a:prstGeom prst="rect">
              <a:avLst/>
            </a:prstGeom>
            <a:noFill/>
          </p:spPr>
          <p:txBody>
            <a:bodyPr wrap="square">
              <a:spAutoFit/>
            </a:bodyPr>
            <a:lstStyle/>
            <a:p>
              <a:pPr>
                <a:lnSpc>
                  <a:spcPct val="120000"/>
                </a:lnSpc>
              </a:pPr>
              <a:r>
                <a:rPr lang="zh-CN" altLang="en-US" sz="1100" dirty="0">
                  <a:solidFill>
                    <a:schemeClr val="bg1">
                      <a:lumMod val="50000"/>
                    </a:schemeClr>
                  </a:solidFill>
                </a:rPr>
                <a:t>新能源汽车是指采用非常规的车用燃料作为动力来源综合车辆的动力控制和驱动方面的先进技术，形成的技术原理先进、具有新技术、新结构的汽车</a:t>
              </a:r>
            </a:p>
          </p:txBody>
        </p:sp>
        <p:grpSp>
          <p:nvGrpSpPr>
            <p:cNvPr id="2" name="组合 1">
              <a:extLst>
                <a:ext uri="{FF2B5EF4-FFF2-40B4-BE49-F238E27FC236}">
                  <a16:creationId xmlns:a16="http://schemas.microsoft.com/office/drawing/2014/main" xmlns="" id="{B49EDED1-2252-3F8A-15B2-9E7EE32ED01A}"/>
                </a:ext>
              </a:extLst>
            </p:cNvPr>
            <p:cNvGrpSpPr/>
            <p:nvPr/>
          </p:nvGrpSpPr>
          <p:grpSpPr>
            <a:xfrm flipH="1">
              <a:off x="654773" y="1849136"/>
              <a:ext cx="6823075" cy="1540498"/>
              <a:chOff x="-5608" y="1446"/>
              <a:chExt cx="10745" cy="2427"/>
            </a:xfrm>
          </p:grpSpPr>
          <p:sp>
            <p:nvSpPr>
              <p:cNvPr id="13" name="文本框 34">
                <a:extLst>
                  <a:ext uri="{FF2B5EF4-FFF2-40B4-BE49-F238E27FC236}">
                    <a16:creationId xmlns:a16="http://schemas.microsoft.com/office/drawing/2014/main" xmlns="" id="{A807FE63-208D-64D8-D2E0-096B7397AC63}"/>
                  </a:ext>
                </a:extLst>
              </p:cNvPr>
              <p:cNvSpPr txBox="1">
                <a:spLocks noChangeArrowheads="1"/>
              </p:cNvSpPr>
              <p:nvPr/>
            </p:nvSpPr>
            <p:spPr bwMode="auto">
              <a:xfrm flipH="1">
                <a:off x="-5608" y="2412"/>
                <a:ext cx="10745" cy="1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Autofit/>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defTabSz="457200" fontAlgn="base">
                  <a:spcBef>
                    <a:spcPct val="0"/>
                  </a:spcBef>
                  <a:spcAft>
                    <a:spcPct val="0"/>
                  </a:spcAft>
                  <a:defRPr>
                    <a:solidFill>
                      <a:schemeClr val="tx1"/>
                    </a:solidFill>
                    <a:latin typeface="Calibri" panose="020F0502020204030204" charset="0"/>
                  </a:defRPr>
                </a:lvl6pPr>
                <a:lvl7pPr marL="2971800" indent="-228600" defTabSz="457200" fontAlgn="base">
                  <a:spcBef>
                    <a:spcPct val="0"/>
                  </a:spcBef>
                  <a:spcAft>
                    <a:spcPct val="0"/>
                  </a:spcAft>
                  <a:defRPr>
                    <a:solidFill>
                      <a:schemeClr val="tx1"/>
                    </a:solidFill>
                    <a:latin typeface="Calibri" panose="020F0502020204030204" charset="0"/>
                  </a:defRPr>
                </a:lvl7pPr>
                <a:lvl8pPr marL="3429000" indent="-228600" defTabSz="457200" fontAlgn="base">
                  <a:spcBef>
                    <a:spcPct val="0"/>
                  </a:spcBef>
                  <a:spcAft>
                    <a:spcPct val="0"/>
                  </a:spcAft>
                  <a:defRPr>
                    <a:solidFill>
                      <a:schemeClr val="tx1"/>
                    </a:solidFill>
                    <a:latin typeface="Calibri" panose="020F0502020204030204" charset="0"/>
                  </a:defRPr>
                </a:lvl8pPr>
                <a:lvl9pPr marL="3886200" indent="-228600" defTabSz="457200" fontAlgn="base">
                  <a:spcBef>
                    <a:spcPct val="0"/>
                  </a:spcBef>
                  <a:spcAft>
                    <a:spcPct val="0"/>
                  </a:spcAft>
                  <a:defRPr>
                    <a:solidFill>
                      <a:schemeClr val="tx1"/>
                    </a:solidFill>
                    <a:latin typeface="Calibri" panose="020F0502020204030204" charset="0"/>
                  </a:defRPr>
                </a:lvl9pPr>
              </a:lstStyle>
              <a:p>
                <a:r>
                  <a:rPr lang="zh-CN" altLang="en-US" sz="7200" dirty="0">
                    <a:solidFill>
                      <a:srgbClr val="54881A"/>
                    </a:solidFill>
                    <a:latin typeface="优设标题黑" panose="00000500000000000000" pitchFamily="2" charset="-122"/>
                    <a:ea typeface="优设标题黑" panose="00000500000000000000" pitchFamily="2" charset="-122"/>
                    <a:cs typeface="汉仪中宋简" panose="02010600000101010101" charset="-128"/>
                    <a:sym typeface="+mn-ea"/>
                  </a:rPr>
                  <a:t>输入相关标题</a:t>
                </a:r>
              </a:p>
            </p:txBody>
          </p:sp>
          <p:sp>
            <p:nvSpPr>
              <p:cNvPr id="5" name="文本框 34">
                <a:extLst>
                  <a:ext uri="{FF2B5EF4-FFF2-40B4-BE49-F238E27FC236}">
                    <a16:creationId xmlns:a16="http://schemas.microsoft.com/office/drawing/2014/main" xmlns="" id="{9AE5BE8E-02A1-6FCA-A8C9-BE1924019300}"/>
                  </a:ext>
                </a:extLst>
              </p:cNvPr>
              <p:cNvSpPr txBox="1">
                <a:spLocks noChangeArrowheads="1"/>
              </p:cNvSpPr>
              <p:nvPr/>
            </p:nvSpPr>
            <p:spPr bwMode="auto">
              <a:xfrm>
                <a:off x="1734" y="1446"/>
                <a:ext cx="3275" cy="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defTabSz="457200" fontAlgn="base">
                  <a:spcBef>
                    <a:spcPct val="0"/>
                  </a:spcBef>
                  <a:spcAft>
                    <a:spcPct val="0"/>
                  </a:spcAft>
                  <a:defRPr>
                    <a:solidFill>
                      <a:schemeClr val="tx1"/>
                    </a:solidFill>
                    <a:latin typeface="Calibri" panose="020F0502020204030204" charset="0"/>
                  </a:defRPr>
                </a:lvl6pPr>
                <a:lvl7pPr marL="2971800" indent="-228600" defTabSz="457200" fontAlgn="base">
                  <a:spcBef>
                    <a:spcPct val="0"/>
                  </a:spcBef>
                  <a:spcAft>
                    <a:spcPct val="0"/>
                  </a:spcAft>
                  <a:defRPr>
                    <a:solidFill>
                      <a:schemeClr val="tx1"/>
                    </a:solidFill>
                    <a:latin typeface="Calibri" panose="020F0502020204030204" charset="0"/>
                  </a:defRPr>
                </a:lvl7pPr>
                <a:lvl8pPr marL="3429000" indent="-228600" defTabSz="457200" fontAlgn="base">
                  <a:spcBef>
                    <a:spcPct val="0"/>
                  </a:spcBef>
                  <a:spcAft>
                    <a:spcPct val="0"/>
                  </a:spcAft>
                  <a:defRPr>
                    <a:solidFill>
                      <a:schemeClr val="tx1"/>
                    </a:solidFill>
                    <a:latin typeface="Calibri" panose="020F0502020204030204" charset="0"/>
                  </a:defRPr>
                </a:lvl8pPr>
                <a:lvl9pPr marL="3886200" indent="-228600" defTabSz="457200" fontAlgn="base">
                  <a:spcBef>
                    <a:spcPct val="0"/>
                  </a:spcBef>
                  <a:spcAft>
                    <a:spcPct val="0"/>
                  </a:spcAft>
                  <a:defRPr>
                    <a:solidFill>
                      <a:schemeClr val="tx1"/>
                    </a:solidFill>
                    <a:latin typeface="Calibri" panose="020F0502020204030204" charset="0"/>
                  </a:defRPr>
                </a:lvl9pPr>
              </a:lstStyle>
              <a:p>
                <a:pPr>
                  <a:defRPr/>
                </a:pPr>
                <a:r>
                  <a:rPr lang="en-US" sz="2400" noProof="1">
                    <a:solidFill>
                      <a:srgbClr val="54881A"/>
                    </a:solidFill>
                    <a:effectLst/>
                    <a:latin typeface="思源宋体 CN Heavy" panose="02020900000000000000" pitchFamily="18" charset="-122"/>
                    <a:ea typeface="思源宋体 CN Heavy" panose="02020900000000000000" pitchFamily="18" charset="-122"/>
                    <a:cs typeface="汉仪雅酷黑 65W" panose="020B0604020202020204" charset="-122"/>
                    <a:sym typeface="汉仪雅酷黑 65W" panose="020B0604020202020204" charset="-122"/>
                  </a:rPr>
                  <a:t>PART.04</a:t>
                </a:r>
              </a:p>
            </p:txBody>
          </p:sp>
        </p:grpSp>
      </p:grpSp>
    </p:spTree>
    <p:extLst>
      <p:ext uri="{BB962C8B-B14F-4D97-AF65-F5344CB8AC3E}">
        <p14:creationId xmlns:p14="http://schemas.microsoft.com/office/powerpoint/2010/main" val="25931444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6"/>
                                        </p:tgtEl>
                                        <p:attrNameLst>
                                          <p:attrName>style.visibility</p:attrName>
                                        </p:attrNameLst>
                                      </p:cBhvr>
                                      <p:to>
                                        <p:strVal val="visible"/>
                                      </p:to>
                                    </p:set>
                                    <p:animEffect transition="in" filter="fade">
                                      <p:cBhvr>
                                        <p:cTn id="7" dur="500"/>
                                        <p:tgtEl>
                                          <p:spTgt spid="13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down)">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1000" fill="hold"/>
                                        <p:tgtEl>
                                          <p:spTgt spid="17"/>
                                        </p:tgtEl>
                                        <p:attrNameLst>
                                          <p:attrName>ppt_x</p:attrName>
                                        </p:attrNameLst>
                                      </p:cBhvr>
                                      <p:tavLst>
                                        <p:tav tm="0">
                                          <p:val>
                                            <p:strVal val="1+#ppt_w/2"/>
                                          </p:val>
                                        </p:tav>
                                        <p:tav tm="100000">
                                          <p:val>
                                            <p:strVal val="#ppt_x"/>
                                          </p:val>
                                        </p:tav>
                                      </p:tavLst>
                                    </p:anim>
                                    <p:anim calcmode="lin" valueType="num">
                                      <p:cBhvr additive="base">
                                        <p:cTn id="18" dur="10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par>
                                <p:cTn id="24" presetID="10" presetClass="entr" presetSubtype="0"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par>
                                <p:cTn id="27" presetID="10"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500"/>
                                        <p:tgtEl>
                                          <p:spTgt spid="20"/>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1000"/>
                                        <p:tgtEl>
                                          <p:spTgt spid="23"/>
                                        </p:tgtEl>
                                      </p:cBhvr>
                                    </p:animEffect>
                                    <p:anim calcmode="lin" valueType="num">
                                      <p:cBhvr>
                                        <p:cTn id="40" dur="1000" fill="hold"/>
                                        <p:tgtEl>
                                          <p:spTgt spid="23"/>
                                        </p:tgtEl>
                                        <p:attrNameLst>
                                          <p:attrName>ppt_x</p:attrName>
                                        </p:attrNameLst>
                                      </p:cBhvr>
                                      <p:tavLst>
                                        <p:tav tm="0">
                                          <p:val>
                                            <p:strVal val="#ppt_x"/>
                                          </p:val>
                                        </p:tav>
                                        <p:tav tm="100000">
                                          <p:val>
                                            <p:strVal val="#ppt_x"/>
                                          </p:val>
                                        </p:tav>
                                      </p:tavLst>
                                    </p:anim>
                                    <p:anim calcmode="lin" valueType="num">
                                      <p:cBhvr>
                                        <p:cTn id="41"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fade">
                                      <p:cBhvr>
                                        <p:cTn id="4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6" name="图片 185">
            <a:extLst>
              <a:ext uri="{FF2B5EF4-FFF2-40B4-BE49-F238E27FC236}">
                <a16:creationId xmlns:a16="http://schemas.microsoft.com/office/drawing/2014/main" xmlns="" id="{6B5354B0-ACC5-9CF9-F900-03785094DC77}"/>
              </a:ext>
            </a:extLst>
          </p:cNvPr>
          <p:cNvPicPr>
            <a:picLocks noChangeAspect="1"/>
          </p:cNvPicPr>
          <p:nvPr/>
        </p:nvPicPr>
        <p:blipFill>
          <a:blip r:embed="rId2" cstate="email">
            <a:extLst>
              <a:ext uri="{BEBA8EAE-BF5A-486C-A8C5-ECC9F3942E4B}">
                <a14:imgProps xmlns:a14="http://schemas.microsoft.com/office/drawing/2010/main">
                  <a14:imgLayer>
                    <a14:imgEffect>
                      <a14:brightnessContrast contrast="40000"/>
                    </a14:imgEffect>
                  </a14:imgLayer>
                </a14:imgProps>
              </a:ext>
              <a:ext uri="{28A0092B-C50C-407E-A947-70E740481C1C}">
                <a14:useLocalDpi xmlns:a14="http://schemas.microsoft.com/office/drawing/2010/main"/>
              </a:ext>
            </a:extLst>
          </a:blip>
          <a:stretch>
            <a:fillRect/>
          </a:stretch>
        </p:blipFill>
        <p:spPr>
          <a:xfrm>
            <a:off x="-80149" y="-16797"/>
            <a:ext cx="12270968" cy="6858000"/>
          </a:xfrm>
          <a:prstGeom prst="rect">
            <a:avLst/>
          </a:prstGeom>
        </p:spPr>
      </p:pic>
      <p:grpSp>
        <p:nvGrpSpPr>
          <p:cNvPr id="157" name="组合 156">
            <a:extLst>
              <a:ext uri="{FF2B5EF4-FFF2-40B4-BE49-F238E27FC236}">
                <a16:creationId xmlns:a16="http://schemas.microsoft.com/office/drawing/2014/main" xmlns="" id="{33350945-0709-19ED-E26F-34D93D3C4117}"/>
              </a:ext>
            </a:extLst>
          </p:cNvPr>
          <p:cNvGrpSpPr/>
          <p:nvPr/>
        </p:nvGrpSpPr>
        <p:grpSpPr>
          <a:xfrm>
            <a:off x="-81329" y="3486832"/>
            <a:ext cx="12219052" cy="2406116"/>
            <a:chOff x="-89859" y="4127147"/>
            <a:chExt cx="7299822" cy="1437445"/>
          </a:xfrm>
        </p:grpSpPr>
        <p:pic>
          <p:nvPicPr>
            <p:cNvPr id="154" name="图片 153">
              <a:extLst>
                <a:ext uri="{FF2B5EF4-FFF2-40B4-BE49-F238E27FC236}">
                  <a16:creationId xmlns:a16="http://schemas.microsoft.com/office/drawing/2014/main" xmlns="" id="{B0490C27-6D4F-1787-06BC-8C9C2E46134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801060" y="4127147"/>
              <a:ext cx="3408903" cy="1431363"/>
            </a:xfrm>
            <a:prstGeom prst="rect">
              <a:avLst/>
            </a:prstGeom>
          </p:spPr>
        </p:pic>
        <p:pic>
          <p:nvPicPr>
            <p:cNvPr id="155" name="图片 154">
              <a:extLst>
                <a:ext uri="{FF2B5EF4-FFF2-40B4-BE49-F238E27FC236}">
                  <a16:creationId xmlns:a16="http://schemas.microsoft.com/office/drawing/2014/main" xmlns="" id="{41135B1A-F7BE-0B43-38D4-F574236A42B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flipH="1">
              <a:off x="-89859" y="4131108"/>
              <a:ext cx="2697815" cy="1433484"/>
            </a:xfrm>
            <a:prstGeom prst="rect">
              <a:avLst/>
            </a:prstGeom>
          </p:spPr>
        </p:pic>
      </p:grpSp>
      <p:pic>
        <p:nvPicPr>
          <p:cNvPr id="51" name="图片 50">
            <a:extLst>
              <a:ext uri="{FF2B5EF4-FFF2-40B4-BE49-F238E27FC236}">
                <a16:creationId xmlns:a16="http://schemas.microsoft.com/office/drawing/2014/main" xmlns="" id="{81B200C0-6248-4358-B429-989B26954068}"/>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80149" y="5764015"/>
            <a:ext cx="12270968" cy="1087423"/>
          </a:xfrm>
          <a:prstGeom prst="rect">
            <a:avLst/>
          </a:prstGeom>
        </p:spPr>
      </p:pic>
      <p:pic>
        <p:nvPicPr>
          <p:cNvPr id="12" name="图片 11">
            <a:extLst>
              <a:ext uri="{FF2B5EF4-FFF2-40B4-BE49-F238E27FC236}">
                <a16:creationId xmlns:a16="http://schemas.microsoft.com/office/drawing/2014/main" xmlns="" id="{627C99F2-5812-59E5-A652-E9BB2B7655B0}"/>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1003077" y="859899"/>
            <a:ext cx="1188921" cy="926511"/>
          </a:xfrm>
          <a:prstGeom prst="rect">
            <a:avLst/>
          </a:prstGeom>
        </p:spPr>
      </p:pic>
      <p:pic>
        <p:nvPicPr>
          <p:cNvPr id="14" name="图片 13">
            <a:extLst>
              <a:ext uri="{FF2B5EF4-FFF2-40B4-BE49-F238E27FC236}">
                <a16:creationId xmlns:a16="http://schemas.microsoft.com/office/drawing/2014/main" xmlns="" id="{D03C6E32-A3BC-CDE8-33BE-298CC0CE37F2}"/>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5289358" y="2"/>
            <a:ext cx="1188921" cy="926511"/>
          </a:xfrm>
          <a:prstGeom prst="rect">
            <a:avLst/>
          </a:prstGeom>
        </p:spPr>
      </p:pic>
      <p:pic>
        <p:nvPicPr>
          <p:cNvPr id="15" name="图片 14">
            <a:extLst>
              <a:ext uri="{FF2B5EF4-FFF2-40B4-BE49-F238E27FC236}">
                <a16:creationId xmlns:a16="http://schemas.microsoft.com/office/drawing/2014/main" xmlns="" id="{56516A5C-DDBB-9A5A-4727-2453C7AD5F13}"/>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148959" y="4145659"/>
            <a:ext cx="757849" cy="547546"/>
          </a:xfrm>
          <a:prstGeom prst="rect">
            <a:avLst/>
          </a:prstGeom>
        </p:spPr>
      </p:pic>
      <p:grpSp>
        <p:nvGrpSpPr>
          <p:cNvPr id="20" name="组合 19">
            <a:extLst>
              <a:ext uri="{FF2B5EF4-FFF2-40B4-BE49-F238E27FC236}">
                <a16:creationId xmlns:a16="http://schemas.microsoft.com/office/drawing/2014/main" xmlns="" id="{8270E5E9-F5C2-F795-D851-B35F6A6B3896}"/>
              </a:ext>
            </a:extLst>
          </p:cNvPr>
          <p:cNvGrpSpPr/>
          <p:nvPr/>
        </p:nvGrpSpPr>
        <p:grpSpPr>
          <a:xfrm>
            <a:off x="158722" y="196621"/>
            <a:ext cx="3151135" cy="400110"/>
            <a:chOff x="158722" y="196621"/>
            <a:chExt cx="3151134" cy="400110"/>
          </a:xfrm>
        </p:grpSpPr>
        <p:sp>
          <p:nvSpPr>
            <p:cNvPr id="9" name="文本框 8">
              <a:extLst>
                <a:ext uri="{FF2B5EF4-FFF2-40B4-BE49-F238E27FC236}">
                  <a16:creationId xmlns:a16="http://schemas.microsoft.com/office/drawing/2014/main" xmlns="" id="{5AE331C6-B324-CFEE-C629-FC1DB35F04DB}"/>
                </a:ext>
              </a:extLst>
            </p:cNvPr>
            <p:cNvSpPr txBox="1"/>
            <p:nvPr/>
          </p:nvSpPr>
          <p:spPr>
            <a:xfrm>
              <a:off x="158722" y="196621"/>
              <a:ext cx="992102" cy="400110"/>
            </a:xfrm>
            <a:prstGeom prst="rect">
              <a:avLst/>
            </a:prstGeom>
            <a:noFill/>
          </p:spPr>
          <p:txBody>
            <a:bodyPr wrap="square" rtlCol="0">
              <a:spAutoFit/>
            </a:bodyPr>
            <a:lstStyle>
              <a:defPPr>
                <a:defRPr lang="zh-CN"/>
              </a:defPPr>
              <a:lvl1pPr>
                <a:defRPr sz="9600" spc="130">
                  <a:solidFill>
                    <a:srgbClr val="54881A"/>
                  </a:solidFill>
                  <a:latin typeface="优设标题黑" panose="00000500000000000000" pitchFamily="2" charset="-122"/>
                  <a:ea typeface="优设标题黑" panose="00000500000000000000" pitchFamily="2" charset="-122"/>
                </a:defRPr>
              </a:lvl1pPr>
            </a:lstStyle>
            <a:p>
              <a:r>
                <a:rPr lang="en-US" altLang="zh-CN" sz="2000" b="1" spc="0" dirty="0">
                  <a:latin typeface="阿里巴巴普惠体" panose="00020600040101010101" pitchFamily="18" charset="-122"/>
                  <a:ea typeface="阿里巴巴普惠体" panose="00020600040101010101" pitchFamily="18" charset="-122"/>
                  <a:cs typeface="阿里巴巴普惠体" panose="00020600040101010101" pitchFamily="18" charset="-122"/>
                </a:rPr>
                <a:t>LOGO </a:t>
              </a:r>
              <a:endParaRPr lang="zh-CN" altLang="en-US" sz="1050" spc="0" dirty="0">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sp>
          <p:nvSpPr>
            <p:cNvPr id="18" name="文本框 17">
              <a:extLst>
                <a:ext uri="{FF2B5EF4-FFF2-40B4-BE49-F238E27FC236}">
                  <a16:creationId xmlns:a16="http://schemas.microsoft.com/office/drawing/2014/main" xmlns="" id="{A9345AF6-6941-5ED0-4B9E-5B5AF08ABB40}"/>
                </a:ext>
              </a:extLst>
            </p:cNvPr>
            <p:cNvSpPr txBox="1"/>
            <p:nvPr/>
          </p:nvSpPr>
          <p:spPr>
            <a:xfrm>
              <a:off x="959271" y="266313"/>
              <a:ext cx="2350585" cy="276999"/>
            </a:xfrm>
            <a:prstGeom prst="rect">
              <a:avLst/>
            </a:prstGeom>
            <a:noFill/>
          </p:spPr>
          <p:txBody>
            <a:bodyPr wrap="square" rtlCol="0">
              <a:spAutoFit/>
            </a:bodyPr>
            <a:lstStyle>
              <a:defPPr>
                <a:defRPr lang="zh-CN"/>
              </a:defPPr>
              <a:lvl1pPr>
                <a:defRPr sz="9600" spc="130">
                  <a:solidFill>
                    <a:srgbClr val="54881A"/>
                  </a:solidFill>
                  <a:latin typeface="优设标题黑" panose="00000500000000000000" pitchFamily="2" charset="-122"/>
                  <a:ea typeface="优设标题黑" panose="00000500000000000000" pitchFamily="2" charset="-122"/>
                </a:defRPr>
              </a:lvl1pPr>
            </a:lstStyle>
            <a:p>
              <a:pPr algn="dist"/>
              <a:r>
                <a:rPr lang="en-US" altLang="zh-CN" sz="1200" spc="0" dirty="0">
                  <a:latin typeface="阿里巴巴普惠体" panose="00020600040101010101" pitchFamily="18" charset="-122"/>
                  <a:ea typeface="阿里巴巴普惠体" panose="00020600040101010101" pitchFamily="18" charset="-122"/>
                  <a:cs typeface="阿里巴巴普惠体" panose="00020600040101010101" pitchFamily="18" charset="-122"/>
                </a:rPr>
                <a:t>NEW ENERGY AND NEW LIFE</a:t>
              </a:r>
              <a:endParaRPr lang="zh-CN" altLang="en-US" sz="1200" spc="0" dirty="0">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grpSp>
      <p:grpSp>
        <p:nvGrpSpPr>
          <p:cNvPr id="158" name="组合 157">
            <a:extLst>
              <a:ext uri="{FF2B5EF4-FFF2-40B4-BE49-F238E27FC236}">
                <a16:creationId xmlns:a16="http://schemas.microsoft.com/office/drawing/2014/main" xmlns="" id="{8B4CE064-D66C-06DB-1D96-1B1F0528151B}"/>
              </a:ext>
            </a:extLst>
          </p:cNvPr>
          <p:cNvGrpSpPr/>
          <p:nvPr/>
        </p:nvGrpSpPr>
        <p:grpSpPr>
          <a:xfrm>
            <a:off x="839789" y="2304346"/>
            <a:ext cx="2410460" cy="2831465"/>
            <a:chOff x="1519" y="3934"/>
            <a:chExt cx="3796" cy="4459"/>
          </a:xfrm>
        </p:grpSpPr>
        <p:sp>
          <p:nvSpPr>
            <p:cNvPr id="159" name="圆角矩形 57">
              <a:extLst>
                <a:ext uri="{FF2B5EF4-FFF2-40B4-BE49-F238E27FC236}">
                  <a16:creationId xmlns:a16="http://schemas.microsoft.com/office/drawing/2014/main" xmlns="" id="{8D8C0A43-53B4-6347-CB96-ED9A34DE9B2B}"/>
                </a:ext>
              </a:extLst>
            </p:cNvPr>
            <p:cNvSpPr/>
            <p:nvPr/>
          </p:nvSpPr>
          <p:spPr>
            <a:xfrm>
              <a:off x="1519" y="3934"/>
              <a:ext cx="3796" cy="4459"/>
            </a:xfrm>
            <a:prstGeom prst="roundRect">
              <a:avLst>
                <a:gd name="adj" fmla="val 2871"/>
              </a:avLst>
            </a:prstGeom>
            <a:solidFill>
              <a:schemeClr val="bg1"/>
            </a:solidFill>
            <a:ln>
              <a:noFill/>
            </a:ln>
            <a:effectLst>
              <a:outerShdw blurRad="457200" sx="102000" sy="102000" algn="ctr" rotWithShape="0">
                <a:schemeClr val="bg2">
                  <a:lumMod val="9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rgbClr val="CD262D"/>
                </a:solidFill>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grpSp>
          <p:nvGrpSpPr>
            <p:cNvPr id="160" name="组合 159">
              <a:extLst>
                <a:ext uri="{FF2B5EF4-FFF2-40B4-BE49-F238E27FC236}">
                  <a16:creationId xmlns:a16="http://schemas.microsoft.com/office/drawing/2014/main" xmlns="" id="{8AA663DD-D129-D06B-EC2D-4908EDEDD9B8}"/>
                </a:ext>
              </a:extLst>
            </p:cNvPr>
            <p:cNvGrpSpPr/>
            <p:nvPr/>
          </p:nvGrpSpPr>
          <p:grpSpPr>
            <a:xfrm>
              <a:off x="1781" y="4372"/>
              <a:ext cx="3270" cy="2401"/>
              <a:chOff x="1109" y="4167"/>
              <a:chExt cx="3505" cy="2573"/>
            </a:xfrm>
          </p:grpSpPr>
          <p:sp>
            <p:nvSpPr>
              <p:cNvPr id="162" name="矩形 161">
                <a:extLst>
                  <a:ext uri="{FF2B5EF4-FFF2-40B4-BE49-F238E27FC236}">
                    <a16:creationId xmlns:a16="http://schemas.microsoft.com/office/drawing/2014/main" xmlns="" id="{9F5A0D83-0D29-2EBA-62C3-4B9148FB201A}"/>
                  </a:ext>
                </a:extLst>
              </p:cNvPr>
              <p:cNvSpPr/>
              <p:nvPr/>
            </p:nvSpPr>
            <p:spPr>
              <a:xfrm>
                <a:off x="1109" y="6057"/>
                <a:ext cx="3505" cy="683"/>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2400" b="1" dirty="0">
                    <a:solidFill>
                      <a:srgbClr val="54881A"/>
                    </a:solidFill>
                    <a:latin typeface="阿里巴巴普惠体" panose="00020600040101010101" pitchFamily="18" charset="-122"/>
                    <a:ea typeface="阿里巴巴普惠体" panose="00020600040101010101" pitchFamily="18" charset="-122"/>
                    <a:cs typeface="阿里巴巴普惠体" panose="00020600040101010101" pitchFamily="18" charset="-122"/>
                    <a:sym typeface="+mn-ea"/>
                  </a:rPr>
                  <a:t>输入相关标题</a:t>
                </a:r>
              </a:p>
            </p:txBody>
          </p:sp>
          <p:sp>
            <p:nvSpPr>
              <p:cNvPr id="163" name="椭圆 162">
                <a:extLst>
                  <a:ext uri="{FF2B5EF4-FFF2-40B4-BE49-F238E27FC236}">
                    <a16:creationId xmlns:a16="http://schemas.microsoft.com/office/drawing/2014/main" xmlns="" id="{EC0165D4-3BC8-6EF2-5465-477783108716}"/>
                  </a:ext>
                </a:extLst>
              </p:cNvPr>
              <p:cNvSpPr/>
              <p:nvPr/>
            </p:nvSpPr>
            <p:spPr>
              <a:xfrm>
                <a:off x="2257" y="4167"/>
                <a:ext cx="1312" cy="1312"/>
              </a:xfrm>
              <a:prstGeom prst="ellipse">
                <a:avLst/>
              </a:prstGeom>
              <a:solidFill>
                <a:srgbClr val="54881A"/>
              </a:solidFill>
              <a:ln w="0">
                <a:noFill/>
              </a:ln>
              <a:effectLst>
                <a:outerShdw blurRad="431800" sx="102000" sy="102000" algn="ctr" rotWithShape="0">
                  <a:schemeClr val="bg1">
                    <a:lumMod val="8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latin typeface="优设标题黑" panose="00000500000000000000" pitchFamily="2" charset="-122"/>
                    <a:ea typeface="优设标题黑" panose="00000500000000000000" pitchFamily="2" charset="-122"/>
                    <a:cs typeface="阿里巴巴普惠体" panose="00020600040101010101" pitchFamily="18" charset="-122"/>
                  </a:rPr>
                  <a:t>01</a:t>
                </a:r>
              </a:p>
            </p:txBody>
          </p:sp>
        </p:grpSp>
        <p:sp>
          <p:nvSpPr>
            <p:cNvPr id="161" name="矩形 160">
              <a:extLst>
                <a:ext uri="{FF2B5EF4-FFF2-40B4-BE49-F238E27FC236}">
                  <a16:creationId xmlns:a16="http://schemas.microsoft.com/office/drawing/2014/main" xmlns="" id="{4375E05E-B861-6C7E-9250-08B5B626B3B6}"/>
                </a:ext>
              </a:extLst>
            </p:cNvPr>
            <p:cNvSpPr/>
            <p:nvPr/>
          </p:nvSpPr>
          <p:spPr>
            <a:xfrm flipH="1">
              <a:off x="2449" y="6854"/>
              <a:ext cx="2144" cy="727"/>
            </a:xfrm>
            <a:prstGeom prst="rect">
              <a:avLst/>
            </a:prstGeom>
          </p:spPr>
          <p:txBody>
            <a:bodyPr wrap="square" numCol="1">
              <a:spAutoFit/>
            </a:bodyPr>
            <a:lstStyle/>
            <a:p>
              <a:pPr algn="ctr">
                <a:lnSpc>
                  <a:spcPct val="120000"/>
                </a:lnSpc>
                <a:defRPr/>
              </a:pPr>
              <a:r>
                <a:rPr lang="zh-CN" altLang="en-US" sz="1000" dirty="0">
                  <a:solidFill>
                    <a:schemeClr val="bg1">
                      <a:lumMod val="50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sym typeface="+mn-ea"/>
                </a:rPr>
                <a:t>此处添加标题描述过程简洁明了此</a:t>
              </a:r>
            </a:p>
          </p:txBody>
        </p:sp>
      </p:grpSp>
      <p:grpSp>
        <p:nvGrpSpPr>
          <p:cNvPr id="164" name="组合 163">
            <a:extLst>
              <a:ext uri="{FF2B5EF4-FFF2-40B4-BE49-F238E27FC236}">
                <a16:creationId xmlns:a16="http://schemas.microsoft.com/office/drawing/2014/main" xmlns="" id="{2FEAB3AD-E31F-8E33-4393-1A83D76FCABC}"/>
              </a:ext>
            </a:extLst>
          </p:cNvPr>
          <p:cNvGrpSpPr/>
          <p:nvPr/>
        </p:nvGrpSpPr>
        <p:grpSpPr>
          <a:xfrm>
            <a:off x="3500263" y="2304346"/>
            <a:ext cx="2410460" cy="2831465"/>
            <a:chOff x="1519" y="3934"/>
            <a:chExt cx="3796" cy="4459"/>
          </a:xfrm>
        </p:grpSpPr>
        <p:sp>
          <p:nvSpPr>
            <p:cNvPr id="165" name="圆角矩形 57">
              <a:extLst>
                <a:ext uri="{FF2B5EF4-FFF2-40B4-BE49-F238E27FC236}">
                  <a16:creationId xmlns:a16="http://schemas.microsoft.com/office/drawing/2014/main" xmlns="" id="{E800E7F1-8E4F-104C-28B9-4A613D4A9A59}"/>
                </a:ext>
              </a:extLst>
            </p:cNvPr>
            <p:cNvSpPr/>
            <p:nvPr/>
          </p:nvSpPr>
          <p:spPr>
            <a:xfrm>
              <a:off x="1519" y="3934"/>
              <a:ext cx="3796" cy="4459"/>
            </a:xfrm>
            <a:prstGeom prst="roundRect">
              <a:avLst>
                <a:gd name="adj" fmla="val 2871"/>
              </a:avLst>
            </a:prstGeom>
            <a:solidFill>
              <a:schemeClr val="bg1"/>
            </a:solidFill>
            <a:ln>
              <a:noFill/>
            </a:ln>
            <a:effectLst>
              <a:outerShdw blurRad="457200" sx="102000" sy="102000" algn="ctr" rotWithShape="0">
                <a:schemeClr val="bg2">
                  <a:lumMod val="9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rgbClr val="CD262D"/>
                </a:solidFill>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grpSp>
          <p:nvGrpSpPr>
            <p:cNvPr id="166" name="组合 165">
              <a:extLst>
                <a:ext uri="{FF2B5EF4-FFF2-40B4-BE49-F238E27FC236}">
                  <a16:creationId xmlns:a16="http://schemas.microsoft.com/office/drawing/2014/main" xmlns="" id="{D3B5CDF1-05F0-E9C9-A4CB-C1C8F7CDAD8F}"/>
                </a:ext>
              </a:extLst>
            </p:cNvPr>
            <p:cNvGrpSpPr/>
            <p:nvPr/>
          </p:nvGrpSpPr>
          <p:grpSpPr>
            <a:xfrm>
              <a:off x="1851" y="4371"/>
              <a:ext cx="3270" cy="2406"/>
              <a:chOff x="1186" y="4168"/>
              <a:chExt cx="3505" cy="2580"/>
            </a:xfrm>
          </p:grpSpPr>
          <p:sp>
            <p:nvSpPr>
              <p:cNvPr id="168" name="矩形 167">
                <a:extLst>
                  <a:ext uri="{FF2B5EF4-FFF2-40B4-BE49-F238E27FC236}">
                    <a16:creationId xmlns:a16="http://schemas.microsoft.com/office/drawing/2014/main" xmlns="" id="{80F4F54F-BDB5-1AFD-0ECD-C2D5C215C1C4}"/>
                  </a:ext>
                </a:extLst>
              </p:cNvPr>
              <p:cNvSpPr/>
              <p:nvPr/>
            </p:nvSpPr>
            <p:spPr>
              <a:xfrm>
                <a:off x="1186" y="6065"/>
                <a:ext cx="3505" cy="683"/>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2400" b="1" dirty="0">
                    <a:solidFill>
                      <a:srgbClr val="54881A"/>
                    </a:solidFill>
                    <a:latin typeface="阿里巴巴普惠体" panose="00020600040101010101" pitchFamily="18" charset="-122"/>
                    <a:ea typeface="阿里巴巴普惠体" panose="00020600040101010101" pitchFamily="18" charset="-122"/>
                    <a:cs typeface="阿里巴巴普惠体" panose="00020600040101010101" pitchFamily="18" charset="-122"/>
                    <a:sym typeface="+mn-ea"/>
                  </a:rPr>
                  <a:t>输入相关标题</a:t>
                </a:r>
              </a:p>
            </p:txBody>
          </p:sp>
          <p:sp>
            <p:nvSpPr>
              <p:cNvPr id="169" name="椭圆 168">
                <a:extLst>
                  <a:ext uri="{FF2B5EF4-FFF2-40B4-BE49-F238E27FC236}">
                    <a16:creationId xmlns:a16="http://schemas.microsoft.com/office/drawing/2014/main" xmlns="" id="{20BE303F-6F2C-648C-5AAD-3B67E3363254}"/>
                  </a:ext>
                </a:extLst>
              </p:cNvPr>
              <p:cNvSpPr/>
              <p:nvPr/>
            </p:nvSpPr>
            <p:spPr>
              <a:xfrm>
                <a:off x="2315" y="4167"/>
                <a:ext cx="1311" cy="1311"/>
              </a:xfrm>
              <a:prstGeom prst="ellipse">
                <a:avLst/>
              </a:prstGeom>
              <a:solidFill>
                <a:srgbClr val="54881A"/>
              </a:solidFill>
              <a:ln w="0">
                <a:noFill/>
              </a:ln>
              <a:effectLst>
                <a:outerShdw blurRad="431800" sx="102000" sy="102000" algn="ctr" rotWithShape="0">
                  <a:schemeClr val="bg1">
                    <a:lumMod val="8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latin typeface="优设标题黑" panose="00000500000000000000" pitchFamily="2" charset="-122"/>
                    <a:ea typeface="优设标题黑" panose="00000500000000000000" pitchFamily="2" charset="-122"/>
                    <a:cs typeface="阿里巴巴普惠体" panose="00020600040101010101" pitchFamily="18" charset="-122"/>
                  </a:rPr>
                  <a:t>02</a:t>
                </a:r>
              </a:p>
            </p:txBody>
          </p:sp>
        </p:grpSp>
        <p:sp>
          <p:nvSpPr>
            <p:cNvPr id="167" name="矩形 166">
              <a:extLst>
                <a:ext uri="{FF2B5EF4-FFF2-40B4-BE49-F238E27FC236}">
                  <a16:creationId xmlns:a16="http://schemas.microsoft.com/office/drawing/2014/main" xmlns="" id="{14CEFC5B-C35C-2F4E-B6B1-D99F4E0CC02E}"/>
                </a:ext>
              </a:extLst>
            </p:cNvPr>
            <p:cNvSpPr/>
            <p:nvPr/>
          </p:nvSpPr>
          <p:spPr>
            <a:xfrm flipH="1">
              <a:off x="2519" y="6861"/>
              <a:ext cx="2144" cy="727"/>
            </a:xfrm>
            <a:prstGeom prst="rect">
              <a:avLst/>
            </a:prstGeom>
          </p:spPr>
          <p:txBody>
            <a:bodyPr wrap="square" numCol="1">
              <a:spAutoFit/>
            </a:bodyPr>
            <a:lstStyle/>
            <a:p>
              <a:pPr algn="ctr">
                <a:lnSpc>
                  <a:spcPct val="120000"/>
                </a:lnSpc>
                <a:defRPr/>
              </a:pPr>
              <a:r>
                <a:rPr lang="zh-CN" altLang="en-US" sz="1000" dirty="0">
                  <a:solidFill>
                    <a:schemeClr val="bg1">
                      <a:lumMod val="50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sym typeface="+mn-ea"/>
                </a:rPr>
                <a:t>此处添加标题描述过程简洁明了此</a:t>
              </a:r>
            </a:p>
          </p:txBody>
        </p:sp>
      </p:grpSp>
      <p:grpSp>
        <p:nvGrpSpPr>
          <p:cNvPr id="170" name="组合 169">
            <a:extLst>
              <a:ext uri="{FF2B5EF4-FFF2-40B4-BE49-F238E27FC236}">
                <a16:creationId xmlns:a16="http://schemas.microsoft.com/office/drawing/2014/main" xmlns="" id="{E9F30F88-F6DA-9546-F6E6-93D762BEC2CA}"/>
              </a:ext>
            </a:extLst>
          </p:cNvPr>
          <p:cNvGrpSpPr/>
          <p:nvPr/>
        </p:nvGrpSpPr>
        <p:grpSpPr>
          <a:xfrm>
            <a:off x="6160737" y="2304346"/>
            <a:ext cx="2410460" cy="2825115"/>
            <a:chOff x="1519" y="3934"/>
            <a:chExt cx="3796" cy="4449"/>
          </a:xfrm>
        </p:grpSpPr>
        <p:sp>
          <p:nvSpPr>
            <p:cNvPr id="171" name="圆角矩形 57">
              <a:extLst>
                <a:ext uri="{FF2B5EF4-FFF2-40B4-BE49-F238E27FC236}">
                  <a16:creationId xmlns:a16="http://schemas.microsoft.com/office/drawing/2014/main" xmlns="" id="{F592056E-F1AC-DA42-4E39-24468106474E}"/>
                </a:ext>
              </a:extLst>
            </p:cNvPr>
            <p:cNvSpPr/>
            <p:nvPr/>
          </p:nvSpPr>
          <p:spPr>
            <a:xfrm>
              <a:off x="1519" y="3934"/>
              <a:ext cx="3796" cy="4449"/>
            </a:xfrm>
            <a:prstGeom prst="roundRect">
              <a:avLst>
                <a:gd name="adj" fmla="val 2871"/>
              </a:avLst>
            </a:prstGeom>
            <a:solidFill>
              <a:schemeClr val="bg1"/>
            </a:solidFill>
            <a:ln>
              <a:noFill/>
            </a:ln>
            <a:effectLst>
              <a:outerShdw blurRad="457200" sx="102000" sy="102000" algn="ctr" rotWithShape="0">
                <a:schemeClr val="bg2">
                  <a:lumMod val="9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rgbClr val="CD262D"/>
                </a:solidFill>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grpSp>
          <p:nvGrpSpPr>
            <p:cNvPr id="172" name="组合 171">
              <a:extLst>
                <a:ext uri="{FF2B5EF4-FFF2-40B4-BE49-F238E27FC236}">
                  <a16:creationId xmlns:a16="http://schemas.microsoft.com/office/drawing/2014/main" xmlns="" id="{D662AF31-8A84-DD39-B1F0-65BA6ABF74F5}"/>
                </a:ext>
              </a:extLst>
            </p:cNvPr>
            <p:cNvGrpSpPr/>
            <p:nvPr/>
          </p:nvGrpSpPr>
          <p:grpSpPr>
            <a:xfrm>
              <a:off x="1861" y="4362"/>
              <a:ext cx="3270" cy="2429"/>
              <a:chOff x="1195" y="4155"/>
              <a:chExt cx="3505" cy="2602"/>
            </a:xfrm>
          </p:grpSpPr>
          <p:sp>
            <p:nvSpPr>
              <p:cNvPr id="174" name="矩形 173">
                <a:extLst>
                  <a:ext uri="{FF2B5EF4-FFF2-40B4-BE49-F238E27FC236}">
                    <a16:creationId xmlns:a16="http://schemas.microsoft.com/office/drawing/2014/main" xmlns="" id="{AD883E8D-EEEE-8E0F-D3EF-40BF746E43E2}"/>
                  </a:ext>
                </a:extLst>
              </p:cNvPr>
              <p:cNvSpPr/>
              <p:nvPr/>
            </p:nvSpPr>
            <p:spPr>
              <a:xfrm>
                <a:off x="1195" y="6074"/>
                <a:ext cx="3505" cy="683"/>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2400" b="1" dirty="0">
                    <a:solidFill>
                      <a:srgbClr val="54881A"/>
                    </a:solidFill>
                    <a:latin typeface="阿里巴巴普惠体" panose="00020600040101010101" pitchFamily="18" charset="-122"/>
                    <a:ea typeface="阿里巴巴普惠体" panose="00020600040101010101" pitchFamily="18" charset="-122"/>
                    <a:cs typeface="阿里巴巴普惠体" panose="00020600040101010101" pitchFamily="18" charset="-122"/>
                    <a:sym typeface="+mn-ea"/>
                  </a:rPr>
                  <a:t>输入相关标题</a:t>
                </a:r>
              </a:p>
            </p:txBody>
          </p:sp>
          <p:sp>
            <p:nvSpPr>
              <p:cNvPr id="175" name="椭圆 174">
                <a:extLst>
                  <a:ext uri="{FF2B5EF4-FFF2-40B4-BE49-F238E27FC236}">
                    <a16:creationId xmlns:a16="http://schemas.microsoft.com/office/drawing/2014/main" xmlns="" id="{C28802E2-7FFC-3A06-9A51-77149043E835}"/>
                  </a:ext>
                </a:extLst>
              </p:cNvPr>
              <p:cNvSpPr/>
              <p:nvPr/>
            </p:nvSpPr>
            <p:spPr>
              <a:xfrm>
                <a:off x="2315" y="4155"/>
                <a:ext cx="1323" cy="1323"/>
              </a:xfrm>
              <a:prstGeom prst="ellipse">
                <a:avLst/>
              </a:prstGeom>
              <a:solidFill>
                <a:srgbClr val="54881A"/>
              </a:solidFill>
              <a:ln w="0">
                <a:noFill/>
              </a:ln>
              <a:effectLst>
                <a:outerShdw blurRad="431800" sx="102000" sy="102000" algn="ctr" rotWithShape="0">
                  <a:schemeClr val="bg1">
                    <a:lumMod val="8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latin typeface="优设标题黑" panose="00000500000000000000" pitchFamily="2" charset="-122"/>
                    <a:ea typeface="优设标题黑" panose="00000500000000000000" pitchFamily="2" charset="-122"/>
                    <a:cs typeface="阿里巴巴普惠体" panose="00020600040101010101" pitchFamily="18" charset="-122"/>
                  </a:rPr>
                  <a:t>03</a:t>
                </a:r>
              </a:p>
            </p:txBody>
          </p:sp>
        </p:grpSp>
        <p:sp>
          <p:nvSpPr>
            <p:cNvPr id="173" name="矩形 172">
              <a:extLst>
                <a:ext uri="{FF2B5EF4-FFF2-40B4-BE49-F238E27FC236}">
                  <a16:creationId xmlns:a16="http://schemas.microsoft.com/office/drawing/2014/main" xmlns="" id="{AEA6F33F-9D7C-7450-AA5A-C4C4924AC040}"/>
                </a:ext>
              </a:extLst>
            </p:cNvPr>
            <p:cNvSpPr/>
            <p:nvPr/>
          </p:nvSpPr>
          <p:spPr>
            <a:xfrm flipH="1">
              <a:off x="2449" y="6866"/>
              <a:ext cx="2144" cy="727"/>
            </a:xfrm>
            <a:prstGeom prst="rect">
              <a:avLst/>
            </a:prstGeom>
          </p:spPr>
          <p:txBody>
            <a:bodyPr wrap="square" numCol="1">
              <a:spAutoFit/>
            </a:bodyPr>
            <a:lstStyle/>
            <a:p>
              <a:pPr algn="ctr">
                <a:lnSpc>
                  <a:spcPct val="120000"/>
                </a:lnSpc>
                <a:defRPr/>
              </a:pPr>
              <a:r>
                <a:rPr lang="zh-CN" altLang="en-US" sz="1000" dirty="0">
                  <a:solidFill>
                    <a:schemeClr val="bg1">
                      <a:lumMod val="50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sym typeface="+mn-ea"/>
                </a:rPr>
                <a:t>此处添加标题描述过程简洁明了此</a:t>
              </a:r>
            </a:p>
          </p:txBody>
        </p:sp>
      </p:grpSp>
      <p:grpSp>
        <p:nvGrpSpPr>
          <p:cNvPr id="176" name="组合 175">
            <a:extLst>
              <a:ext uri="{FF2B5EF4-FFF2-40B4-BE49-F238E27FC236}">
                <a16:creationId xmlns:a16="http://schemas.microsoft.com/office/drawing/2014/main" xmlns="" id="{8D458142-6ECD-AC96-2D17-23D775854D9B}"/>
              </a:ext>
            </a:extLst>
          </p:cNvPr>
          <p:cNvGrpSpPr/>
          <p:nvPr/>
        </p:nvGrpSpPr>
        <p:grpSpPr>
          <a:xfrm>
            <a:off x="8821210" y="2304346"/>
            <a:ext cx="2410460" cy="2831465"/>
            <a:chOff x="1519" y="3934"/>
            <a:chExt cx="3796" cy="4459"/>
          </a:xfrm>
        </p:grpSpPr>
        <p:sp>
          <p:nvSpPr>
            <p:cNvPr id="177" name="圆角矩形 57">
              <a:extLst>
                <a:ext uri="{FF2B5EF4-FFF2-40B4-BE49-F238E27FC236}">
                  <a16:creationId xmlns:a16="http://schemas.microsoft.com/office/drawing/2014/main" xmlns="" id="{4B27E1B6-CFE9-657C-C4A2-5FBAEE01BA67}"/>
                </a:ext>
              </a:extLst>
            </p:cNvPr>
            <p:cNvSpPr/>
            <p:nvPr/>
          </p:nvSpPr>
          <p:spPr>
            <a:xfrm>
              <a:off x="1519" y="3934"/>
              <a:ext cx="3796" cy="4459"/>
            </a:xfrm>
            <a:prstGeom prst="roundRect">
              <a:avLst>
                <a:gd name="adj" fmla="val 2871"/>
              </a:avLst>
            </a:prstGeom>
            <a:solidFill>
              <a:schemeClr val="bg1"/>
            </a:solidFill>
            <a:ln>
              <a:noFill/>
            </a:ln>
            <a:effectLst>
              <a:outerShdw blurRad="457200" sx="102000" sy="102000" algn="ctr" rotWithShape="0">
                <a:schemeClr val="bg2">
                  <a:lumMod val="9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rgbClr val="CD262D"/>
                </a:solidFill>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grpSp>
          <p:nvGrpSpPr>
            <p:cNvPr id="178" name="组合 177">
              <a:extLst>
                <a:ext uri="{FF2B5EF4-FFF2-40B4-BE49-F238E27FC236}">
                  <a16:creationId xmlns:a16="http://schemas.microsoft.com/office/drawing/2014/main" xmlns="" id="{721103DA-58A6-D6BF-3A93-96A05254047A}"/>
                </a:ext>
              </a:extLst>
            </p:cNvPr>
            <p:cNvGrpSpPr/>
            <p:nvPr/>
          </p:nvGrpSpPr>
          <p:grpSpPr>
            <a:xfrm>
              <a:off x="1901" y="4351"/>
              <a:ext cx="3270" cy="2441"/>
              <a:chOff x="1241" y="4142"/>
              <a:chExt cx="3505" cy="2615"/>
            </a:xfrm>
          </p:grpSpPr>
          <p:sp>
            <p:nvSpPr>
              <p:cNvPr id="180" name="矩形 179">
                <a:extLst>
                  <a:ext uri="{FF2B5EF4-FFF2-40B4-BE49-F238E27FC236}">
                    <a16:creationId xmlns:a16="http://schemas.microsoft.com/office/drawing/2014/main" xmlns="" id="{207DEE33-C19A-89A9-AFB7-2687206AB51F}"/>
                  </a:ext>
                </a:extLst>
              </p:cNvPr>
              <p:cNvSpPr/>
              <p:nvPr/>
            </p:nvSpPr>
            <p:spPr>
              <a:xfrm>
                <a:off x="1241" y="6074"/>
                <a:ext cx="3505" cy="683"/>
              </a:xfrm>
              <a:prstGeom prst="rect">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2400" b="1" dirty="0">
                    <a:solidFill>
                      <a:srgbClr val="54881A"/>
                    </a:solidFill>
                    <a:latin typeface="阿里巴巴普惠体" panose="00020600040101010101" pitchFamily="18" charset="-122"/>
                    <a:ea typeface="阿里巴巴普惠体" panose="00020600040101010101" pitchFamily="18" charset="-122"/>
                    <a:cs typeface="阿里巴巴普惠体" panose="00020600040101010101" pitchFamily="18" charset="-122"/>
                    <a:sym typeface="+mn-ea"/>
                  </a:rPr>
                  <a:t>输入相关标题</a:t>
                </a:r>
              </a:p>
            </p:txBody>
          </p:sp>
          <p:sp>
            <p:nvSpPr>
              <p:cNvPr id="181" name="椭圆 180">
                <a:extLst>
                  <a:ext uri="{FF2B5EF4-FFF2-40B4-BE49-F238E27FC236}">
                    <a16:creationId xmlns:a16="http://schemas.microsoft.com/office/drawing/2014/main" xmlns="" id="{16A6D6FB-A1EF-6C21-9E92-C6EEF9D23E18}"/>
                  </a:ext>
                </a:extLst>
              </p:cNvPr>
              <p:cNvSpPr/>
              <p:nvPr/>
            </p:nvSpPr>
            <p:spPr>
              <a:xfrm>
                <a:off x="2315" y="4142"/>
                <a:ext cx="1336" cy="1336"/>
              </a:xfrm>
              <a:prstGeom prst="ellipse">
                <a:avLst/>
              </a:prstGeom>
              <a:solidFill>
                <a:srgbClr val="54881A"/>
              </a:solidFill>
              <a:ln w="0">
                <a:noFill/>
              </a:ln>
              <a:effectLst>
                <a:outerShdw blurRad="431800" sx="102000" sy="102000" algn="ctr" rotWithShape="0">
                  <a:schemeClr val="bg1">
                    <a:lumMod val="8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latin typeface="优设标题黑" panose="00000500000000000000" pitchFamily="2" charset="-122"/>
                    <a:ea typeface="优设标题黑" panose="00000500000000000000" pitchFamily="2" charset="-122"/>
                    <a:cs typeface="阿里巴巴普惠体" panose="00020600040101010101" pitchFamily="18" charset="-122"/>
                  </a:rPr>
                  <a:t>04</a:t>
                </a:r>
              </a:p>
            </p:txBody>
          </p:sp>
        </p:grpSp>
        <p:sp>
          <p:nvSpPr>
            <p:cNvPr id="179" name="矩形 178">
              <a:extLst>
                <a:ext uri="{FF2B5EF4-FFF2-40B4-BE49-F238E27FC236}">
                  <a16:creationId xmlns:a16="http://schemas.microsoft.com/office/drawing/2014/main" xmlns="" id="{DD87BA22-8237-8EB0-F58F-D888858B1370}"/>
                </a:ext>
              </a:extLst>
            </p:cNvPr>
            <p:cNvSpPr/>
            <p:nvPr/>
          </p:nvSpPr>
          <p:spPr>
            <a:xfrm flipH="1">
              <a:off x="2449" y="6870"/>
              <a:ext cx="2144" cy="727"/>
            </a:xfrm>
            <a:prstGeom prst="rect">
              <a:avLst/>
            </a:prstGeom>
          </p:spPr>
          <p:txBody>
            <a:bodyPr wrap="square" numCol="1">
              <a:spAutoFit/>
            </a:bodyPr>
            <a:lstStyle/>
            <a:p>
              <a:pPr algn="ctr">
                <a:lnSpc>
                  <a:spcPct val="120000"/>
                </a:lnSpc>
                <a:defRPr/>
              </a:pPr>
              <a:r>
                <a:rPr lang="zh-CN" altLang="en-US" sz="1000" dirty="0">
                  <a:solidFill>
                    <a:schemeClr val="bg1">
                      <a:lumMod val="50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sym typeface="+mn-ea"/>
                </a:rPr>
                <a:t>此处添加标题描述过程简洁明了此</a:t>
              </a:r>
            </a:p>
          </p:txBody>
        </p:sp>
      </p:grpSp>
      <p:grpSp>
        <p:nvGrpSpPr>
          <p:cNvPr id="184" name="组合 183">
            <a:extLst>
              <a:ext uri="{FF2B5EF4-FFF2-40B4-BE49-F238E27FC236}">
                <a16:creationId xmlns:a16="http://schemas.microsoft.com/office/drawing/2014/main" xmlns="" id="{446A1CF9-BDCD-6C52-4032-BCCE6A002DA7}"/>
              </a:ext>
            </a:extLst>
          </p:cNvPr>
          <p:cNvGrpSpPr/>
          <p:nvPr/>
        </p:nvGrpSpPr>
        <p:grpSpPr>
          <a:xfrm>
            <a:off x="3711083" y="722065"/>
            <a:ext cx="5058681" cy="1276525"/>
            <a:chOff x="2659167" y="571900"/>
            <a:chExt cx="5058681" cy="1276525"/>
          </a:xfrm>
        </p:grpSpPr>
        <p:grpSp>
          <p:nvGrpSpPr>
            <p:cNvPr id="46" name="组合 45">
              <a:extLst>
                <a:ext uri="{FF2B5EF4-FFF2-40B4-BE49-F238E27FC236}">
                  <a16:creationId xmlns:a16="http://schemas.microsoft.com/office/drawing/2014/main" xmlns="" id="{B515B392-6E8C-41F0-918F-62EADC0C5179}"/>
                </a:ext>
              </a:extLst>
            </p:cNvPr>
            <p:cNvGrpSpPr/>
            <p:nvPr/>
          </p:nvGrpSpPr>
          <p:grpSpPr>
            <a:xfrm>
              <a:off x="3873558" y="740350"/>
              <a:ext cx="3844290" cy="1108075"/>
              <a:chOff x="6431" y="2333"/>
              <a:chExt cx="6054" cy="1745"/>
            </a:xfrm>
          </p:grpSpPr>
          <p:sp>
            <p:nvSpPr>
              <p:cNvPr id="47" name="矩形 46">
                <a:extLst>
                  <a:ext uri="{FF2B5EF4-FFF2-40B4-BE49-F238E27FC236}">
                    <a16:creationId xmlns:a16="http://schemas.microsoft.com/office/drawing/2014/main" xmlns="" id="{7156FC1C-EFD6-4384-C3DD-9DE2E85830EB}"/>
                  </a:ext>
                </a:extLst>
              </p:cNvPr>
              <p:cNvSpPr/>
              <p:nvPr/>
            </p:nvSpPr>
            <p:spPr>
              <a:xfrm>
                <a:off x="6431" y="2333"/>
                <a:ext cx="3228" cy="1745"/>
              </a:xfrm>
              <a:prstGeom prst="rect">
                <a:avLst/>
              </a:prstGeom>
            </p:spPr>
            <p:txBody>
              <a:bodyPr vert="horz" wrap="square">
                <a:spAutoFit/>
              </a:bodyPr>
              <a:lstStyle/>
              <a:p>
                <a:pPr algn="ctr">
                  <a:lnSpc>
                    <a:spcPct val="100000"/>
                  </a:lnSpc>
                </a:pPr>
                <a:r>
                  <a:rPr lang="zh-CN" altLang="en-US" sz="6600" spc="600" dirty="0">
                    <a:solidFill>
                      <a:srgbClr val="54881A"/>
                    </a:solidFill>
                    <a:latin typeface="优设标题黑" panose="00000500000000000000" pitchFamily="2" charset="-122"/>
                    <a:ea typeface="优设标题黑" panose="00000500000000000000" pitchFamily="2" charset="-122"/>
                    <a:cs typeface="Arial" panose="020B0604020202020204" pitchFamily="34" charset="0"/>
                  </a:rPr>
                  <a:t>目录</a:t>
                </a:r>
              </a:p>
            </p:txBody>
          </p:sp>
          <p:sp>
            <p:nvSpPr>
              <p:cNvPr id="48" name="矩形 47">
                <a:extLst>
                  <a:ext uri="{FF2B5EF4-FFF2-40B4-BE49-F238E27FC236}">
                    <a16:creationId xmlns:a16="http://schemas.microsoft.com/office/drawing/2014/main" xmlns="" id="{052D268C-65C6-0FA0-5972-392B877C799B}"/>
                  </a:ext>
                </a:extLst>
              </p:cNvPr>
              <p:cNvSpPr/>
              <p:nvPr/>
            </p:nvSpPr>
            <p:spPr>
              <a:xfrm>
                <a:off x="9327" y="3183"/>
                <a:ext cx="3158" cy="533"/>
              </a:xfrm>
              <a:prstGeom prst="rect">
                <a:avLst/>
              </a:prstGeom>
            </p:spPr>
            <p:txBody>
              <a:bodyPr vert="horz" wrap="square">
                <a:spAutoFit/>
              </a:bodyPr>
              <a:lstStyle/>
              <a:p>
                <a:pPr>
                  <a:lnSpc>
                    <a:spcPct val="100000"/>
                  </a:lnSpc>
                </a:pPr>
                <a:r>
                  <a:rPr lang="en-US" altLang="zh-CN" sz="1600" spc="600" dirty="0">
                    <a:solidFill>
                      <a:schemeClr val="tx1">
                        <a:lumMod val="65000"/>
                        <a:lumOff val="35000"/>
                      </a:schemeClr>
                    </a:solidFill>
                    <a:latin typeface="思源宋体 CN Heavy" panose="02020900000000000000" pitchFamily="18" charset="-122"/>
                    <a:ea typeface="思源宋体 CN Heavy" panose="02020900000000000000" pitchFamily="18" charset="-122"/>
                    <a:cs typeface="Arial" panose="020B0604020202020204" pitchFamily="34" charset="0"/>
                  </a:rPr>
                  <a:t>CONTENTS</a:t>
                </a:r>
              </a:p>
            </p:txBody>
          </p:sp>
        </p:grpSp>
        <p:pic>
          <p:nvPicPr>
            <p:cNvPr id="183" name="图片 182">
              <a:extLst>
                <a:ext uri="{FF2B5EF4-FFF2-40B4-BE49-F238E27FC236}">
                  <a16:creationId xmlns:a16="http://schemas.microsoft.com/office/drawing/2014/main" xmlns="" id="{15C204A5-7BDF-AEEA-ADDA-1D0C5F829AA4}"/>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2659167" y="571900"/>
              <a:ext cx="1424392" cy="1180642"/>
            </a:xfrm>
            <a:prstGeom prst="rect">
              <a:avLst/>
            </a:prstGeom>
          </p:spPr>
        </p:pic>
      </p:grpSp>
      <p:sp>
        <p:nvSpPr>
          <p:cNvPr id="42" name="TextBox 4">
            <a:extLst>
              <a:ext uri="{FF2B5EF4-FFF2-40B4-BE49-F238E27FC236}">
                <a16:creationId xmlns:a16="http://schemas.microsoft.com/office/drawing/2014/main" xmlns="" id="{EB684C7E-20A7-9694-F2D4-694B922B40F4}"/>
              </a:ext>
            </a:extLst>
          </p:cNvPr>
          <p:cNvSpPr txBox="1"/>
          <p:nvPr/>
        </p:nvSpPr>
        <p:spPr>
          <a:xfrm>
            <a:off x="3138" y="0"/>
            <a:ext cx="453651" cy="123111"/>
          </a:xfrm>
          <a:prstGeom prst="rect">
            <a:avLst/>
          </a:prstGeom>
          <a:noFill/>
        </p:spPr>
        <p:txBody>
          <a:bodyPr wrap="square" rtlCol="0">
            <a:spAutoFit/>
          </a:bodyPr>
          <a:lstStyle/>
          <a:p>
            <a:pPr>
              <a:lnSpc>
                <a:spcPct val="200000"/>
              </a:lnSpc>
            </a:pPr>
            <a:r>
              <a:rPr lang="zh-CN" altLang="en-US" sz="100" dirty="0">
                <a:noFill/>
                <a:latin typeface="微软雅黑" panose="020B0503020204020204" pitchFamily="34" charset="-122"/>
                <a:ea typeface="微软雅黑" panose="020B0503020204020204" pitchFamily="34" charset="-122"/>
              </a:rPr>
              <a:t>行业</a:t>
            </a:r>
            <a:r>
              <a:rPr lang="en-US" altLang="zh-CN" sz="100" dirty="0">
                <a:noFill/>
                <a:latin typeface="微软雅黑" panose="020B0503020204020204" pitchFamily="34" charset="-122"/>
                <a:ea typeface="微软雅黑" panose="020B0503020204020204" pitchFamily="34" charset="-122"/>
              </a:rPr>
              <a:t>PPT</a:t>
            </a:r>
            <a:r>
              <a:rPr lang="zh-CN" altLang="en-US" sz="100" dirty="0">
                <a:noFill/>
                <a:latin typeface="微软雅黑" panose="020B0503020204020204" pitchFamily="34" charset="-122"/>
                <a:ea typeface="微软雅黑" panose="020B0503020204020204" pitchFamily="34" charset="-122"/>
              </a:rPr>
              <a:t>模板</a:t>
            </a:r>
            <a:r>
              <a:rPr lang="en-US" altLang="zh-CN" sz="100" dirty="0">
                <a:noFill/>
                <a:latin typeface="微软雅黑" panose="020B0503020204020204" pitchFamily="34" charset="-122"/>
                <a:ea typeface="微软雅黑" panose="020B0503020204020204" pitchFamily="34" charset="-122"/>
              </a:rPr>
              <a:t>http://www.1ppt.com/hangye/</a:t>
            </a:r>
          </a:p>
        </p:txBody>
      </p:sp>
    </p:spTree>
    <p:extLst>
      <p:ext uri="{BB962C8B-B14F-4D97-AF65-F5344CB8AC3E}">
        <p14:creationId xmlns:p14="http://schemas.microsoft.com/office/powerpoint/2010/main" val="5924349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6"/>
                                        </p:tgtEl>
                                        <p:attrNameLst>
                                          <p:attrName>style.visibility</p:attrName>
                                        </p:attrNameLst>
                                      </p:cBhvr>
                                      <p:to>
                                        <p:strVal val="visible"/>
                                      </p:to>
                                    </p:set>
                                    <p:animEffect transition="in" filter="fade">
                                      <p:cBhvr>
                                        <p:cTn id="7" dur="500"/>
                                        <p:tgtEl>
                                          <p:spTgt spid="18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par>
                                <p:cTn id="19" presetID="10" presetClass="entr" presetSubtype="0" fill="hold" nodeType="with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fade">
                                      <p:cBhvr>
                                        <p:cTn id="21" dur="500"/>
                                        <p:tgtEl>
                                          <p:spTgt spid="51"/>
                                        </p:tgtEl>
                                      </p:cBhvr>
                                    </p:animEffect>
                                  </p:childTnLst>
                                </p:cTn>
                              </p:par>
                              <p:par>
                                <p:cTn id="22" presetID="10" presetClass="entr" presetSubtype="0" fill="hold" nodeType="withEffect">
                                  <p:stCondLst>
                                    <p:cond delay="0"/>
                                  </p:stCondLst>
                                  <p:childTnLst>
                                    <p:set>
                                      <p:cBhvr>
                                        <p:cTn id="23" dur="1" fill="hold">
                                          <p:stCondLst>
                                            <p:cond delay="0"/>
                                          </p:stCondLst>
                                        </p:cTn>
                                        <p:tgtEl>
                                          <p:spTgt spid="157"/>
                                        </p:tgtEl>
                                        <p:attrNameLst>
                                          <p:attrName>style.visibility</p:attrName>
                                        </p:attrNameLst>
                                      </p:cBhvr>
                                      <p:to>
                                        <p:strVal val="visible"/>
                                      </p:to>
                                    </p:set>
                                    <p:animEffect transition="in" filter="fade">
                                      <p:cBhvr>
                                        <p:cTn id="24" dur="500"/>
                                        <p:tgtEl>
                                          <p:spTgt spid="15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184"/>
                                        </p:tgtEl>
                                        <p:attrNameLst>
                                          <p:attrName>style.visibility</p:attrName>
                                        </p:attrNameLst>
                                      </p:cBhvr>
                                      <p:to>
                                        <p:strVal val="visible"/>
                                      </p:to>
                                    </p:set>
                                    <p:animEffect transition="in" filter="fade">
                                      <p:cBhvr>
                                        <p:cTn id="34" dur="1000"/>
                                        <p:tgtEl>
                                          <p:spTgt spid="184"/>
                                        </p:tgtEl>
                                      </p:cBhvr>
                                    </p:animEffect>
                                    <p:anim calcmode="lin" valueType="num">
                                      <p:cBhvr>
                                        <p:cTn id="35" dur="1000" fill="hold"/>
                                        <p:tgtEl>
                                          <p:spTgt spid="184"/>
                                        </p:tgtEl>
                                        <p:attrNameLst>
                                          <p:attrName>ppt_x</p:attrName>
                                        </p:attrNameLst>
                                      </p:cBhvr>
                                      <p:tavLst>
                                        <p:tav tm="0">
                                          <p:val>
                                            <p:strVal val="#ppt_x"/>
                                          </p:val>
                                        </p:tav>
                                        <p:tav tm="100000">
                                          <p:val>
                                            <p:strVal val="#ppt_x"/>
                                          </p:val>
                                        </p:tav>
                                      </p:tavLst>
                                    </p:anim>
                                    <p:anim calcmode="lin" valueType="num">
                                      <p:cBhvr>
                                        <p:cTn id="36" dur="1000" fill="hold"/>
                                        <p:tgtEl>
                                          <p:spTgt spid="184"/>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nodeType="clickEffect">
                                  <p:stCondLst>
                                    <p:cond delay="0"/>
                                  </p:stCondLst>
                                  <p:childTnLst>
                                    <p:set>
                                      <p:cBhvr>
                                        <p:cTn id="40" dur="1" fill="hold">
                                          <p:stCondLst>
                                            <p:cond delay="0"/>
                                          </p:stCondLst>
                                        </p:cTn>
                                        <p:tgtEl>
                                          <p:spTgt spid="158"/>
                                        </p:tgtEl>
                                        <p:attrNameLst>
                                          <p:attrName>style.visibility</p:attrName>
                                        </p:attrNameLst>
                                      </p:cBhvr>
                                      <p:to>
                                        <p:strVal val="visible"/>
                                      </p:to>
                                    </p:set>
                                    <p:animEffect transition="in" filter="randombar(horizontal)">
                                      <p:cBhvr>
                                        <p:cTn id="41" dur="500"/>
                                        <p:tgtEl>
                                          <p:spTgt spid="158"/>
                                        </p:tgtEl>
                                      </p:cBhvr>
                                    </p:animEffect>
                                  </p:childTnLst>
                                </p:cTn>
                              </p:par>
                              <p:par>
                                <p:cTn id="42" presetID="14" presetClass="entr" presetSubtype="10" fill="hold" nodeType="withEffect">
                                  <p:stCondLst>
                                    <p:cond delay="0"/>
                                  </p:stCondLst>
                                  <p:childTnLst>
                                    <p:set>
                                      <p:cBhvr>
                                        <p:cTn id="43" dur="1" fill="hold">
                                          <p:stCondLst>
                                            <p:cond delay="0"/>
                                          </p:stCondLst>
                                        </p:cTn>
                                        <p:tgtEl>
                                          <p:spTgt spid="164"/>
                                        </p:tgtEl>
                                        <p:attrNameLst>
                                          <p:attrName>style.visibility</p:attrName>
                                        </p:attrNameLst>
                                      </p:cBhvr>
                                      <p:to>
                                        <p:strVal val="visible"/>
                                      </p:to>
                                    </p:set>
                                    <p:animEffect transition="in" filter="randombar(horizontal)">
                                      <p:cBhvr>
                                        <p:cTn id="44" dur="500"/>
                                        <p:tgtEl>
                                          <p:spTgt spid="164"/>
                                        </p:tgtEl>
                                      </p:cBhvr>
                                    </p:animEffect>
                                  </p:childTnLst>
                                </p:cTn>
                              </p:par>
                              <p:par>
                                <p:cTn id="45" presetID="14" presetClass="entr" presetSubtype="10" fill="hold" nodeType="withEffect">
                                  <p:stCondLst>
                                    <p:cond delay="0"/>
                                  </p:stCondLst>
                                  <p:childTnLst>
                                    <p:set>
                                      <p:cBhvr>
                                        <p:cTn id="46" dur="1" fill="hold">
                                          <p:stCondLst>
                                            <p:cond delay="0"/>
                                          </p:stCondLst>
                                        </p:cTn>
                                        <p:tgtEl>
                                          <p:spTgt spid="170"/>
                                        </p:tgtEl>
                                        <p:attrNameLst>
                                          <p:attrName>style.visibility</p:attrName>
                                        </p:attrNameLst>
                                      </p:cBhvr>
                                      <p:to>
                                        <p:strVal val="visible"/>
                                      </p:to>
                                    </p:set>
                                    <p:animEffect transition="in" filter="randombar(horizontal)">
                                      <p:cBhvr>
                                        <p:cTn id="47" dur="500"/>
                                        <p:tgtEl>
                                          <p:spTgt spid="170"/>
                                        </p:tgtEl>
                                      </p:cBhvr>
                                    </p:animEffect>
                                  </p:childTnLst>
                                </p:cTn>
                              </p:par>
                              <p:par>
                                <p:cTn id="48" presetID="14" presetClass="entr" presetSubtype="10" fill="hold" nodeType="withEffect">
                                  <p:stCondLst>
                                    <p:cond delay="0"/>
                                  </p:stCondLst>
                                  <p:childTnLst>
                                    <p:set>
                                      <p:cBhvr>
                                        <p:cTn id="49" dur="1" fill="hold">
                                          <p:stCondLst>
                                            <p:cond delay="0"/>
                                          </p:stCondLst>
                                        </p:cTn>
                                        <p:tgtEl>
                                          <p:spTgt spid="176"/>
                                        </p:tgtEl>
                                        <p:attrNameLst>
                                          <p:attrName>style.visibility</p:attrName>
                                        </p:attrNameLst>
                                      </p:cBhvr>
                                      <p:to>
                                        <p:strVal val="visible"/>
                                      </p:to>
                                    </p:set>
                                    <p:animEffect transition="in" filter="randombar(horizontal)">
                                      <p:cBhvr>
                                        <p:cTn id="50" dur="500"/>
                                        <p:tgtEl>
                                          <p:spTgt spid="1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文本框 184">
            <a:extLst>
              <a:ext uri="{FF2B5EF4-FFF2-40B4-BE49-F238E27FC236}">
                <a16:creationId xmlns:a16="http://schemas.microsoft.com/office/drawing/2014/main" xmlns="" id="{43104DB6-6223-8A0A-647A-3DEDE6D4F2A7}"/>
              </a:ext>
            </a:extLst>
          </p:cNvPr>
          <p:cNvSpPr txBox="1"/>
          <p:nvPr/>
        </p:nvSpPr>
        <p:spPr>
          <a:xfrm>
            <a:off x="729719" y="402485"/>
            <a:ext cx="2265051" cy="523220"/>
          </a:xfrm>
          <a:prstGeom prst="rect">
            <a:avLst/>
          </a:prstGeom>
          <a:noFill/>
        </p:spPr>
        <p:txBody>
          <a:bodyPr wrap="square">
            <a:spAutoFit/>
          </a:bodyPr>
          <a:lstStyle/>
          <a:p>
            <a:r>
              <a:rPr lang="zh-CN" altLang="en-US" sz="2800" dirty="0">
                <a:solidFill>
                  <a:srgbClr val="54881A"/>
                </a:solidFill>
                <a:latin typeface="优设标题黑" panose="00000500000000000000" pitchFamily="2" charset="-122"/>
                <a:ea typeface="优设标题黑" panose="00000500000000000000" pitchFamily="2" charset="-122"/>
              </a:rPr>
              <a:t>输入相关标题</a:t>
            </a:r>
          </a:p>
        </p:txBody>
      </p:sp>
      <p:grpSp>
        <p:nvGrpSpPr>
          <p:cNvPr id="29" name="组合 28">
            <a:extLst>
              <a:ext uri="{FF2B5EF4-FFF2-40B4-BE49-F238E27FC236}">
                <a16:creationId xmlns:a16="http://schemas.microsoft.com/office/drawing/2014/main" xmlns="" id="{3E3C8F2B-71A4-467D-5436-534F528B0CBA}"/>
              </a:ext>
            </a:extLst>
          </p:cNvPr>
          <p:cNvGrpSpPr/>
          <p:nvPr/>
        </p:nvGrpSpPr>
        <p:grpSpPr>
          <a:xfrm>
            <a:off x="901371" y="4220970"/>
            <a:ext cx="2209112" cy="819830"/>
            <a:chOff x="1089095" y="4099857"/>
            <a:chExt cx="2209112" cy="819830"/>
          </a:xfrm>
        </p:grpSpPr>
        <p:sp>
          <p:nvSpPr>
            <p:cNvPr id="6" name="TextBox 11">
              <a:extLst>
                <a:ext uri="{FF2B5EF4-FFF2-40B4-BE49-F238E27FC236}">
                  <a16:creationId xmlns:a16="http://schemas.microsoft.com/office/drawing/2014/main" xmlns="" id="{31D5C1CF-42D1-3870-9FAD-47CB4FE55EE9}"/>
                </a:ext>
              </a:extLst>
            </p:cNvPr>
            <p:cNvSpPr txBox="1"/>
            <p:nvPr/>
          </p:nvSpPr>
          <p:spPr>
            <a:xfrm>
              <a:off x="1675515" y="4642688"/>
              <a:ext cx="1622692" cy="276999"/>
            </a:xfrm>
            <a:prstGeom prst="rect">
              <a:avLst/>
            </a:prstGeom>
            <a:noFill/>
          </p:spPr>
          <p:txBody>
            <a:bodyPr wrap="square" rtlCol="0">
              <a:spAutoFit/>
            </a:bodyPr>
            <a:lstStyle/>
            <a:p>
              <a:r>
                <a:rPr lang="en-ID" sz="1200" dirty="0">
                  <a:latin typeface="阿里巴巴普惠体" panose="00020600040101010101" pitchFamily="18" charset="-122"/>
                  <a:ea typeface="阿里巴巴普惠体" panose="00020600040101010101" pitchFamily="18" charset="-122"/>
                  <a:cs typeface="阿里巴巴普惠体" panose="00020600040101010101" pitchFamily="18" charset="-122"/>
                </a:rPr>
                <a:t>Installed Capacity</a:t>
              </a:r>
            </a:p>
          </p:txBody>
        </p:sp>
        <p:grpSp>
          <p:nvGrpSpPr>
            <p:cNvPr id="7" name="Group 39">
              <a:extLst>
                <a:ext uri="{FF2B5EF4-FFF2-40B4-BE49-F238E27FC236}">
                  <a16:creationId xmlns:a16="http://schemas.microsoft.com/office/drawing/2014/main" xmlns="" id="{9C6B49D8-EF66-178A-DF3F-F64EF9DFDB96}"/>
                </a:ext>
              </a:extLst>
            </p:cNvPr>
            <p:cNvGrpSpPr/>
            <p:nvPr/>
          </p:nvGrpSpPr>
          <p:grpSpPr>
            <a:xfrm>
              <a:off x="1089095" y="4221410"/>
              <a:ext cx="524517" cy="677007"/>
              <a:chOff x="11880851" y="4278313"/>
              <a:chExt cx="633413" cy="817562"/>
            </a:xfrm>
            <a:solidFill>
              <a:schemeClr val="accent1"/>
            </a:solidFill>
          </p:grpSpPr>
          <p:sp>
            <p:nvSpPr>
              <p:cNvPr id="8" name="Freeform 52">
                <a:extLst>
                  <a:ext uri="{FF2B5EF4-FFF2-40B4-BE49-F238E27FC236}">
                    <a16:creationId xmlns:a16="http://schemas.microsoft.com/office/drawing/2014/main" xmlns="" id="{6BB99A83-7B48-E257-E59F-B27E128F46B3}"/>
                  </a:ext>
                </a:extLst>
              </p:cNvPr>
              <p:cNvSpPr>
                <a:spLocks noEditPoints="1"/>
              </p:cNvSpPr>
              <p:nvPr/>
            </p:nvSpPr>
            <p:spPr bwMode="auto">
              <a:xfrm>
                <a:off x="11982451" y="4352925"/>
                <a:ext cx="531813" cy="742950"/>
              </a:xfrm>
              <a:custGeom>
                <a:avLst/>
                <a:gdLst>
                  <a:gd name="T0" fmla="*/ 223 w 226"/>
                  <a:gd name="T1" fmla="*/ 291 h 316"/>
                  <a:gd name="T2" fmla="*/ 168 w 226"/>
                  <a:gd name="T3" fmla="*/ 189 h 316"/>
                  <a:gd name="T4" fmla="*/ 180 w 226"/>
                  <a:gd name="T5" fmla="*/ 178 h 316"/>
                  <a:gd name="T6" fmla="*/ 212 w 226"/>
                  <a:gd name="T7" fmla="*/ 91 h 316"/>
                  <a:gd name="T8" fmla="*/ 173 w 226"/>
                  <a:gd name="T9" fmla="*/ 6 h 316"/>
                  <a:gd name="T10" fmla="*/ 166 w 226"/>
                  <a:gd name="T11" fmla="*/ 0 h 316"/>
                  <a:gd name="T12" fmla="*/ 89 w 226"/>
                  <a:gd name="T13" fmla="*/ 83 h 316"/>
                  <a:gd name="T14" fmla="*/ 51 w 226"/>
                  <a:gd name="T15" fmla="*/ 47 h 316"/>
                  <a:gd name="T16" fmla="*/ 46 w 226"/>
                  <a:gd name="T17" fmla="*/ 32 h 316"/>
                  <a:gd name="T18" fmla="*/ 35 w 226"/>
                  <a:gd name="T19" fmla="*/ 28 h 316"/>
                  <a:gd name="T20" fmla="*/ 22 w 226"/>
                  <a:gd name="T21" fmla="*/ 33 h 316"/>
                  <a:gd name="T22" fmla="*/ 18 w 226"/>
                  <a:gd name="T23" fmla="*/ 45 h 316"/>
                  <a:gd name="T24" fmla="*/ 23 w 226"/>
                  <a:gd name="T25" fmla="*/ 57 h 316"/>
                  <a:gd name="T26" fmla="*/ 35 w 226"/>
                  <a:gd name="T27" fmla="*/ 61 h 316"/>
                  <a:gd name="T28" fmla="*/ 38 w 226"/>
                  <a:gd name="T29" fmla="*/ 61 h 316"/>
                  <a:gd name="T30" fmla="*/ 77 w 226"/>
                  <a:gd name="T31" fmla="*/ 96 h 316"/>
                  <a:gd name="T32" fmla="*/ 0 w 226"/>
                  <a:gd name="T33" fmla="*/ 179 h 316"/>
                  <a:gd name="T34" fmla="*/ 7 w 226"/>
                  <a:gd name="T35" fmla="*/ 185 h 316"/>
                  <a:gd name="T36" fmla="*/ 90 w 226"/>
                  <a:gd name="T37" fmla="*/ 218 h 316"/>
                  <a:gd name="T38" fmla="*/ 91 w 226"/>
                  <a:gd name="T39" fmla="*/ 218 h 316"/>
                  <a:gd name="T40" fmla="*/ 51 w 226"/>
                  <a:gd name="T41" fmla="*/ 291 h 316"/>
                  <a:gd name="T42" fmla="*/ 51 w 226"/>
                  <a:gd name="T43" fmla="*/ 308 h 316"/>
                  <a:gd name="T44" fmla="*/ 66 w 226"/>
                  <a:gd name="T45" fmla="*/ 316 h 316"/>
                  <a:gd name="T46" fmla="*/ 209 w 226"/>
                  <a:gd name="T47" fmla="*/ 316 h 316"/>
                  <a:gd name="T48" fmla="*/ 224 w 226"/>
                  <a:gd name="T49" fmla="*/ 308 h 316"/>
                  <a:gd name="T50" fmla="*/ 223 w 226"/>
                  <a:gd name="T51" fmla="*/ 291 h 316"/>
                  <a:gd name="T52" fmla="*/ 33 w 226"/>
                  <a:gd name="T53" fmla="*/ 43 h 316"/>
                  <a:gd name="T54" fmla="*/ 35 w 226"/>
                  <a:gd name="T55" fmla="*/ 43 h 316"/>
                  <a:gd name="T56" fmla="*/ 36 w 226"/>
                  <a:gd name="T57" fmla="*/ 43 h 316"/>
                  <a:gd name="T58" fmla="*/ 36 w 226"/>
                  <a:gd name="T59" fmla="*/ 44 h 316"/>
                  <a:gd name="T60" fmla="*/ 35 w 226"/>
                  <a:gd name="T61" fmla="*/ 45 h 316"/>
                  <a:gd name="T62" fmla="*/ 34 w 226"/>
                  <a:gd name="T63" fmla="*/ 46 h 316"/>
                  <a:gd name="T64" fmla="*/ 33 w 226"/>
                  <a:gd name="T65" fmla="*/ 46 h 316"/>
                  <a:gd name="T66" fmla="*/ 33 w 226"/>
                  <a:gd name="T67" fmla="*/ 43 h 316"/>
                  <a:gd name="T68" fmla="*/ 27 w 226"/>
                  <a:gd name="T69" fmla="*/ 178 h 316"/>
                  <a:gd name="T70" fmla="*/ 167 w 226"/>
                  <a:gd name="T71" fmla="*/ 26 h 316"/>
                  <a:gd name="T72" fmla="*/ 194 w 226"/>
                  <a:gd name="T73" fmla="*/ 91 h 316"/>
                  <a:gd name="T74" fmla="*/ 166 w 226"/>
                  <a:gd name="T75" fmla="*/ 166 h 316"/>
                  <a:gd name="T76" fmla="*/ 90 w 226"/>
                  <a:gd name="T77" fmla="*/ 199 h 316"/>
                  <a:gd name="T78" fmla="*/ 27 w 226"/>
                  <a:gd name="T79" fmla="*/ 178 h 316"/>
                  <a:gd name="T80" fmla="*/ 69 w 226"/>
                  <a:gd name="T81" fmla="*/ 297 h 316"/>
                  <a:gd name="T82" fmla="*/ 113 w 226"/>
                  <a:gd name="T83" fmla="*/ 215 h 316"/>
                  <a:gd name="T84" fmla="*/ 153 w 226"/>
                  <a:gd name="T85" fmla="*/ 200 h 316"/>
                  <a:gd name="T86" fmla="*/ 206 w 226"/>
                  <a:gd name="T87" fmla="*/ 297 h 316"/>
                  <a:gd name="T88" fmla="*/ 69 w 226"/>
                  <a:gd name="T89" fmla="*/ 297 h 316"/>
                  <a:gd name="T90" fmla="*/ 69 w 226"/>
                  <a:gd name="T91" fmla="*/ 297 h 316"/>
                  <a:gd name="T92" fmla="*/ 69 w 226"/>
                  <a:gd name="T93" fmla="*/ 297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6" h="316">
                    <a:moveTo>
                      <a:pt x="223" y="291"/>
                    </a:moveTo>
                    <a:cubicBezTo>
                      <a:pt x="168" y="189"/>
                      <a:pt x="168" y="189"/>
                      <a:pt x="168" y="189"/>
                    </a:cubicBezTo>
                    <a:cubicBezTo>
                      <a:pt x="172" y="186"/>
                      <a:pt x="176" y="182"/>
                      <a:pt x="180" y="178"/>
                    </a:cubicBezTo>
                    <a:cubicBezTo>
                      <a:pt x="202" y="154"/>
                      <a:pt x="213" y="123"/>
                      <a:pt x="212" y="91"/>
                    </a:cubicBezTo>
                    <a:cubicBezTo>
                      <a:pt x="211" y="58"/>
                      <a:pt x="197" y="28"/>
                      <a:pt x="173" y="6"/>
                    </a:cubicBezTo>
                    <a:cubicBezTo>
                      <a:pt x="166" y="0"/>
                      <a:pt x="166" y="0"/>
                      <a:pt x="166" y="0"/>
                    </a:cubicBezTo>
                    <a:cubicBezTo>
                      <a:pt x="89" y="83"/>
                      <a:pt x="89" y="83"/>
                      <a:pt x="89" y="83"/>
                    </a:cubicBezTo>
                    <a:cubicBezTo>
                      <a:pt x="51" y="47"/>
                      <a:pt x="51" y="47"/>
                      <a:pt x="51" y="47"/>
                    </a:cubicBezTo>
                    <a:cubicBezTo>
                      <a:pt x="52" y="42"/>
                      <a:pt x="50" y="36"/>
                      <a:pt x="46" y="32"/>
                    </a:cubicBezTo>
                    <a:cubicBezTo>
                      <a:pt x="43" y="30"/>
                      <a:pt x="39" y="28"/>
                      <a:pt x="35" y="28"/>
                    </a:cubicBezTo>
                    <a:cubicBezTo>
                      <a:pt x="30" y="28"/>
                      <a:pt x="25" y="30"/>
                      <a:pt x="22" y="33"/>
                    </a:cubicBezTo>
                    <a:cubicBezTo>
                      <a:pt x="19" y="37"/>
                      <a:pt x="18" y="41"/>
                      <a:pt x="18" y="45"/>
                    </a:cubicBezTo>
                    <a:cubicBezTo>
                      <a:pt x="18" y="50"/>
                      <a:pt x="20" y="54"/>
                      <a:pt x="23" y="57"/>
                    </a:cubicBezTo>
                    <a:cubicBezTo>
                      <a:pt x="26" y="59"/>
                      <a:pt x="30" y="61"/>
                      <a:pt x="35" y="61"/>
                    </a:cubicBezTo>
                    <a:cubicBezTo>
                      <a:pt x="36" y="61"/>
                      <a:pt x="37" y="61"/>
                      <a:pt x="38" y="61"/>
                    </a:cubicBezTo>
                    <a:cubicBezTo>
                      <a:pt x="77" y="96"/>
                      <a:pt x="77" y="96"/>
                      <a:pt x="77" y="96"/>
                    </a:cubicBezTo>
                    <a:cubicBezTo>
                      <a:pt x="0" y="179"/>
                      <a:pt x="0" y="179"/>
                      <a:pt x="0" y="179"/>
                    </a:cubicBezTo>
                    <a:cubicBezTo>
                      <a:pt x="7" y="185"/>
                      <a:pt x="7" y="185"/>
                      <a:pt x="7" y="185"/>
                    </a:cubicBezTo>
                    <a:cubicBezTo>
                      <a:pt x="30" y="206"/>
                      <a:pt x="59" y="218"/>
                      <a:pt x="90" y="218"/>
                    </a:cubicBezTo>
                    <a:cubicBezTo>
                      <a:pt x="90" y="218"/>
                      <a:pt x="91" y="218"/>
                      <a:pt x="91" y="218"/>
                    </a:cubicBezTo>
                    <a:cubicBezTo>
                      <a:pt x="51" y="291"/>
                      <a:pt x="51" y="291"/>
                      <a:pt x="51" y="291"/>
                    </a:cubicBezTo>
                    <a:cubicBezTo>
                      <a:pt x="48" y="297"/>
                      <a:pt x="48" y="303"/>
                      <a:pt x="51" y="308"/>
                    </a:cubicBezTo>
                    <a:cubicBezTo>
                      <a:pt x="54" y="313"/>
                      <a:pt x="59" y="316"/>
                      <a:pt x="66" y="316"/>
                    </a:cubicBezTo>
                    <a:cubicBezTo>
                      <a:pt x="209" y="316"/>
                      <a:pt x="209" y="316"/>
                      <a:pt x="209" y="316"/>
                    </a:cubicBezTo>
                    <a:cubicBezTo>
                      <a:pt x="215" y="316"/>
                      <a:pt x="221" y="313"/>
                      <a:pt x="224" y="308"/>
                    </a:cubicBezTo>
                    <a:cubicBezTo>
                      <a:pt x="226" y="303"/>
                      <a:pt x="226" y="297"/>
                      <a:pt x="223" y="291"/>
                    </a:cubicBezTo>
                    <a:close/>
                    <a:moveTo>
                      <a:pt x="33" y="43"/>
                    </a:moveTo>
                    <a:cubicBezTo>
                      <a:pt x="34" y="43"/>
                      <a:pt x="34" y="43"/>
                      <a:pt x="35" y="43"/>
                    </a:cubicBezTo>
                    <a:cubicBezTo>
                      <a:pt x="35" y="43"/>
                      <a:pt x="35" y="43"/>
                      <a:pt x="36" y="43"/>
                    </a:cubicBezTo>
                    <a:cubicBezTo>
                      <a:pt x="36" y="43"/>
                      <a:pt x="36" y="44"/>
                      <a:pt x="36" y="44"/>
                    </a:cubicBezTo>
                    <a:cubicBezTo>
                      <a:pt x="36" y="44"/>
                      <a:pt x="35" y="44"/>
                      <a:pt x="35" y="45"/>
                    </a:cubicBezTo>
                    <a:cubicBezTo>
                      <a:pt x="35" y="45"/>
                      <a:pt x="34" y="46"/>
                      <a:pt x="34" y="46"/>
                    </a:cubicBezTo>
                    <a:cubicBezTo>
                      <a:pt x="34" y="46"/>
                      <a:pt x="33" y="46"/>
                      <a:pt x="33" y="46"/>
                    </a:cubicBezTo>
                    <a:cubicBezTo>
                      <a:pt x="33" y="45"/>
                      <a:pt x="32" y="44"/>
                      <a:pt x="33" y="43"/>
                    </a:cubicBezTo>
                    <a:close/>
                    <a:moveTo>
                      <a:pt x="27" y="178"/>
                    </a:moveTo>
                    <a:cubicBezTo>
                      <a:pt x="167" y="26"/>
                      <a:pt x="167" y="26"/>
                      <a:pt x="167" y="26"/>
                    </a:cubicBezTo>
                    <a:cubicBezTo>
                      <a:pt x="183" y="44"/>
                      <a:pt x="193" y="67"/>
                      <a:pt x="194" y="91"/>
                    </a:cubicBezTo>
                    <a:cubicBezTo>
                      <a:pt x="195" y="119"/>
                      <a:pt x="185" y="145"/>
                      <a:pt x="166" y="166"/>
                    </a:cubicBezTo>
                    <a:cubicBezTo>
                      <a:pt x="147" y="187"/>
                      <a:pt x="119" y="199"/>
                      <a:pt x="90" y="199"/>
                    </a:cubicBezTo>
                    <a:cubicBezTo>
                      <a:pt x="67" y="199"/>
                      <a:pt x="45" y="192"/>
                      <a:pt x="27" y="178"/>
                    </a:cubicBezTo>
                    <a:close/>
                    <a:moveTo>
                      <a:pt x="69" y="297"/>
                    </a:moveTo>
                    <a:cubicBezTo>
                      <a:pt x="113" y="215"/>
                      <a:pt x="113" y="215"/>
                      <a:pt x="113" y="215"/>
                    </a:cubicBezTo>
                    <a:cubicBezTo>
                      <a:pt x="127" y="213"/>
                      <a:pt x="141" y="207"/>
                      <a:pt x="153" y="200"/>
                    </a:cubicBezTo>
                    <a:cubicBezTo>
                      <a:pt x="206" y="297"/>
                      <a:pt x="206" y="297"/>
                      <a:pt x="206" y="297"/>
                    </a:cubicBezTo>
                    <a:lnTo>
                      <a:pt x="69" y="297"/>
                    </a:lnTo>
                    <a:close/>
                    <a:moveTo>
                      <a:pt x="69" y="297"/>
                    </a:moveTo>
                    <a:cubicBezTo>
                      <a:pt x="69" y="297"/>
                      <a:pt x="69" y="297"/>
                      <a:pt x="69" y="297"/>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sp>
            <p:nvSpPr>
              <p:cNvPr id="9" name="Freeform 53">
                <a:extLst>
                  <a:ext uri="{FF2B5EF4-FFF2-40B4-BE49-F238E27FC236}">
                    <a16:creationId xmlns:a16="http://schemas.microsoft.com/office/drawing/2014/main" xmlns="" id="{FC02A9C4-7DC5-4E9D-B407-63C03C6D27C9}"/>
                  </a:ext>
                </a:extLst>
              </p:cNvPr>
              <p:cNvSpPr>
                <a:spLocks noEditPoints="1"/>
              </p:cNvSpPr>
              <p:nvPr/>
            </p:nvSpPr>
            <p:spPr bwMode="auto">
              <a:xfrm>
                <a:off x="11880851" y="4278313"/>
                <a:ext cx="158750" cy="166688"/>
              </a:xfrm>
              <a:custGeom>
                <a:avLst/>
                <a:gdLst>
                  <a:gd name="T0" fmla="*/ 59 w 67"/>
                  <a:gd name="T1" fmla="*/ 19 h 71"/>
                  <a:gd name="T2" fmla="*/ 67 w 67"/>
                  <a:gd name="T3" fmla="*/ 9 h 71"/>
                  <a:gd name="T4" fmla="*/ 57 w 67"/>
                  <a:gd name="T5" fmla="*/ 1 h 71"/>
                  <a:gd name="T6" fmla="*/ 17 w 67"/>
                  <a:gd name="T7" fmla="*/ 21 h 71"/>
                  <a:gd name="T8" fmla="*/ 0 w 67"/>
                  <a:gd name="T9" fmla="*/ 62 h 71"/>
                  <a:gd name="T10" fmla="*/ 9 w 67"/>
                  <a:gd name="T11" fmla="*/ 71 h 71"/>
                  <a:gd name="T12" fmla="*/ 9 w 67"/>
                  <a:gd name="T13" fmla="*/ 71 h 71"/>
                  <a:gd name="T14" fmla="*/ 18 w 67"/>
                  <a:gd name="T15" fmla="*/ 62 h 71"/>
                  <a:gd name="T16" fmla="*/ 30 w 67"/>
                  <a:gd name="T17" fmla="*/ 33 h 71"/>
                  <a:gd name="T18" fmla="*/ 59 w 67"/>
                  <a:gd name="T19" fmla="*/ 19 h 71"/>
                  <a:gd name="T20" fmla="*/ 59 w 67"/>
                  <a:gd name="T21" fmla="*/ 19 h 71"/>
                  <a:gd name="T22" fmla="*/ 59 w 67"/>
                  <a:gd name="T23" fmla="*/ 19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7" h="71">
                    <a:moveTo>
                      <a:pt x="59" y="19"/>
                    </a:moveTo>
                    <a:cubicBezTo>
                      <a:pt x="64" y="18"/>
                      <a:pt x="67" y="14"/>
                      <a:pt x="67" y="9"/>
                    </a:cubicBezTo>
                    <a:cubicBezTo>
                      <a:pt x="67" y="4"/>
                      <a:pt x="62" y="0"/>
                      <a:pt x="57" y="1"/>
                    </a:cubicBezTo>
                    <a:cubicBezTo>
                      <a:pt x="43" y="2"/>
                      <a:pt x="27" y="10"/>
                      <a:pt x="17" y="21"/>
                    </a:cubicBezTo>
                    <a:cubicBezTo>
                      <a:pt x="7" y="32"/>
                      <a:pt x="0" y="48"/>
                      <a:pt x="0" y="62"/>
                    </a:cubicBezTo>
                    <a:cubicBezTo>
                      <a:pt x="0" y="67"/>
                      <a:pt x="4" y="71"/>
                      <a:pt x="9" y="71"/>
                    </a:cubicBezTo>
                    <a:cubicBezTo>
                      <a:pt x="9" y="71"/>
                      <a:pt x="9" y="71"/>
                      <a:pt x="9" y="71"/>
                    </a:cubicBezTo>
                    <a:cubicBezTo>
                      <a:pt x="14" y="71"/>
                      <a:pt x="18" y="67"/>
                      <a:pt x="18" y="62"/>
                    </a:cubicBezTo>
                    <a:cubicBezTo>
                      <a:pt x="18" y="53"/>
                      <a:pt x="23" y="41"/>
                      <a:pt x="30" y="33"/>
                    </a:cubicBezTo>
                    <a:cubicBezTo>
                      <a:pt x="38" y="25"/>
                      <a:pt x="49" y="20"/>
                      <a:pt x="59" y="19"/>
                    </a:cubicBezTo>
                    <a:close/>
                    <a:moveTo>
                      <a:pt x="59" y="19"/>
                    </a:moveTo>
                    <a:cubicBezTo>
                      <a:pt x="59" y="19"/>
                      <a:pt x="59" y="19"/>
                      <a:pt x="59" y="19"/>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sp>
            <p:nvSpPr>
              <p:cNvPr id="10" name="Freeform 54">
                <a:extLst>
                  <a:ext uri="{FF2B5EF4-FFF2-40B4-BE49-F238E27FC236}">
                    <a16:creationId xmlns:a16="http://schemas.microsoft.com/office/drawing/2014/main" xmlns="" id="{E4496FC7-43EB-1192-5557-A61371E89F7C}"/>
                  </a:ext>
                </a:extLst>
              </p:cNvPr>
              <p:cNvSpPr>
                <a:spLocks noEditPoints="1"/>
              </p:cNvSpPr>
              <p:nvPr/>
            </p:nvSpPr>
            <p:spPr bwMode="auto">
              <a:xfrm>
                <a:off x="11941176" y="4337050"/>
                <a:ext cx="117475" cy="122238"/>
              </a:xfrm>
              <a:custGeom>
                <a:avLst/>
                <a:gdLst>
                  <a:gd name="T0" fmla="*/ 26 w 50"/>
                  <a:gd name="T1" fmla="*/ 27 h 52"/>
                  <a:gd name="T2" fmla="*/ 42 w 50"/>
                  <a:gd name="T3" fmla="*/ 19 h 52"/>
                  <a:gd name="T4" fmla="*/ 50 w 50"/>
                  <a:gd name="T5" fmla="*/ 9 h 52"/>
                  <a:gd name="T6" fmla="*/ 40 w 50"/>
                  <a:gd name="T7" fmla="*/ 0 h 52"/>
                  <a:gd name="T8" fmla="*/ 12 w 50"/>
                  <a:gd name="T9" fmla="*/ 15 h 52"/>
                  <a:gd name="T10" fmla="*/ 0 w 50"/>
                  <a:gd name="T11" fmla="*/ 43 h 52"/>
                  <a:gd name="T12" fmla="*/ 9 w 50"/>
                  <a:gd name="T13" fmla="*/ 52 h 52"/>
                  <a:gd name="T14" fmla="*/ 10 w 50"/>
                  <a:gd name="T15" fmla="*/ 52 h 52"/>
                  <a:gd name="T16" fmla="*/ 19 w 50"/>
                  <a:gd name="T17" fmla="*/ 43 h 52"/>
                  <a:gd name="T18" fmla="*/ 26 w 50"/>
                  <a:gd name="T19" fmla="*/ 27 h 52"/>
                  <a:gd name="T20" fmla="*/ 26 w 50"/>
                  <a:gd name="T21" fmla="*/ 27 h 52"/>
                  <a:gd name="T22" fmla="*/ 26 w 50"/>
                  <a:gd name="T23"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 h="52">
                    <a:moveTo>
                      <a:pt x="26" y="27"/>
                    </a:moveTo>
                    <a:cubicBezTo>
                      <a:pt x="30" y="23"/>
                      <a:pt x="37" y="19"/>
                      <a:pt x="42" y="19"/>
                    </a:cubicBezTo>
                    <a:cubicBezTo>
                      <a:pt x="47" y="18"/>
                      <a:pt x="50" y="14"/>
                      <a:pt x="50" y="9"/>
                    </a:cubicBezTo>
                    <a:cubicBezTo>
                      <a:pt x="50" y="4"/>
                      <a:pt x="45" y="0"/>
                      <a:pt x="40" y="0"/>
                    </a:cubicBezTo>
                    <a:cubicBezTo>
                      <a:pt x="29" y="1"/>
                      <a:pt x="18" y="8"/>
                      <a:pt x="12" y="15"/>
                    </a:cubicBezTo>
                    <a:cubicBezTo>
                      <a:pt x="7" y="21"/>
                      <a:pt x="1" y="32"/>
                      <a:pt x="0" y="43"/>
                    </a:cubicBezTo>
                    <a:cubicBezTo>
                      <a:pt x="0" y="48"/>
                      <a:pt x="4" y="52"/>
                      <a:pt x="9" y="52"/>
                    </a:cubicBezTo>
                    <a:cubicBezTo>
                      <a:pt x="10" y="52"/>
                      <a:pt x="10" y="52"/>
                      <a:pt x="10" y="52"/>
                    </a:cubicBezTo>
                    <a:cubicBezTo>
                      <a:pt x="15" y="52"/>
                      <a:pt x="19" y="48"/>
                      <a:pt x="19" y="43"/>
                    </a:cubicBezTo>
                    <a:cubicBezTo>
                      <a:pt x="19" y="38"/>
                      <a:pt x="22" y="31"/>
                      <a:pt x="26" y="27"/>
                    </a:cubicBezTo>
                    <a:close/>
                    <a:moveTo>
                      <a:pt x="26" y="27"/>
                    </a:moveTo>
                    <a:cubicBezTo>
                      <a:pt x="26" y="27"/>
                      <a:pt x="26" y="27"/>
                      <a:pt x="26" y="27"/>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grpSp>
        <p:sp>
          <p:nvSpPr>
            <p:cNvPr id="11" name="TextBox 59">
              <a:extLst>
                <a:ext uri="{FF2B5EF4-FFF2-40B4-BE49-F238E27FC236}">
                  <a16:creationId xmlns:a16="http://schemas.microsoft.com/office/drawing/2014/main" xmlns="" id="{28DBC2C1-832E-43B6-C147-94BFF109E1FD}"/>
                </a:ext>
              </a:extLst>
            </p:cNvPr>
            <p:cNvSpPr txBox="1"/>
            <p:nvPr/>
          </p:nvSpPr>
          <p:spPr>
            <a:xfrm>
              <a:off x="1675515" y="4099857"/>
              <a:ext cx="1498867" cy="584775"/>
            </a:xfrm>
            <a:prstGeom prst="rect">
              <a:avLst/>
            </a:prstGeom>
            <a:noFill/>
          </p:spPr>
          <p:txBody>
            <a:bodyPr wrap="square" rtlCol="0">
              <a:spAutoFit/>
            </a:bodyPr>
            <a:lstStyle/>
            <a:p>
              <a:r>
                <a:rPr lang="en-ID" sz="3200" b="1">
                  <a:solidFill>
                    <a:schemeClr val="accent1"/>
                  </a:solidFill>
                  <a:latin typeface="阿里巴巴普惠体" panose="00020600040101010101" pitchFamily="18" charset="-122"/>
                  <a:ea typeface="阿里巴巴普惠体" panose="00020600040101010101" pitchFamily="18" charset="-122"/>
                  <a:cs typeface="阿里巴巴普惠体" panose="00020600040101010101" pitchFamily="18" charset="-122"/>
                </a:rPr>
                <a:t>1890+</a:t>
              </a:r>
            </a:p>
          </p:txBody>
        </p:sp>
      </p:grpSp>
      <p:grpSp>
        <p:nvGrpSpPr>
          <p:cNvPr id="3" name="组合 2">
            <a:extLst>
              <a:ext uri="{FF2B5EF4-FFF2-40B4-BE49-F238E27FC236}">
                <a16:creationId xmlns:a16="http://schemas.microsoft.com/office/drawing/2014/main" xmlns="" id="{69D54EEE-E880-7D88-B3E3-63CC1A33CCBB}"/>
              </a:ext>
            </a:extLst>
          </p:cNvPr>
          <p:cNvGrpSpPr/>
          <p:nvPr/>
        </p:nvGrpSpPr>
        <p:grpSpPr>
          <a:xfrm>
            <a:off x="901372" y="1744154"/>
            <a:ext cx="5129711" cy="2085959"/>
            <a:chOff x="1089095" y="1623041"/>
            <a:chExt cx="5129711" cy="2085959"/>
          </a:xfrm>
        </p:grpSpPr>
        <p:sp>
          <p:nvSpPr>
            <p:cNvPr id="5" name="TextBox 34">
              <a:extLst>
                <a:ext uri="{FF2B5EF4-FFF2-40B4-BE49-F238E27FC236}">
                  <a16:creationId xmlns:a16="http://schemas.microsoft.com/office/drawing/2014/main" xmlns="" id="{FEF0B650-5F1F-55F0-4EE8-DC5E8F003BE6}"/>
                </a:ext>
              </a:extLst>
            </p:cNvPr>
            <p:cNvSpPr txBox="1"/>
            <p:nvPr/>
          </p:nvSpPr>
          <p:spPr>
            <a:xfrm>
              <a:off x="1089095" y="2324005"/>
              <a:ext cx="5129711" cy="1384995"/>
            </a:xfrm>
            <a:prstGeom prst="rect">
              <a:avLst/>
            </a:prstGeom>
            <a:noFill/>
          </p:spPr>
          <p:txBody>
            <a:bodyPr wrap="square" rtlCol="0" anchor="ctr">
              <a:spAutoFit/>
            </a:bodyPr>
            <a:lstStyle/>
            <a:p>
              <a:pPr>
                <a:lnSpc>
                  <a:spcPct val="150000"/>
                </a:lnSpc>
                <a:defRPr/>
              </a:pPr>
              <a:r>
                <a:rPr lang="zh-CN" altLang="en-US" sz="1400" dirty="0">
                  <a:solidFill>
                    <a:schemeClr val="tx1">
                      <a:lumMod val="65000"/>
                      <a:lumOff val="35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sym typeface="+mn-ea"/>
                </a:rPr>
                <a:t>单击此处输入你的正文，文字是您思想的提炼，为了最终演示发布的良好效果单击此处输入你的正文，文字是您思想的提炼，为了最终演示发布的良好效果单击此处输入你的正文，文字是您思想的提炼，为了最终演示发布的良好效果</a:t>
              </a:r>
            </a:p>
          </p:txBody>
        </p:sp>
        <p:grpSp>
          <p:nvGrpSpPr>
            <p:cNvPr id="31" name="组合 30">
              <a:extLst>
                <a:ext uri="{FF2B5EF4-FFF2-40B4-BE49-F238E27FC236}">
                  <a16:creationId xmlns:a16="http://schemas.microsoft.com/office/drawing/2014/main" xmlns="" id="{32405F3A-A6EB-FAEE-4314-98B7FDA02E72}"/>
                </a:ext>
              </a:extLst>
            </p:cNvPr>
            <p:cNvGrpSpPr/>
            <p:nvPr/>
          </p:nvGrpSpPr>
          <p:grpSpPr>
            <a:xfrm>
              <a:off x="1139049" y="1623041"/>
              <a:ext cx="1595535" cy="561249"/>
              <a:chOff x="1074504" y="5294163"/>
              <a:chExt cx="1595535" cy="561249"/>
            </a:xfrm>
          </p:grpSpPr>
          <p:sp>
            <p:nvSpPr>
              <p:cNvPr id="14" name="Rectangle: Rounded Corners 13">
                <a:extLst>
                  <a:ext uri="{FF2B5EF4-FFF2-40B4-BE49-F238E27FC236}">
                    <a16:creationId xmlns:a16="http://schemas.microsoft.com/office/drawing/2014/main" xmlns="" id="{9EC7B3E3-3AF0-05CA-84F2-6E6E02DE66C0}"/>
                  </a:ext>
                </a:extLst>
              </p:cNvPr>
              <p:cNvSpPr/>
              <p:nvPr/>
            </p:nvSpPr>
            <p:spPr>
              <a:xfrm>
                <a:off x="1074504" y="5294163"/>
                <a:ext cx="1595535" cy="561249"/>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2800" b="1">
                  <a:solidFill>
                    <a:schemeClr val="bg1"/>
                  </a:solidFill>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sp>
            <p:nvSpPr>
              <p:cNvPr id="15" name="TextBox 14">
                <a:extLst>
                  <a:ext uri="{FF2B5EF4-FFF2-40B4-BE49-F238E27FC236}">
                    <a16:creationId xmlns:a16="http://schemas.microsoft.com/office/drawing/2014/main" xmlns="" id="{E2421863-4CB9-07D2-C85B-D17A3080F861}"/>
                  </a:ext>
                </a:extLst>
              </p:cNvPr>
              <p:cNvSpPr txBox="1"/>
              <p:nvPr/>
            </p:nvSpPr>
            <p:spPr>
              <a:xfrm>
                <a:off x="1217242" y="5332192"/>
                <a:ext cx="1310058" cy="523220"/>
              </a:xfrm>
              <a:prstGeom prst="rect">
                <a:avLst/>
              </a:prstGeom>
              <a:noFill/>
            </p:spPr>
            <p:txBody>
              <a:bodyPr wrap="square" rtlCol="0">
                <a:spAutoFit/>
              </a:bodyPr>
              <a:lstStyle/>
              <a:p>
                <a:pPr algn="ctr"/>
                <a:r>
                  <a:rPr lang="zh-CN" altLang="en-US" sz="2800" b="1" dirty="0">
                    <a:solidFill>
                      <a:schemeClr val="bg1"/>
                    </a:solidFill>
                    <a:latin typeface="阿里巴巴普惠体" panose="00020600040101010101" pitchFamily="18" charset="-122"/>
                    <a:ea typeface="阿里巴巴普惠体" panose="00020600040101010101" pitchFamily="18" charset="-122"/>
                    <a:cs typeface="阿里巴巴普惠体" panose="00020600040101010101" pitchFamily="18" charset="-122"/>
                  </a:rPr>
                  <a:t>标题</a:t>
                </a:r>
                <a:endParaRPr lang="en-US" sz="2800" b="1" dirty="0">
                  <a:solidFill>
                    <a:schemeClr val="bg1"/>
                  </a:solidFill>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grpSp>
      </p:grpSp>
      <p:grpSp>
        <p:nvGrpSpPr>
          <p:cNvPr id="30" name="组合 29">
            <a:extLst>
              <a:ext uri="{FF2B5EF4-FFF2-40B4-BE49-F238E27FC236}">
                <a16:creationId xmlns:a16="http://schemas.microsoft.com/office/drawing/2014/main" xmlns="" id="{1BCCB226-5668-119C-31DB-EE2C78E304FC}"/>
              </a:ext>
            </a:extLst>
          </p:cNvPr>
          <p:cNvGrpSpPr/>
          <p:nvPr/>
        </p:nvGrpSpPr>
        <p:grpSpPr>
          <a:xfrm>
            <a:off x="3800971" y="4220971"/>
            <a:ext cx="2151403" cy="850608"/>
            <a:chOff x="3988695" y="4099857"/>
            <a:chExt cx="2151402" cy="850608"/>
          </a:xfrm>
        </p:grpSpPr>
        <p:sp>
          <p:nvSpPr>
            <p:cNvPr id="12" name="TextBox 60">
              <a:extLst>
                <a:ext uri="{FF2B5EF4-FFF2-40B4-BE49-F238E27FC236}">
                  <a16:creationId xmlns:a16="http://schemas.microsoft.com/office/drawing/2014/main" xmlns="" id="{6A6E844A-A8E6-3DB6-FE98-1D5784026CDC}"/>
                </a:ext>
              </a:extLst>
            </p:cNvPr>
            <p:cNvSpPr txBox="1"/>
            <p:nvPr/>
          </p:nvSpPr>
          <p:spPr>
            <a:xfrm>
              <a:off x="4517406" y="4642688"/>
              <a:ext cx="1622691" cy="307777"/>
            </a:xfrm>
            <a:prstGeom prst="rect">
              <a:avLst/>
            </a:prstGeom>
            <a:noFill/>
          </p:spPr>
          <p:txBody>
            <a:bodyPr wrap="square" rtlCol="0">
              <a:spAutoFit/>
            </a:bodyPr>
            <a:lstStyle/>
            <a:p>
              <a:r>
                <a:rPr lang="en-ID" sz="1400">
                  <a:latin typeface="阿里巴巴普惠体" panose="00020600040101010101" pitchFamily="18" charset="-122"/>
                  <a:ea typeface="阿里巴巴普惠体" panose="00020600040101010101" pitchFamily="18" charset="-122"/>
                  <a:cs typeface="阿里巴巴普惠体" panose="00020600040101010101" pitchFamily="18" charset="-122"/>
                </a:rPr>
                <a:t>Area Covered</a:t>
              </a:r>
            </a:p>
          </p:txBody>
        </p:sp>
        <p:sp>
          <p:nvSpPr>
            <p:cNvPr id="13" name="TextBox 66">
              <a:extLst>
                <a:ext uri="{FF2B5EF4-FFF2-40B4-BE49-F238E27FC236}">
                  <a16:creationId xmlns:a16="http://schemas.microsoft.com/office/drawing/2014/main" xmlns="" id="{C2F8B61B-8AEC-E640-FBAB-5AAED955FC4A}"/>
                </a:ext>
              </a:extLst>
            </p:cNvPr>
            <p:cNvSpPr txBox="1"/>
            <p:nvPr/>
          </p:nvSpPr>
          <p:spPr>
            <a:xfrm>
              <a:off x="4517405" y="4099857"/>
              <a:ext cx="1498867" cy="584775"/>
            </a:xfrm>
            <a:prstGeom prst="rect">
              <a:avLst/>
            </a:prstGeom>
            <a:noFill/>
          </p:spPr>
          <p:txBody>
            <a:bodyPr wrap="square" rtlCol="0">
              <a:spAutoFit/>
            </a:bodyPr>
            <a:lstStyle/>
            <a:p>
              <a:r>
                <a:rPr lang="en-ID" sz="3200" b="1">
                  <a:solidFill>
                    <a:schemeClr val="accent1"/>
                  </a:solidFill>
                  <a:latin typeface="阿里巴巴普惠体" panose="00020600040101010101" pitchFamily="18" charset="-122"/>
                  <a:ea typeface="阿里巴巴普惠体" panose="00020600040101010101" pitchFamily="18" charset="-122"/>
                  <a:cs typeface="阿里巴巴普惠体" panose="00020600040101010101" pitchFamily="18" charset="-122"/>
                </a:rPr>
                <a:t>678+</a:t>
              </a:r>
            </a:p>
          </p:txBody>
        </p:sp>
        <p:grpSp>
          <p:nvGrpSpPr>
            <p:cNvPr id="16" name="Group 73">
              <a:extLst>
                <a:ext uri="{FF2B5EF4-FFF2-40B4-BE49-F238E27FC236}">
                  <a16:creationId xmlns:a16="http://schemas.microsoft.com/office/drawing/2014/main" xmlns="" id="{B16E910F-90DA-A1F7-D62D-88DF50DDA336}"/>
                </a:ext>
              </a:extLst>
            </p:cNvPr>
            <p:cNvGrpSpPr/>
            <p:nvPr/>
          </p:nvGrpSpPr>
          <p:grpSpPr>
            <a:xfrm rot="21545399">
              <a:off x="3988695" y="4224776"/>
              <a:ext cx="429010" cy="647562"/>
              <a:chOff x="2289175" y="1751013"/>
              <a:chExt cx="168275" cy="254001"/>
            </a:xfrm>
            <a:solidFill>
              <a:schemeClr val="accent1"/>
            </a:solidFill>
          </p:grpSpPr>
          <p:sp>
            <p:nvSpPr>
              <p:cNvPr id="17" name="Freeform 110">
                <a:extLst>
                  <a:ext uri="{FF2B5EF4-FFF2-40B4-BE49-F238E27FC236}">
                    <a16:creationId xmlns:a16="http://schemas.microsoft.com/office/drawing/2014/main" xmlns="" id="{A52ABE41-9D8F-73F1-C51E-636F22202D34}"/>
                  </a:ext>
                </a:extLst>
              </p:cNvPr>
              <p:cNvSpPr>
                <a:spLocks noEditPoints="1"/>
              </p:cNvSpPr>
              <p:nvPr/>
            </p:nvSpPr>
            <p:spPr bwMode="auto">
              <a:xfrm>
                <a:off x="2289175" y="1812926"/>
                <a:ext cx="168275" cy="192088"/>
              </a:xfrm>
              <a:custGeom>
                <a:avLst/>
                <a:gdLst>
                  <a:gd name="T0" fmla="*/ 32 w 63"/>
                  <a:gd name="T1" fmla="*/ 56 h 72"/>
                  <a:gd name="T2" fmla="*/ 48 w 63"/>
                  <a:gd name="T3" fmla="*/ 72 h 72"/>
                  <a:gd name="T4" fmla="*/ 63 w 63"/>
                  <a:gd name="T5" fmla="*/ 72 h 72"/>
                  <a:gd name="T6" fmla="*/ 33 w 63"/>
                  <a:gd name="T7" fmla="*/ 15 h 72"/>
                  <a:gd name="T8" fmla="*/ 39 w 63"/>
                  <a:gd name="T9" fmla="*/ 7 h 72"/>
                  <a:gd name="T10" fmla="*/ 32 w 63"/>
                  <a:gd name="T11" fmla="*/ 0 h 72"/>
                  <a:gd name="T12" fmla="*/ 24 w 63"/>
                  <a:gd name="T13" fmla="*/ 7 h 72"/>
                  <a:gd name="T14" fmla="*/ 31 w 63"/>
                  <a:gd name="T15" fmla="*/ 15 h 72"/>
                  <a:gd name="T16" fmla="*/ 0 w 63"/>
                  <a:gd name="T17" fmla="*/ 72 h 72"/>
                  <a:gd name="T18" fmla="*/ 16 w 63"/>
                  <a:gd name="T19" fmla="*/ 72 h 72"/>
                  <a:gd name="T20" fmla="*/ 32 w 63"/>
                  <a:gd name="T21" fmla="*/ 56 h 72"/>
                  <a:gd name="T22" fmla="*/ 32 w 63"/>
                  <a:gd name="T23" fmla="*/ 33 h 72"/>
                  <a:gd name="T24" fmla="*/ 32 w 63"/>
                  <a:gd name="T25" fmla="*/ 32 h 72"/>
                  <a:gd name="T26" fmla="*/ 32 w 63"/>
                  <a:gd name="T27" fmla="*/ 33 h 72"/>
                  <a:gd name="T28" fmla="*/ 41 w 63"/>
                  <a:gd name="T29" fmla="*/ 52 h 72"/>
                  <a:gd name="T30" fmla="*/ 32 w 63"/>
                  <a:gd name="T31" fmla="*/ 50 h 72"/>
                  <a:gd name="T32" fmla="*/ 23 w 63"/>
                  <a:gd name="T33" fmla="*/ 52 h 72"/>
                  <a:gd name="T34" fmla="*/ 32 w 63"/>
                  <a:gd name="T35" fmla="*/ 33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 h="72">
                    <a:moveTo>
                      <a:pt x="32" y="56"/>
                    </a:moveTo>
                    <a:cubicBezTo>
                      <a:pt x="41" y="56"/>
                      <a:pt x="48" y="63"/>
                      <a:pt x="48" y="72"/>
                    </a:cubicBezTo>
                    <a:cubicBezTo>
                      <a:pt x="63" y="72"/>
                      <a:pt x="63" y="72"/>
                      <a:pt x="63" y="72"/>
                    </a:cubicBezTo>
                    <a:cubicBezTo>
                      <a:pt x="44" y="51"/>
                      <a:pt x="36" y="26"/>
                      <a:pt x="33" y="15"/>
                    </a:cubicBezTo>
                    <a:cubicBezTo>
                      <a:pt x="37" y="14"/>
                      <a:pt x="39" y="11"/>
                      <a:pt x="39" y="7"/>
                    </a:cubicBezTo>
                    <a:cubicBezTo>
                      <a:pt x="39" y="3"/>
                      <a:pt x="36" y="0"/>
                      <a:pt x="32" y="0"/>
                    </a:cubicBezTo>
                    <a:cubicBezTo>
                      <a:pt x="28" y="0"/>
                      <a:pt x="24" y="3"/>
                      <a:pt x="24" y="7"/>
                    </a:cubicBezTo>
                    <a:cubicBezTo>
                      <a:pt x="24" y="11"/>
                      <a:pt x="27" y="14"/>
                      <a:pt x="31" y="15"/>
                    </a:cubicBezTo>
                    <a:cubicBezTo>
                      <a:pt x="28" y="26"/>
                      <a:pt x="20" y="51"/>
                      <a:pt x="0" y="72"/>
                    </a:cubicBezTo>
                    <a:cubicBezTo>
                      <a:pt x="16" y="72"/>
                      <a:pt x="16" y="72"/>
                      <a:pt x="16" y="72"/>
                    </a:cubicBezTo>
                    <a:cubicBezTo>
                      <a:pt x="16" y="63"/>
                      <a:pt x="23" y="56"/>
                      <a:pt x="32" y="56"/>
                    </a:cubicBezTo>
                    <a:close/>
                    <a:moveTo>
                      <a:pt x="32" y="33"/>
                    </a:moveTo>
                    <a:cubicBezTo>
                      <a:pt x="32" y="32"/>
                      <a:pt x="32" y="32"/>
                      <a:pt x="32" y="32"/>
                    </a:cubicBezTo>
                    <a:cubicBezTo>
                      <a:pt x="32" y="32"/>
                      <a:pt x="32" y="32"/>
                      <a:pt x="32" y="33"/>
                    </a:cubicBezTo>
                    <a:cubicBezTo>
                      <a:pt x="35" y="39"/>
                      <a:pt x="38" y="46"/>
                      <a:pt x="41" y="52"/>
                    </a:cubicBezTo>
                    <a:cubicBezTo>
                      <a:pt x="38" y="50"/>
                      <a:pt x="35" y="50"/>
                      <a:pt x="32" y="50"/>
                    </a:cubicBezTo>
                    <a:cubicBezTo>
                      <a:pt x="29" y="50"/>
                      <a:pt x="26" y="50"/>
                      <a:pt x="23" y="52"/>
                    </a:cubicBezTo>
                    <a:cubicBezTo>
                      <a:pt x="26" y="46"/>
                      <a:pt x="29" y="39"/>
                      <a:pt x="32" y="33"/>
                    </a:cubicBezTo>
                    <a:close/>
                  </a:path>
                </a:pathLst>
              </a:custGeom>
              <a:grpFill/>
              <a:ln>
                <a:noFill/>
              </a:ln>
            </p:spPr>
            <p:txBody>
              <a:bodyPr vert="horz" wrap="square" lIns="91440" tIns="45720" rIns="91440" bIns="45720" numCol="1" anchor="t" anchorCtr="0" compatLnSpc="1"/>
              <a:lstStyle/>
              <a:p>
                <a:endParaRPr lang="id-ID">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sp>
            <p:nvSpPr>
              <p:cNvPr id="18" name="Freeform 111">
                <a:extLst>
                  <a:ext uri="{FF2B5EF4-FFF2-40B4-BE49-F238E27FC236}">
                    <a16:creationId xmlns:a16="http://schemas.microsoft.com/office/drawing/2014/main" xmlns="" id="{A9EC32F4-E833-D32E-9B7E-FD6B09823863}"/>
                  </a:ext>
                </a:extLst>
              </p:cNvPr>
              <p:cNvSpPr/>
              <p:nvPr/>
            </p:nvSpPr>
            <p:spPr bwMode="auto">
              <a:xfrm>
                <a:off x="2290763" y="1751013"/>
                <a:ext cx="166687" cy="155575"/>
              </a:xfrm>
              <a:custGeom>
                <a:avLst/>
                <a:gdLst>
                  <a:gd name="T0" fmla="*/ 15 w 62"/>
                  <a:gd name="T1" fmla="*/ 57 h 58"/>
                  <a:gd name="T2" fmla="*/ 18 w 62"/>
                  <a:gd name="T3" fmla="*/ 57 h 58"/>
                  <a:gd name="T4" fmla="*/ 17 w 62"/>
                  <a:gd name="T5" fmla="*/ 54 h 58"/>
                  <a:gd name="T6" fmla="*/ 3 w 62"/>
                  <a:gd name="T7" fmla="*/ 30 h 58"/>
                  <a:gd name="T8" fmla="*/ 31 w 62"/>
                  <a:gd name="T9" fmla="*/ 3 h 58"/>
                  <a:gd name="T10" fmla="*/ 59 w 62"/>
                  <a:gd name="T11" fmla="*/ 30 h 58"/>
                  <a:gd name="T12" fmla="*/ 45 w 62"/>
                  <a:gd name="T13" fmla="*/ 54 h 58"/>
                  <a:gd name="T14" fmla="*/ 44 w 62"/>
                  <a:gd name="T15" fmla="*/ 57 h 58"/>
                  <a:gd name="T16" fmla="*/ 45 w 62"/>
                  <a:gd name="T17" fmla="*/ 57 h 58"/>
                  <a:gd name="T18" fmla="*/ 46 w 62"/>
                  <a:gd name="T19" fmla="*/ 57 h 58"/>
                  <a:gd name="T20" fmla="*/ 57 w 62"/>
                  <a:gd name="T21" fmla="*/ 46 h 58"/>
                  <a:gd name="T22" fmla="*/ 62 w 62"/>
                  <a:gd name="T23" fmla="*/ 30 h 58"/>
                  <a:gd name="T24" fmla="*/ 31 w 62"/>
                  <a:gd name="T25" fmla="*/ 0 h 58"/>
                  <a:gd name="T26" fmla="*/ 0 w 62"/>
                  <a:gd name="T27" fmla="*/ 30 h 58"/>
                  <a:gd name="T28" fmla="*/ 4 w 62"/>
                  <a:gd name="T29" fmla="*/ 46 h 58"/>
                  <a:gd name="T30" fmla="*/ 15 w 62"/>
                  <a:gd name="T31" fmla="*/ 57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2" h="58">
                    <a:moveTo>
                      <a:pt x="15" y="57"/>
                    </a:moveTo>
                    <a:cubicBezTo>
                      <a:pt x="16" y="58"/>
                      <a:pt x="17" y="57"/>
                      <a:pt x="18" y="57"/>
                    </a:cubicBezTo>
                    <a:cubicBezTo>
                      <a:pt x="18" y="56"/>
                      <a:pt x="18" y="55"/>
                      <a:pt x="17" y="54"/>
                    </a:cubicBezTo>
                    <a:cubicBezTo>
                      <a:pt x="8" y="50"/>
                      <a:pt x="3" y="40"/>
                      <a:pt x="3" y="30"/>
                    </a:cubicBezTo>
                    <a:cubicBezTo>
                      <a:pt x="3" y="15"/>
                      <a:pt x="16" y="3"/>
                      <a:pt x="31" y="3"/>
                    </a:cubicBezTo>
                    <a:cubicBezTo>
                      <a:pt x="46" y="3"/>
                      <a:pt x="59" y="15"/>
                      <a:pt x="59" y="30"/>
                    </a:cubicBezTo>
                    <a:cubicBezTo>
                      <a:pt x="59" y="40"/>
                      <a:pt x="53" y="50"/>
                      <a:pt x="45" y="54"/>
                    </a:cubicBezTo>
                    <a:cubicBezTo>
                      <a:pt x="44" y="55"/>
                      <a:pt x="44" y="56"/>
                      <a:pt x="44" y="57"/>
                    </a:cubicBezTo>
                    <a:cubicBezTo>
                      <a:pt x="44" y="57"/>
                      <a:pt x="45" y="57"/>
                      <a:pt x="45" y="57"/>
                    </a:cubicBezTo>
                    <a:cubicBezTo>
                      <a:pt x="46" y="57"/>
                      <a:pt x="46" y="57"/>
                      <a:pt x="46" y="57"/>
                    </a:cubicBezTo>
                    <a:cubicBezTo>
                      <a:pt x="51" y="54"/>
                      <a:pt x="55" y="51"/>
                      <a:pt x="57" y="46"/>
                    </a:cubicBezTo>
                    <a:cubicBezTo>
                      <a:pt x="60" y="41"/>
                      <a:pt x="62" y="36"/>
                      <a:pt x="62" y="30"/>
                    </a:cubicBezTo>
                    <a:cubicBezTo>
                      <a:pt x="62" y="14"/>
                      <a:pt x="48" y="0"/>
                      <a:pt x="31" y="0"/>
                    </a:cubicBezTo>
                    <a:cubicBezTo>
                      <a:pt x="14" y="0"/>
                      <a:pt x="0" y="14"/>
                      <a:pt x="0" y="30"/>
                    </a:cubicBezTo>
                    <a:cubicBezTo>
                      <a:pt x="0" y="36"/>
                      <a:pt x="2" y="41"/>
                      <a:pt x="4" y="46"/>
                    </a:cubicBezTo>
                    <a:cubicBezTo>
                      <a:pt x="7" y="51"/>
                      <a:pt x="11" y="54"/>
                      <a:pt x="15" y="57"/>
                    </a:cubicBezTo>
                    <a:close/>
                  </a:path>
                </a:pathLst>
              </a:custGeom>
              <a:grpFill/>
              <a:ln>
                <a:noFill/>
              </a:ln>
            </p:spPr>
            <p:txBody>
              <a:bodyPr vert="horz" wrap="square" lIns="91440" tIns="45720" rIns="91440" bIns="45720" numCol="1" anchor="t" anchorCtr="0" compatLnSpc="1"/>
              <a:lstStyle/>
              <a:p>
                <a:endParaRPr lang="id-ID">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sp>
            <p:nvSpPr>
              <p:cNvPr id="19" name="Freeform 112">
                <a:extLst>
                  <a:ext uri="{FF2B5EF4-FFF2-40B4-BE49-F238E27FC236}">
                    <a16:creationId xmlns:a16="http://schemas.microsoft.com/office/drawing/2014/main" xmlns="" id="{6C0F2C9D-6633-7BB5-C347-D4A1856DDBAC}"/>
                  </a:ext>
                </a:extLst>
              </p:cNvPr>
              <p:cNvSpPr/>
              <p:nvPr/>
            </p:nvSpPr>
            <p:spPr bwMode="auto">
              <a:xfrm>
                <a:off x="2309813" y="1770063"/>
                <a:ext cx="125412" cy="117475"/>
              </a:xfrm>
              <a:custGeom>
                <a:avLst/>
                <a:gdLst>
                  <a:gd name="T0" fmla="*/ 36 w 47"/>
                  <a:gd name="T1" fmla="*/ 44 h 44"/>
                  <a:gd name="T2" fmla="*/ 44 w 47"/>
                  <a:gd name="T3" fmla="*/ 35 h 44"/>
                  <a:gd name="T4" fmla="*/ 47 w 47"/>
                  <a:gd name="T5" fmla="*/ 23 h 44"/>
                  <a:gd name="T6" fmla="*/ 24 w 47"/>
                  <a:gd name="T7" fmla="*/ 0 h 44"/>
                  <a:gd name="T8" fmla="*/ 0 w 47"/>
                  <a:gd name="T9" fmla="*/ 23 h 44"/>
                  <a:gd name="T10" fmla="*/ 3 w 47"/>
                  <a:gd name="T11" fmla="*/ 35 h 44"/>
                  <a:gd name="T12" fmla="*/ 11 w 47"/>
                  <a:gd name="T13" fmla="*/ 44 h 44"/>
                  <a:gd name="T14" fmla="*/ 12 w 47"/>
                  <a:gd name="T15" fmla="*/ 44 h 44"/>
                  <a:gd name="T16" fmla="*/ 14 w 47"/>
                  <a:gd name="T17" fmla="*/ 43 h 44"/>
                  <a:gd name="T18" fmla="*/ 13 w 47"/>
                  <a:gd name="T19" fmla="*/ 41 h 44"/>
                  <a:gd name="T20" fmla="*/ 3 w 47"/>
                  <a:gd name="T21" fmla="*/ 23 h 44"/>
                  <a:gd name="T22" fmla="*/ 24 w 47"/>
                  <a:gd name="T23" fmla="*/ 3 h 44"/>
                  <a:gd name="T24" fmla="*/ 44 w 47"/>
                  <a:gd name="T25" fmla="*/ 23 h 44"/>
                  <a:gd name="T26" fmla="*/ 35 w 47"/>
                  <a:gd name="T27" fmla="*/ 41 h 44"/>
                  <a:gd name="T28" fmla="*/ 34 w 47"/>
                  <a:gd name="T29" fmla="*/ 43 h 44"/>
                  <a:gd name="T30" fmla="*/ 36 w 47"/>
                  <a:gd name="T31"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44">
                    <a:moveTo>
                      <a:pt x="36" y="44"/>
                    </a:moveTo>
                    <a:cubicBezTo>
                      <a:pt x="40" y="41"/>
                      <a:pt x="42" y="39"/>
                      <a:pt x="44" y="35"/>
                    </a:cubicBezTo>
                    <a:cubicBezTo>
                      <a:pt x="46" y="32"/>
                      <a:pt x="47" y="28"/>
                      <a:pt x="47" y="23"/>
                    </a:cubicBezTo>
                    <a:cubicBezTo>
                      <a:pt x="47" y="11"/>
                      <a:pt x="37" y="0"/>
                      <a:pt x="24" y="0"/>
                    </a:cubicBezTo>
                    <a:cubicBezTo>
                      <a:pt x="11" y="0"/>
                      <a:pt x="0" y="11"/>
                      <a:pt x="0" y="23"/>
                    </a:cubicBezTo>
                    <a:cubicBezTo>
                      <a:pt x="0" y="28"/>
                      <a:pt x="1" y="32"/>
                      <a:pt x="3" y="35"/>
                    </a:cubicBezTo>
                    <a:cubicBezTo>
                      <a:pt x="5" y="39"/>
                      <a:pt x="8" y="41"/>
                      <a:pt x="11" y="44"/>
                    </a:cubicBezTo>
                    <a:cubicBezTo>
                      <a:pt x="12" y="44"/>
                      <a:pt x="12" y="44"/>
                      <a:pt x="12" y="44"/>
                    </a:cubicBezTo>
                    <a:cubicBezTo>
                      <a:pt x="13" y="44"/>
                      <a:pt x="13" y="43"/>
                      <a:pt x="14" y="43"/>
                    </a:cubicBezTo>
                    <a:cubicBezTo>
                      <a:pt x="14" y="42"/>
                      <a:pt x="14" y="41"/>
                      <a:pt x="13" y="41"/>
                    </a:cubicBezTo>
                    <a:cubicBezTo>
                      <a:pt x="7" y="37"/>
                      <a:pt x="3" y="31"/>
                      <a:pt x="3" y="23"/>
                    </a:cubicBezTo>
                    <a:cubicBezTo>
                      <a:pt x="3" y="12"/>
                      <a:pt x="13" y="3"/>
                      <a:pt x="24" y="3"/>
                    </a:cubicBezTo>
                    <a:cubicBezTo>
                      <a:pt x="35" y="3"/>
                      <a:pt x="44" y="12"/>
                      <a:pt x="44" y="23"/>
                    </a:cubicBezTo>
                    <a:cubicBezTo>
                      <a:pt x="44" y="31"/>
                      <a:pt x="41" y="37"/>
                      <a:pt x="35" y="41"/>
                    </a:cubicBezTo>
                    <a:cubicBezTo>
                      <a:pt x="34" y="41"/>
                      <a:pt x="34" y="42"/>
                      <a:pt x="34" y="43"/>
                    </a:cubicBezTo>
                    <a:cubicBezTo>
                      <a:pt x="35" y="44"/>
                      <a:pt x="35" y="44"/>
                      <a:pt x="36" y="44"/>
                    </a:cubicBezTo>
                    <a:close/>
                  </a:path>
                </a:pathLst>
              </a:custGeom>
              <a:grpFill/>
              <a:ln>
                <a:noFill/>
              </a:ln>
            </p:spPr>
            <p:txBody>
              <a:bodyPr vert="horz" wrap="square" lIns="91440" tIns="45720" rIns="91440" bIns="45720" numCol="1" anchor="t" anchorCtr="0" compatLnSpc="1"/>
              <a:lstStyle/>
              <a:p>
                <a:endParaRPr lang="id-ID">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sp>
            <p:nvSpPr>
              <p:cNvPr id="20" name="Freeform 113">
                <a:extLst>
                  <a:ext uri="{FF2B5EF4-FFF2-40B4-BE49-F238E27FC236}">
                    <a16:creationId xmlns:a16="http://schemas.microsoft.com/office/drawing/2014/main" xmlns="" id="{482C9B77-CA43-C69F-4FAF-0544A91EF5FD}"/>
                  </a:ext>
                </a:extLst>
              </p:cNvPr>
              <p:cNvSpPr/>
              <p:nvPr/>
            </p:nvSpPr>
            <p:spPr bwMode="auto">
              <a:xfrm>
                <a:off x="2332038" y="1789113"/>
                <a:ext cx="85725" cy="79375"/>
              </a:xfrm>
              <a:custGeom>
                <a:avLst/>
                <a:gdLst>
                  <a:gd name="T0" fmla="*/ 24 w 32"/>
                  <a:gd name="T1" fmla="*/ 27 h 30"/>
                  <a:gd name="T2" fmla="*/ 23 w 32"/>
                  <a:gd name="T3" fmla="*/ 29 h 30"/>
                  <a:gd name="T4" fmla="*/ 25 w 32"/>
                  <a:gd name="T5" fmla="*/ 30 h 30"/>
                  <a:gd name="T6" fmla="*/ 25 w 32"/>
                  <a:gd name="T7" fmla="*/ 30 h 30"/>
                  <a:gd name="T8" fmla="*/ 32 w 32"/>
                  <a:gd name="T9" fmla="*/ 16 h 30"/>
                  <a:gd name="T10" fmla="*/ 16 w 32"/>
                  <a:gd name="T11" fmla="*/ 0 h 30"/>
                  <a:gd name="T12" fmla="*/ 0 w 32"/>
                  <a:gd name="T13" fmla="*/ 16 h 30"/>
                  <a:gd name="T14" fmla="*/ 6 w 32"/>
                  <a:gd name="T15" fmla="*/ 30 h 30"/>
                  <a:gd name="T16" fmla="*/ 8 w 32"/>
                  <a:gd name="T17" fmla="*/ 29 h 30"/>
                  <a:gd name="T18" fmla="*/ 8 w 32"/>
                  <a:gd name="T19" fmla="*/ 27 h 30"/>
                  <a:gd name="T20" fmla="*/ 3 w 32"/>
                  <a:gd name="T21" fmla="*/ 16 h 30"/>
                  <a:gd name="T22" fmla="*/ 16 w 32"/>
                  <a:gd name="T23" fmla="*/ 3 h 30"/>
                  <a:gd name="T24" fmla="*/ 29 w 32"/>
                  <a:gd name="T25" fmla="*/ 16 h 30"/>
                  <a:gd name="T26" fmla="*/ 24 w 32"/>
                  <a:gd name="T27" fmla="*/ 2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30">
                    <a:moveTo>
                      <a:pt x="24" y="27"/>
                    </a:moveTo>
                    <a:cubicBezTo>
                      <a:pt x="23" y="28"/>
                      <a:pt x="23" y="29"/>
                      <a:pt x="23" y="29"/>
                    </a:cubicBezTo>
                    <a:cubicBezTo>
                      <a:pt x="24" y="30"/>
                      <a:pt x="24" y="30"/>
                      <a:pt x="25" y="30"/>
                    </a:cubicBezTo>
                    <a:cubicBezTo>
                      <a:pt x="25" y="30"/>
                      <a:pt x="25" y="30"/>
                      <a:pt x="25" y="30"/>
                    </a:cubicBezTo>
                    <a:cubicBezTo>
                      <a:pt x="30" y="27"/>
                      <a:pt x="32" y="22"/>
                      <a:pt x="32" y="16"/>
                    </a:cubicBezTo>
                    <a:cubicBezTo>
                      <a:pt x="32" y="7"/>
                      <a:pt x="25" y="0"/>
                      <a:pt x="16" y="0"/>
                    </a:cubicBezTo>
                    <a:cubicBezTo>
                      <a:pt x="7" y="0"/>
                      <a:pt x="0" y="7"/>
                      <a:pt x="0" y="16"/>
                    </a:cubicBezTo>
                    <a:cubicBezTo>
                      <a:pt x="0" y="22"/>
                      <a:pt x="2" y="27"/>
                      <a:pt x="6" y="30"/>
                    </a:cubicBezTo>
                    <a:cubicBezTo>
                      <a:pt x="7" y="30"/>
                      <a:pt x="8" y="30"/>
                      <a:pt x="8" y="29"/>
                    </a:cubicBezTo>
                    <a:cubicBezTo>
                      <a:pt x="9" y="29"/>
                      <a:pt x="9" y="28"/>
                      <a:pt x="8" y="27"/>
                    </a:cubicBezTo>
                    <a:cubicBezTo>
                      <a:pt x="5" y="25"/>
                      <a:pt x="3" y="21"/>
                      <a:pt x="3" y="16"/>
                    </a:cubicBezTo>
                    <a:cubicBezTo>
                      <a:pt x="3" y="9"/>
                      <a:pt x="9" y="3"/>
                      <a:pt x="16" y="3"/>
                    </a:cubicBezTo>
                    <a:cubicBezTo>
                      <a:pt x="23" y="3"/>
                      <a:pt x="29" y="9"/>
                      <a:pt x="29" y="16"/>
                    </a:cubicBezTo>
                    <a:cubicBezTo>
                      <a:pt x="29" y="21"/>
                      <a:pt x="27" y="25"/>
                      <a:pt x="24" y="27"/>
                    </a:cubicBezTo>
                    <a:close/>
                  </a:path>
                </a:pathLst>
              </a:custGeom>
              <a:grpFill/>
              <a:ln>
                <a:noFill/>
              </a:ln>
            </p:spPr>
            <p:txBody>
              <a:bodyPr vert="horz" wrap="square" lIns="91440" tIns="45720" rIns="91440" bIns="45720" numCol="1" anchor="t" anchorCtr="0" compatLnSpc="1"/>
              <a:lstStyle/>
              <a:p>
                <a:endParaRPr lang="id-ID">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grpSp>
      </p:grpSp>
      <p:grpSp>
        <p:nvGrpSpPr>
          <p:cNvPr id="35" name="组合 34">
            <a:extLst>
              <a:ext uri="{FF2B5EF4-FFF2-40B4-BE49-F238E27FC236}">
                <a16:creationId xmlns:a16="http://schemas.microsoft.com/office/drawing/2014/main" xmlns="" id="{2A8F2884-F1B1-9F25-F94C-5094F22813B4}"/>
              </a:ext>
            </a:extLst>
          </p:cNvPr>
          <p:cNvGrpSpPr/>
          <p:nvPr/>
        </p:nvGrpSpPr>
        <p:grpSpPr>
          <a:xfrm>
            <a:off x="5988007" y="1904598"/>
            <a:ext cx="5353631" cy="3528089"/>
            <a:chOff x="6402560" y="2200451"/>
            <a:chExt cx="5353631" cy="3528089"/>
          </a:xfrm>
        </p:grpSpPr>
        <p:grpSp>
          <p:nvGrpSpPr>
            <p:cNvPr id="32" name="组合 31">
              <a:extLst>
                <a:ext uri="{FF2B5EF4-FFF2-40B4-BE49-F238E27FC236}">
                  <a16:creationId xmlns:a16="http://schemas.microsoft.com/office/drawing/2014/main" xmlns="" id="{29C3A048-0D0F-01FC-C44F-B6AD65958852}"/>
                </a:ext>
              </a:extLst>
            </p:cNvPr>
            <p:cNvGrpSpPr/>
            <p:nvPr/>
          </p:nvGrpSpPr>
          <p:grpSpPr>
            <a:xfrm>
              <a:off x="6402560" y="2200451"/>
              <a:ext cx="4792011" cy="3528089"/>
              <a:chOff x="6402560" y="2200451"/>
              <a:chExt cx="4792011" cy="3528089"/>
            </a:xfrm>
          </p:grpSpPr>
          <p:grpSp>
            <p:nvGrpSpPr>
              <p:cNvPr id="28" name="组合 27">
                <a:extLst>
                  <a:ext uri="{FF2B5EF4-FFF2-40B4-BE49-F238E27FC236}">
                    <a16:creationId xmlns:a16="http://schemas.microsoft.com/office/drawing/2014/main" xmlns="" id="{C5D12CEB-E5A3-7F72-4E2A-209A2D2E75C7}"/>
                  </a:ext>
                </a:extLst>
              </p:cNvPr>
              <p:cNvGrpSpPr/>
              <p:nvPr/>
            </p:nvGrpSpPr>
            <p:grpSpPr>
              <a:xfrm>
                <a:off x="6402560" y="2200451"/>
                <a:ext cx="4792011" cy="3528089"/>
                <a:chOff x="6484334" y="2702846"/>
                <a:chExt cx="4792011" cy="3528089"/>
              </a:xfrm>
            </p:grpSpPr>
            <p:sp>
              <p:nvSpPr>
                <p:cNvPr id="2" name="Rectangle: Rounded Corners 32">
                  <a:extLst>
                    <a:ext uri="{FF2B5EF4-FFF2-40B4-BE49-F238E27FC236}">
                      <a16:creationId xmlns:a16="http://schemas.microsoft.com/office/drawing/2014/main" xmlns="" id="{60C7C919-FADD-F622-0283-3F517DAE1E78}"/>
                    </a:ext>
                  </a:extLst>
                </p:cNvPr>
                <p:cNvSpPr/>
                <p:nvPr/>
              </p:nvSpPr>
              <p:spPr>
                <a:xfrm>
                  <a:off x="7564894" y="2702846"/>
                  <a:ext cx="3711451" cy="3017809"/>
                </a:xfrm>
                <a:prstGeom prst="roundRect">
                  <a:avLst>
                    <a:gd name="adj" fmla="val 1202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 name="Rectangle: Rounded Corners 29">
                  <a:extLst>
                    <a:ext uri="{FF2B5EF4-FFF2-40B4-BE49-F238E27FC236}">
                      <a16:creationId xmlns:a16="http://schemas.microsoft.com/office/drawing/2014/main" xmlns="" id="{7F032911-54EA-E6F8-7602-9C0CE8DEC0C6}"/>
                    </a:ext>
                  </a:extLst>
                </p:cNvPr>
                <p:cNvSpPr/>
                <p:nvPr/>
              </p:nvSpPr>
              <p:spPr>
                <a:xfrm>
                  <a:off x="6536461" y="5063505"/>
                  <a:ext cx="1167430" cy="1167430"/>
                </a:xfrm>
                <a:prstGeom prst="roundRect">
                  <a:avLst>
                    <a:gd name="adj" fmla="val 10956"/>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5" name="TextBox 71">
                  <a:extLst>
                    <a:ext uri="{FF2B5EF4-FFF2-40B4-BE49-F238E27FC236}">
                      <a16:creationId xmlns:a16="http://schemas.microsoft.com/office/drawing/2014/main" xmlns="" id="{11323991-9BD7-E610-0E1B-C1B0E4B46FD0}"/>
                    </a:ext>
                  </a:extLst>
                </p:cNvPr>
                <p:cNvSpPr txBox="1"/>
                <p:nvPr/>
              </p:nvSpPr>
              <p:spPr>
                <a:xfrm>
                  <a:off x="6685726" y="5152054"/>
                  <a:ext cx="843501" cy="523220"/>
                </a:xfrm>
                <a:prstGeom prst="rect">
                  <a:avLst/>
                </a:prstGeom>
                <a:noFill/>
              </p:spPr>
              <p:txBody>
                <a:bodyPr wrap="square" rtlCol="0" anchor="ctr">
                  <a:spAutoFit/>
                </a:bodyPr>
                <a:lstStyle/>
                <a:p>
                  <a:pPr algn="ctr"/>
                  <a:r>
                    <a:rPr lang="en-US" sz="2800" b="1" dirty="0">
                      <a:solidFill>
                        <a:schemeClr val="accent1"/>
                      </a:solidFill>
                      <a:latin typeface="+mj-lt"/>
                    </a:rPr>
                    <a:t>15</a:t>
                  </a:r>
                  <a:endParaRPr lang="id-ID" sz="2800" b="1" dirty="0">
                    <a:solidFill>
                      <a:schemeClr val="accent1"/>
                    </a:solidFill>
                    <a:latin typeface="+mj-lt"/>
                  </a:endParaRPr>
                </a:p>
              </p:txBody>
            </p:sp>
            <p:sp>
              <p:nvSpPr>
                <p:cNvPr id="26" name="TextBox 72">
                  <a:extLst>
                    <a:ext uri="{FF2B5EF4-FFF2-40B4-BE49-F238E27FC236}">
                      <a16:creationId xmlns:a16="http://schemas.microsoft.com/office/drawing/2014/main" xmlns="" id="{36564AEF-D4EC-13F5-EA04-71790B128171}"/>
                    </a:ext>
                  </a:extLst>
                </p:cNvPr>
                <p:cNvSpPr txBox="1"/>
                <p:nvPr/>
              </p:nvSpPr>
              <p:spPr>
                <a:xfrm>
                  <a:off x="6484334" y="5546299"/>
                  <a:ext cx="1246284" cy="369332"/>
                </a:xfrm>
                <a:prstGeom prst="rect">
                  <a:avLst/>
                </a:prstGeom>
                <a:noFill/>
              </p:spPr>
              <p:txBody>
                <a:bodyPr wrap="square" rtlCol="0">
                  <a:spAutoFit/>
                </a:bodyPr>
                <a:lstStyle/>
                <a:p>
                  <a:pPr algn="ctr">
                    <a:lnSpc>
                      <a:spcPct val="150000"/>
                    </a:lnSpc>
                  </a:pPr>
                  <a:r>
                    <a:rPr lang="en-US" sz="1200" dirty="0">
                      <a:solidFill>
                        <a:schemeClr val="accent1"/>
                      </a:solidFill>
                    </a:rPr>
                    <a:t>Experience</a:t>
                  </a:r>
                </a:p>
              </p:txBody>
            </p:sp>
          </p:grpSp>
          <p:sp>
            <p:nvSpPr>
              <p:cNvPr id="22" name="TextBox 70">
                <a:extLst>
                  <a:ext uri="{FF2B5EF4-FFF2-40B4-BE49-F238E27FC236}">
                    <a16:creationId xmlns:a16="http://schemas.microsoft.com/office/drawing/2014/main" xmlns="" id="{ABD5C3A9-C81A-DFD2-762B-E56A6A349596}"/>
                  </a:ext>
                </a:extLst>
              </p:cNvPr>
              <p:cNvSpPr txBox="1"/>
              <p:nvPr/>
            </p:nvSpPr>
            <p:spPr>
              <a:xfrm>
                <a:off x="6402560" y="5263641"/>
                <a:ext cx="1246284" cy="369332"/>
              </a:xfrm>
              <a:prstGeom prst="rect">
                <a:avLst/>
              </a:prstGeom>
              <a:noFill/>
            </p:spPr>
            <p:txBody>
              <a:bodyPr wrap="square" rtlCol="0">
                <a:spAutoFit/>
              </a:bodyPr>
              <a:lstStyle/>
              <a:p>
                <a:pPr algn="ctr">
                  <a:lnSpc>
                    <a:spcPct val="150000"/>
                  </a:lnSpc>
                </a:pPr>
                <a:r>
                  <a:rPr lang="en-US" sz="1200" dirty="0">
                    <a:solidFill>
                      <a:schemeClr val="accent1"/>
                    </a:solidFill>
                  </a:rPr>
                  <a:t>Years of</a:t>
                </a:r>
              </a:p>
            </p:txBody>
          </p:sp>
        </p:grpSp>
        <p:pic>
          <p:nvPicPr>
            <p:cNvPr id="34" name="图片 33">
              <a:extLst>
                <a:ext uri="{FF2B5EF4-FFF2-40B4-BE49-F238E27FC236}">
                  <a16:creationId xmlns:a16="http://schemas.microsoft.com/office/drawing/2014/main" xmlns="" id="{D70C5B81-0124-F232-8368-445C2FAEB75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684511" y="2339105"/>
              <a:ext cx="4071680" cy="3044957"/>
            </a:xfrm>
            <a:prstGeom prst="roundRect">
              <a:avLst>
                <a:gd name="adj" fmla="val 12786"/>
              </a:avLst>
            </a:prstGeom>
          </p:spPr>
        </p:pic>
      </p:grpSp>
    </p:spTree>
    <p:extLst>
      <p:ext uri="{BB962C8B-B14F-4D97-AF65-F5344CB8AC3E}">
        <p14:creationId xmlns:p14="http://schemas.microsoft.com/office/powerpoint/2010/main" val="33897232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5"/>
                                        </p:tgtEl>
                                        <p:attrNameLst>
                                          <p:attrName>style.visibility</p:attrName>
                                        </p:attrNameLst>
                                      </p:cBhvr>
                                      <p:to>
                                        <p:strVal val="visible"/>
                                      </p:to>
                                    </p:set>
                                    <p:animEffect transition="in" filter="fade">
                                      <p:cBhvr>
                                        <p:cTn id="7" dur="500"/>
                                        <p:tgtEl>
                                          <p:spTgt spid="18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1000"/>
                                        <p:tgtEl>
                                          <p:spTgt spid="29"/>
                                        </p:tgtEl>
                                      </p:cBhvr>
                                    </p:animEffect>
                                    <p:anim calcmode="lin" valueType="num">
                                      <p:cBhvr>
                                        <p:cTn id="18" dur="1000" fill="hold"/>
                                        <p:tgtEl>
                                          <p:spTgt spid="29"/>
                                        </p:tgtEl>
                                        <p:attrNameLst>
                                          <p:attrName>ppt_x</p:attrName>
                                        </p:attrNameLst>
                                      </p:cBhvr>
                                      <p:tavLst>
                                        <p:tav tm="0">
                                          <p:val>
                                            <p:strVal val="#ppt_x"/>
                                          </p:val>
                                        </p:tav>
                                        <p:tav tm="100000">
                                          <p:val>
                                            <p:strVal val="#ppt_x"/>
                                          </p:val>
                                        </p:tav>
                                      </p:tavLst>
                                    </p:anim>
                                    <p:anim calcmode="lin" valueType="num">
                                      <p:cBhvr>
                                        <p:cTn id="19" dur="1000" fill="hold"/>
                                        <p:tgtEl>
                                          <p:spTgt spid="29"/>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文本框 184">
            <a:extLst>
              <a:ext uri="{FF2B5EF4-FFF2-40B4-BE49-F238E27FC236}">
                <a16:creationId xmlns:a16="http://schemas.microsoft.com/office/drawing/2014/main" xmlns="" id="{43104DB6-6223-8A0A-647A-3DEDE6D4F2A7}"/>
              </a:ext>
            </a:extLst>
          </p:cNvPr>
          <p:cNvSpPr txBox="1"/>
          <p:nvPr/>
        </p:nvSpPr>
        <p:spPr>
          <a:xfrm>
            <a:off x="729719" y="402485"/>
            <a:ext cx="2265051" cy="523220"/>
          </a:xfrm>
          <a:prstGeom prst="rect">
            <a:avLst/>
          </a:prstGeom>
          <a:noFill/>
        </p:spPr>
        <p:txBody>
          <a:bodyPr wrap="square">
            <a:spAutoFit/>
          </a:bodyPr>
          <a:lstStyle/>
          <a:p>
            <a:r>
              <a:rPr lang="zh-CN" altLang="en-US" sz="2800" dirty="0">
                <a:solidFill>
                  <a:srgbClr val="54881A"/>
                </a:solidFill>
                <a:latin typeface="优设标题黑" panose="00000500000000000000" pitchFamily="2" charset="-122"/>
                <a:ea typeface="优设标题黑" panose="00000500000000000000" pitchFamily="2" charset="-122"/>
              </a:rPr>
              <a:t>输入相关标题</a:t>
            </a:r>
          </a:p>
        </p:txBody>
      </p:sp>
      <p:grpSp>
        <p:nvGrpSpPr>
          <p:cNvPr id="151" name="组合 150">
            <a:extLst>
              <a:ext uri="{FF2B5EF4-FFF2-40B4-BE49-F238E27FC236}">
                <a16:creationId xmlns:a16="http://schemas.microsoft.com/office/drawing/2014/main" xmlns="" id="{AB14AE8E-6F87-5B94-8CEB-3BCB2D77AFFD}"/>
              </a:ext>
            </a:extLst>
          </p:cNvPr>
          <p:cNvGrpSpPr/>
          <p:nvPr/>
        </p:nvGrpSpPr>
        <p:grpSpPr>
          <a:xfrm>
            <a:off x="1046164" y="1556270"/>
            <a:ext cx="3923211" cy="3224287"/>
            <a:chOff x="914014" y="1482425"/>
            <a:chExt cx="3923211" cy="3224287"/>
          </a:xfrm>
        </p:grpSpPr>
        <p:grpSp>
          <p:nvGrpSpPr>
            <p:cNvPr id="150" name="组合 149">
              <a:extLst>
                <a:ext uri="{FF2B5EF4-FFF2-40B4-BE49-F238E27FC236}">
                  <a16:creationId xmlns:a16="http://schemas.microsoft.com/office/drawing/2014/main" xmlns="" id="{C4C28639-1810-1DBD-152F-3B323A9B6933}"/>
                </a:ext>
              </a:extLst>
            </p:cNvPr>
            <p:cNvGrpSpPr/>
            <p:nvPr/>
          </p:nvGrpSpPr>
          <p:grpSpPr>
            <a:xfrm>
              <a:off x="914014" y="1482425"/>
              <a:ext cx="2963368" cy="1000415"/>
              <a:chOff x="609796" y="1376723"/>
              <a:chExt cx="2963368" cy="1000415"/>
            </a:xfrm>
          </p:grpSpPr>
          <p:sp>
            <p:nvSpPr>
              <p:cNvPr id="21" name="Title 1">
                <a:extLst>
                  <a:ext uri="{FF2B5EF4-FFF2-40B4-BE49-F238E27FC236}">
                    <a16:creationId xmlns:a16="http://schemas.microsoft.com/office/drawing/2014/main" xmlns="" id="{9758D48D-EE0A-4977-227F-2D56543A6394}"/>
                  </a:ext>
                </a:extLst>
              </p:cNvPr>
              <p:cNvSpPr txBox="1">
                <a:spLocks/>
              </p:cNvSpPr>
              <p:nvPr/>
            </p:nvSpPr>
            <p:spPr>
              <a:xfrm>
                <a:off x="635661" y="1853918"/>
                <a:ext cx="2765907" cy="52322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800" b="1" dirty="0">
                    <a:solidFill>
                      <a:srgbClr val="54881A"/>
                    </a:solidFill>
                    <a:latin typeface="阿里巴巴普惠体" panose="00020600040101010101" pitchFamily="18" charset="-122"/>
                    <a:ea typeface="阿里巴巴普惠体" panose="00020600040101010101" pitchFamily="18" charset="-122"/>
                    <a:cs typeface="阿里巴巴普惠体" panose="00020600040101010101" pitchFamily="18" charset="-122"/>
                    <a:sym typeface="+mn-ea"/>
                  </a:rPr>
                  <a:t>输入标题内容</a:t>
                </a:r>
                <a:endParaRPr lang="en-ID" sz="2400" b="1" dirty="0">
                  <a:solidFill>
                    <a:srgbClr val="54881A"/>
                  </a:solidFill>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sp>
            <p:nvSpPr>
              <p:cNvPr id="22" name="Subtitle 25">
                <a:extLst>
                  <a:ext uri="{FF2B5EF4-FFF2-40B4-BE49-F238E27FC236}">
                    <a16:creationId xmlns:a16="http://schemas.microsoft.com/office/drawing/2014/main" xmlns="" id="{176D95A8-3CCE-0F89-3D44-5A4153874E2A}"/>
                  </a:ext>
                </a:extLst>
              </p:cNvPr>
              <p:cNvSpPr txBox="1">
                <a:spLocks/>
              </p:cNvSpPr>
              <p:nvPr/>
            </p:nvSpPr>
            <p:spPr>
              <a:xfrm>
                <a:off x="609796" y="1376723"/>
                <a:ext cx="2963368" cy="3453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ID" sz="2000" dirty="0">
                    <a:solidFill>
                      <a:srgbClr val="90B821"/>
                    </a:solidFill>
                  </a:rPr>
                  <a:t>Insert your subtitle</a:t>
                </a:r>
              </a:p>
            </p:txBody>
          </p:sp>
        </p:grpSp>
        <p:sp>
          <p:nvSpPr>
            <p:cNvPr id="24" name="TextBox 43">
              <a:extLst>
                <a:ext uri="{FF2B5EF4-FFF2-40B4-BE49-F238E27FC236}">
                  <a16:creationId xmlns:a16="http://schemas.microsoft.com/office/drawing/2014/main" xmlns="" id="{B28D3CA1-FCEF-EC2F-5E16-9486532EF9FF}"/>
                </a:ext>
              </a:extLst>
            </p:cNvPr>
            <p:cNvSpPr txBox="1"/>
            <p:nvPr/>
          </p:nvSpPr>
          <p:spPr>
            <a:xfrm>
              <a:off x="914014" y="2352221"/>
              <a:ext cx="3923211" cy="2354491"/>
            </a:xfrm>
            <a:prstGeom prst="rect">
              <a:avLst/>
            </a:prstGeom>
            <a:noFill/>
          </p:spPr>
          <p:txBody>
            <a:bodyPr wrap="square" rtlCol="0" anchor="ctr">
              <a:spAutoFit/>
            </a:bodyPr>
            <a:lstStyle/>
            <a:p>
              <a:pPr>
                <a:lnSpc>
                  <a:spcPct val="150000"/>
                </a:lnSpc>
                <a:defRPr/>
              </a:pPr>
              <a:r>
                <a:rPr lang="zh-CN" altLang="en-US" sz="1400" dirty="0">
                  <a:solidFill>
                    <a:schemeClr val="tx1">
                      <a:lumMod val="65000"/>
                      <a:lumOff val="35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sym typeface="+mn-ea"/>
                </a:rPr>
                <a:t>单击此处输入你的正文，文字是您思想的提炼，为了最终演示发布的良好效果单击此处输入你的正文，文字是您思想的提炼，为了最终演示发布的良好效果单击此处输入你的正文，文字是您思想的提炼，为了最终演示发布的良好效果单击此处输入你的正文，文字是您思想的提炼，为了最终演示发布的良好效果</a:t>
              </a:r>
            </a:p>
          </p:txBody>
        </p:sp>
      </p:grpSp>
      <p:grpSp>
        <p:nvGrpSpPr>
          <p:cNvPr id="3" name="组合 2">
            <a:extLst>
              <a:ext uri="{FF2B5EF4-FFF2-40B4-BE49-F238E27FC236}">
                <a16:creationId xmlns:a16="http://schemas.microsoft.com/office/drawing/2014/main" xmlns="" id="{B07369F0-0A4A-470F-5DC8-780079D1FA6F}"/>
              </a:ext>
            </a:extLst>
          </p:cNvPr>
          <p:cNvGrpSpPr/>
          <p:nvPr/>
        </p:nvGrpSpPr>
        <p:grpSpPr>
          <a:xfrm>
            <a:off x="1074506" y="4986706"/>
            <a:ext cx="1595535" cy="353057"/>
            <a:chOff x="1074504" y="4986704"/>
            <a:chExt cx="1595535" cy="353057"/>
          </a:xfrm>
        </p:grpSpPr>
        <p:sp>
          <p:nvSpPr>
            <p:cNvPr id="25" name="Rectangle: Rounded Corners 44">
              <a:extLst>
                <a:ext uri="{FF2B5EF4-FFF2-40B4-BE49-F238E27FC236}">
                  <a16:creationId xmlns:a16="http://schemas.microsoft.com/office/drawing/2014/main" xmlns="" id="{13302B8E-152F-1413-F744-014BDD91CE46}"/>
                </a:ext>
              </a:extLst>
            </p:cNvPr>
            <p:cNvSpPr/>
            <p:nvPr/>
          </p:nvSpPr>
          <p:spPr>
            <a:xfrm>
              <a:off x="1074504" y="4986704"/>
              <a:ext cx="1595535" cy="353057"/>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endParaRPr>
            </a:p>
          </p:txBody>
        </p:sp>
        <p:sp>
          <p:nvSpPr>
            <p:cNvPr id="26" name="TextBox 45">
              <a:extLst>
                <a:ext uri="{FF2B5EF4-FFF2-40B4-BE49-F238E27FC236}">
                  <a16:creationId xmlns:a16="http://schemas.microsoft.com/office/drawing/2014/main" xmlns="" id="{56FE0397-4935-4AC9-C650-0CDD3B419D06}"/>
                </a:ext>
              </a:extLst>
            </p:cNvPr>
            <p:cNvSpPr txBox="1"/>
            <p:nvPr/>
          </p:nvSpPr>
          <p:spPr>
            <a:xfrm>
              <a:off x="1217242" y="5024733"/>
              <a:ext cx="1310058" cy="276999"/>
            </a:xfrm>
            <a:prstGeom prst="rect">
              <a:avLst/>
            </a:prstGeom>
            <a:noFill/>
          </p:spPr>
          <p:txBody>
            <a:bodyPr wrap="square" rtlCol="0">
              <a:spAutoFit/>
            </a:bodyPr>
            <a:lstStyle/>
            <a:p>
              <a:pPr algn="ctr"/>
              <a:r>
                <a:rPr lang="en-US" sz="1200" b="1">
                  <a:solidFill>
                    <a:schemeClr val="bg1"/>
                  </a:solidFill>
                  <a:latin typeface="+mj-lt"/>
                  <a:ea typeface="Roboto" panose="02000000000000000000" pitchFamily="2" charset="0"/>
                </a:rPr>
                <a:t>View more</a:t>
              </a:r>
            </a:p>
          </p:txBody>
        </p:sp>
      </p:grpSp>
      <p:grpSp>
        <p:nvGrpSpPr>
          <p:cNvPr id="157" name="组合 156">
            <a:extLst>
              <a:ext uri="{FF2B5EF4-FFF2-40B4-BE49-F238E27FC236}">
                <a16:creationId xmlns:a16="http://schemas.microsoft.com/office/drawing/2014/main" xmlns="" id="{EDA1C521-6C5C-6799-380D-7978B41AACBC}"/>
              </a:ext>
            </a:extLst>
          </p:cNvPr>
          <p:cNvGrpSpPr/>
          <p:nvPr/>
        </p:nvGrpSpPr>
        <p:grpSpPr>
          <a:xfrm>
            <a:off x="5529614" y="1248900"/>
            <a:ext cx="2651271" cy="4538001"/>
            <a:chOff x="5662286" y="1248899"/>
            <a:chExt cx="2651270" cy="4538001"/>
          </a:xfrm>
        </p:grpSpPr>
        <p:grpSp>
          <p:nvGrpSpPr>
            <p:cNvPr id="155" name="组合 154">
              <a:extLst>
                <a:ext uri="{FF2B5EF4-FFF2-40B4-BE49-F238E27FC236}">
                  <a16:creationId xmlns:a16="http://schemas.microsoft.com/office/drawing/2014/main" xmlns="" id="{672F26AE-37F0-5FEE-7817-82553D37BDA5}"/>
                </a:ext>
              </a:extLst>
            </p:cNvPr>
            <p:cNvGrpSpPr/>
            <p:nvPr/>
          </p:nvGrpSpPr>
          <p:grpSpPr>
            <a:xfrm>
              <a:off x="5662286" y="1248899"/>
              <a:ext cx="2651270" cy="4538001"/>
              <a:chOff x="5662286" y="1248899"/>
              <a:chExt cx="2651270" cy="4538001"/>
            </a:xfrm>
          </p:grpSpPr>
          <p:sp>
            <p:nvSpPr>
              <p:cNvPr id="2" name="Rectangle: Rounded Corners 41">
                <a:extLst>
                  <a:ext uri="{FF2B5EF4-FFF2-40B4-BE49-F238E27FC236}">
                    <a16:creationId xmlns:a16="http://schemas.microsoft.com/office/drawing/2014/main" xmlns="" id="{E6FF25E4-010C-BC65-0BF3-5315F1623300}"/>
                  </a:ext>
                </a:extLst>
              </p:cNvPr>
              <p:cNvSpPr/>
              <p:nvPr/>
            </p:nvSpPr>
            <p:spPr>
              <a:xfrm>
                <a:off x="5662286" y="1248899"/>
                <a:ext cx="2651270" cy="4538001"/>
              </a:xfrm>
              <a:prstGeom prst="roundRect">
                <a:avLst>
                  <a:gd name="adj" fmla="val 9438"/>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sp>
            <p:nvSpPr>
              <p:cNvPr id="27" name="Rectangle: Top Corners Rounded 3">
                <a:extLst>
                  <a:ext uri="{FF2B5EF4-FFF2-40B4-BE49-F238E27FC236}">
                    <a16:creationId xmlns:a16="http://schemas.microsoft.com/office/drawing/2014/main" xmlns="" id="{90A7E9E4-DBAF-5CEF-2384-24586E1EA7D8}"/>
                  </a:ext>
                </a:extLst>
              </p:cNvPr>
              <p:cNvSpPr/>
              <p:nvPr/>
            </p:nvSpPr>
            <p:spPr>
              <a:xfrm>
                <a:off x="5662286" y="1248899"/>
                <a:ext cx="2651270" cy="1925622"/>
              </a:xfrm>
              <a:prstGeom prst="round2SameRect">
                <a:avLst>
                  <a:gd name="adj1" fmla="val 13040"/>
                  <a:gd name="adj2" fmla="val 0"/>
                </a:avLst>
              </a:prstGeom>
              <a:solidFill>
                <a:srgbClr val="54881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sp>
            <p:nvSpPr>
              <p:cNvPr id="28" name="TextBox 7">
                <a:extLst>
                  <a:ext uri="{FF2B5EF4-FFF2-40B4-BE49-F238E27FC236}">
                    <a16:creationId xmlns:a16="http://schemas.microsoft.com/office/drawing/2014/main" xmlns="" id="{A22597CD-3099-DD20-1FB1-2ECF4C8A7B0A}"/>
                  </a:ext>
                </a:extLst>
              </p:cNvPr>
              <p:cNvSpPr txBox="1"/>
              <p:nvPr/>
            </p:nvSpPr>
            <p:spPr>
              <a:xfrm>
                <a:off x="6196923" y="2067342"/>
                <a:ext cx="1601720" cy="830997"/>
              </a:xfrm>
              <a:prstGeom prst="rect">
                <a:avLst/>
              </a:prstGeom>
              <a:noFill/>
            </p:spPr>
            <p:txBody>
              <a:bodyPr wrap="none" rtlCol="0">
                <a:spAutoFit/>
              </a:bodyPr>
              <a:lstStyle/>
              <a:p>
                <a:pPr algn="ctr"/>
                <a:r>
                  <a:rPr lang="en-US" sz="4800" b="1" dirty="0">
                    <a:solidFill>
                      <a:schemeClr val="bg1"/>
                    </a:solidFill>
                    <a:latin typeface="阿里巴巴普惠体" panose="00020600040101010101" pitchFamily="18" charset="-122"/>
                    <a:ea typeface="阿里巴巴普惠体" panose="00020600040101010101" pitchFamily="18" charset="-122"/>
                    <a:cs typeface="阿里巴巴普惠体" panose="00020600040101010101" pitchFamily="18" charset="-122"/>
                  </a:rPr>
                  <a:t>$699</a:t>
                </a:r>
                <a:endParaRPr lang="id-ID" sz="4800" b="1" dirty="0">
                  <a:solidFill>
                    <a:schemeClr val="bg1"/>
                  </a:solidFill>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sp>
            <p:nvSpPr>
              <p:cNvPr id="29" name="TextBox 10">
                <a:extLst>
                  <a:ext uri="{FF2B5EF4-FFF2-40B4-BE49-F238E27FC236}">
                    <a16:creationId xmlns:a16="http://schemas.microsoft.com/office/drawing/2014/main" xmlns="" id="{61AEFEF2-A701-1C06-D916-E8C0C185F93C}"/>
                  </a:ext>
                </a:extLst>
              </p:cNvPr>
              <p:cNvSpPr txBox="1"/>
              <p:nvPr/>
            </p:nvSpPr>
            <p:spPr>
              <a:xfrm>
                <a:off x="5929431" y="1693351"/>
                <a:ext cx="2136702" cy="307777"/>
              </a:xfrm>
              <a:prstGeom prst="rect">
                <a:avLst/>
              </a:prstGeom>
              <a:noFill/>
            </p:spPr>
            <p:txBody>
              <a:bodyPr wrap="square" rtlCol="0">
                <a:spAutoFit/>
              </a:bodyPr>
              <a:lstStyle/>
              <a:p>
                <a:pPr algn="ctr"/>
                <a:r>
                  <a:rPr lang="en-ID" sz="1400" b="1">
                    <a:solidFill>
                      <a:schemeClr val="bg1"/>
                    </a:solidFill>
                    <a:latin typeface="阿里巴巴普惠体" panose="00020600040101010101" pitchFamily="18" charset="-122"/>
                    <a:ea typeface="阿里巴巴普惠体" panose="00020600040101010101" pitchFamily="18" charset="-122"/>
                    <a:cs typeface="阿里巴巴普惠体" panose="00020600040101010101" pitchFamily="18" charset="-122"/>
                  </a:rPr>
                  <a:t>Basic Plan</a:t>
                </a:r>
              </a:p>
            </p:txBody>
          </p:sp>
          <p:grpSp>
            <p:nvGrpSpPr>
              <p:cNvPr id="153" name="组合 152">
                <a:extLst>
                  <a:ext uri="{FF2B5EF4-FFF2-40B4-BE49-F238E27FC236}">
                    <a16:creationId xmlns:a16="http://schemas.microsoft.com/office/drawing/2014/main" xmlns="" id="{AF6B0647-13E8-01CF-D887-061DE11FB106}"/>
                  </a:ext>
                </a:extLst>
              </p:cNvPr>
              <p:cNvGrpSpPr/>
              <p:nvPr/>
            </p:nvGrpSpPr>
            <p:grpSpPr>
              <a:xfrm>
                <a:off x="6190154" y="5256044"/>
                <a:ext cx="1595535" cy="353057"/>
                <a:chOff x="6190154" y="5256044"/>
                <a:chExt cx="1595535" cy="353057"/>
              </a:xfrm>
            </p:grpSpPr>
            <p:sp>
              <p:nvSpPr>
                <p:cNvPr id="30" name="Rectangle: Rounded Corners 18">
                  <a:extLst>
                    <a:ext uri="{FF2B5EF4-FFF2-40B4-BE49-F238E27FC236}">
                      <a16:creationId xmlns:a16="http://schemas.microsoft.com/office/drawing/2014/main" xmlns="" id="{ED79FD6F-6EAF-C096-ABBF-924592AA6E92}"/>
                    </a:ext>
                  </a:extLst>
                </p:cNvPr>
                <p:cNvSpPr/>
                <p:nvPr/>
              </p:nvSpPr>
              <p:spPr>
                <a:xfrm>
                  <a:off x="6190154" y="5256044"/>
                  <a:ext cx="1595535" cy="353057"/>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sp>
              <p:nvSpPr>
                <p:cNvPr id="31" name="TextBox 19">
                  <a:extLst>
                    <a:ext uri="{FF2B5EF4-FFF2-40B4-BE49-F238E27FC236}">
                      <a16:creationId xmlns:a16="http://schemas.microsoft.com/office/drawing/2014/main" xmlns="" id="{96AE9434-2724-85A3-5A52-E999713DDF5F}"/>
                    </a:ext>
                  </a:extLst>
                </p:cNvPr>
                <p:cNvSpPr txBox="1"/>
                <p:nvPr/>
              </p:nvSpPr>
              <p:spPr>
                <a:xfrm>
                  <a:off x="6332892" y="5294073"/>
                  <a:ext cx="1310058" cy="276999"/>
                </a:xfrm>
                <a:prstGeom prst="rect">
                  <a:avLst/>
                </a:prstGeom>
                <a:noFill/>
              </p:spPr>
              <p:txBody>
                <a:bodyPr wrap="square" rtlCol="0">
                  <a:spAutoFit/>
                </a:bodyPr>
                <a:lstStyle/>
                <a:p>
                  <a:pPr algn="ctr"/>
                  <a:r>
                    <a:rPr lang="en-US" sz="1200" b="1">
                      <a:solidFill>
                        <a:schemeClr val="bg1"/>
                      </a:solidFill>
                      <a:latin typeface="阿里巴巴普惠体" panose="00020600040101010101" pitchFamily="18" charset="-122"/>
                      <a:ea typeface="阿里巴巴普惠体" panose="00020600040101010101" pitchFamily="18" charset="-122"/>
                      <a:cs typeface="阿里巴巴普惠体" panose="00020600040101010101" pitchFamily="18" charset="-122"/>
                    </a:rPr>
                    <a:t>Get started</a:t>
                  </a:r>
                </a:p>
              </p:txBody>
            </p:sp>
          </p:grpSp>
          <p:sp>
            <p:nvSpPr>
              <p:cNvPr id="42" name="TextBox 34">
                <a:extLst>
                  <a:ext uri="{FF2B5EF4-FFF2-40B4-BE49-F238E27FC236}">
                    <a16:creationId xmlns:a16="http://schemas.microsoft.com/office/drawing/2014/main" xmlns="" id="{6E8F4C5C-596C-2532-F73E-5DF3821D66ED}"/>
                  </a:ext>
                </a:extLst>
              </p:cNvPr>
              <p:cNvSpPr txBox="1"/>
              <p:nvPr/>
            </p:nvSpPr>
            <p:spPr>
              <a:xfrm>
                <a:off x="6581950" y="3391119"/>
                <a:ext cx="1399236" cy="338554"/>
              </a:xfrm>
              <a:prstGeom prst="rect">
                <a:avLst/>
              </a:prstGeom>
              <a:noFill/>
            </p:spPr>
            <p:txBody>
              <a:bodyPr wrap="square" rtlCol="0">
                <a:spAutoFit/>
              </a:bodyPr>
              <a:lstStyle/>
              <a:p>
                <a:r>
                  <a:rPr lang="zh-CN" altLang="en-US" sz="1600" dirty="0">
                    <a:solidFill>
                      <a:schemeClr val="tx1">
                        <a:lumMod val="65000"/>
                        <a:lumOff val="35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rPr>
                  <a:t>标题内容</a:t>
                </a:r>
                <a:endParaRPr lang="en-ID" sz="1600" dirty="0">
                  <a:solidFill>
                    <a:schemeClr val="tx1">
                      <a:lumMod val="65000"/>
                      <a:lumOff val="35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grpSp>
            <p:nvGrpSpPr>
              <p:cNvPr id="43" name="Group 48">
                <a:extLst>
                  <a:ext uri="{FF2B5EF4-FFF2-40B4-BE49-F238E27FC236}">
                    <a16:creationId xmlns:a16="http://schemas.microsoft.com/office/drawing/2014/main" xmlns="" id="{F234E3D4-CB5B-D714-9C14-64B741AF3098}"/>
                  </a:ext>
                </a:extLst>
              </p:cNvPr>
              <p:cNvGrpSpPr/>
              <p:nvPr/>
            </p:nvGrpSpPr>
            <p:grpSpPr>
              <a:xfrm>
                <a:off x="6316256" y="4843544"/>
                <a:ext cx="190532" cy="190532"/>
                <a:chOff x="1128424" y="5244600"/>
                <a:chExt cx="190532" cy="190532"/>
              </a:xfrm>
            </p:grpSpPr>
            <p:sp>
              <p:nvSpPr>
                <p:cNvPr id="44" name="Oval 49">
                  <a:extLst>
                    <a:ext uri="{FF2B5EF4-FFF2-40B4-BE49-F238E27FC236}">
                      <a16:creationId xmlns:a16="http://schemas.microsoft.com/office/drawing/2014/main" xmlns="" id="{A2018822-B704-E755-0977-4BAF5501EC4E}"/>
                    </a:ext>
                  </a:extLst>
                </p:cNvPr>
                <p:cNvSpPr/>
                <p:nvPr/>
              </p:nvSpPr>
              <p:spPr>
                <a:xfrm>
                  <a:off x="1128424" y="5244600"/>
                  <a:ext cx="190532" cy="190532"/>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grpSp>
              <p:nvGrpSpPr>
                <p:cNvPr id="45" name="Group 50">
                  <a:extLst>
                    <a:ext uri="{FF2B5EF4-FFF2-40B4-BE49-F238E27FC236}">
                      <a16:creationId xmlns:a16="http://schemas.microsoft.com/office/drawing/2014/main" xmlns="" id="{A5FEB92F-2E7B-EFA5-6247-634C193BE1C3}"/>
                    </a:ext>
                  </a:extLst>
                </p:cNvPr>
                <p:cNvGrpSpPr/>
                <p:nvPr/>
              </p:nvGrpSpPr>
              <p:grpSpPr>
                <a:xfrm>
                  <a:off x="1188683" y="5304859"/>
                  <a:ext cx="70014" cy="70014"/>
                  <a:chOff x="1188683" y="5304859"/>
                  <a:chExt cx="70014" cy="70014"/>
                </a:xfrm>
              </p:grpSpPr>
              <p:cxnSp>
                <p:nvCxnSpPr>
                  <p:cNvPr id="46" name="Straight Connector 51">
                    <a:extLst>
                      <a:ext uri="{FF2B5EF4-FFF2-40B4-BE49-F238E27FC236}">
                        <a16:creationId xmlns:a16="http://schemas.microsoft.com/office/drawing/2014/main" xmlns="" id="{7B499216-A114-7951-9C14-1AB9F09EB8C2}"/>
                      </a:ext>
                    </a:extLst>
                  </p:cNvPr>
                  <p:cNvCxnSpPr/>
                  <p:nvPr/>
                </p:nvCxnSpPr>
                <p:spPr>
                  <a:xfrm flipH="1">
                    <a:off x="1188683" y="5304859"/>
                    <a:ext cx="70014" cy="70014"/>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7" name="Straight Connector 52">
                    <a:extLst>
                      <a:ext uri="{FF2B5EF4-FFF2-40B4-BE49-F238E27FC236}">
                        <a16:creationId xmlns:a16="http://schemas.microsoft.com/office/drawing/2014/main" xmlns="" id="{D14973F2-AD06-CF66-D7AA-EA92BB1D2120}"/>
                      </a:ext>
                    </a:extLst>
                  </p:cNvPr>
                  <p:cNvCxnSpPr/>
                  <p:nvPr/>
                </p:nvCxnSpPr>
                <p:spPr>
                  <a:xfrm>
                    <a:off x="1188683" y="5304859"/>
                    <a:ext cx="70014" cy="70014"/>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grpSp>
          </p:grpSp>
          <p:grpSp>
            <p:nvGrpSpPr>
              <p:cNvPr id="48" name="Group 82">
                <a:extLst>
                  <a:ext uri="{FF2B5EF4-FFF2-40B4-BE49-F238E27FC236}">
                    <a16:creationId xmlns:a16="http://schemas.microsoft.com/office/drawing/2014/main" xmlns="" id="{92E14130-0C08-44F2-CD96-67940BD71E88}"/>
                  </a:ext>
                </a:extLst>
              </p:cNvPr>
              <p:cNvGrpSpPr/>
              <p:nvPr/>
            </p:nvGrpSpPr>
            <p:grpSpPr>
              <a:xfrm>
                <a:off x="6316256" y="3928255"/>
                <a:ext cx="190532" cy="190532"/>
                <a:chOff x="2260506" y="4155928"/>
                <a:chExt cx="190532" cy="190532"/>
              </a:xfrm>
            </p:grpSpPr>
            <p:sp>
              <p:nvSpPr>
                <p:cNvPr id="49" name="Oval 83">
                  <a:extLst>
                    <a:ext uri="{FF2B5EF4-FFF2-40B4-BE49-F238E27FC236}">
                      <a16:creationId xmlns:a16="http://schemas.microsoft.com/office/drawing/2014/main" xmlns="" id="{AA4C4194-BBC1-49E0-DC54-8DF53B1D5D89}"/>
                    </a:ext>
                  </a:extLst>
                </p:cNvPr>
                <p:cNvSpPr/>
                <p:nvPr/>
              </p:nvSpPr>
              <p:spPr>
                <a:xfrm>
                  <a:off x="2260506" y="4155928"/>
                  <a:ext cx="190532" cy="19053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grpSp>
              <p:nvGrpSpPr>
                <p:cNvPr id="50" name="Group 84">
                  <a:extLst>
                    <a:ext uri="{FF2B5EF4-FFF2-40B4-BE49-F238E27FC236}">
                      <a16:creationId xmlns:a16="http://schemas.microsoft.com/office/drawing/2014/main" xmlns="" id="{9527ED37-DC30-7D94-FC91-33AA6A512A0E}"/>
                    </a:ext>
                  </a:extLst>
                </p:cNvPr>
                <p:cNvGrpSpPr/>
                <p:nvPr/>
              </p:nvGrpSpPr>
              <p:grpSpPr>
                <a:xfrm>
                  <a:off x="2305862" y="4215252"/>
                  <a:ext cx="99820" cy="71884"/>
                  <a:chOff x="8975531" y="3961969"/>
                  <a:chExt cx="153974" cy="110882"/>
                </a:xfrm>
              </p:grpSpPr>
              <p:cxnSp>
                <p:nvCxnSpPr>
                  <p:cNvPr id="51" name="Straight Connector 85">
                    <a:extLst>
                      <a:ext uri="{FF2B5EF4-FFF2-40B4-BE49-F238E27FC236}">
                        <a16:creationId xmlns:a16="http://schemas.microsoft.com/office/drawing/2014/main" xmlns="" id="{907F0235-E7B0-47D1-0A13-99B809033370}"/>
                      </a:ext>
                    </a:extLst>
                  </p:cNvPr>
                  <p:cNvCxnSpPr/>
                  <p:nvPr/>
                </p:nvCxnSpPr>
                <p:spPr>
                  <a:xfrm flipH="1">
                    <a:off x="9021507" y="3961969"/>
                    <a:ext cx="107998" cy="107998"/>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2" name="Straight Connector 86">
                    <a:extLst>
                      <a:ext uri="{FF2B5EF4-FFF2-40B4-BE49-F238E27FC236}">
                        <a16:creationId xmlns:a16="http://schemas.microsoft.com/office/drawing/2014/main" xmlns="" id="{CA94531D-12E3-9937-9BB0-93149B3290A0}"/>
                      </a:ext>
                    </a:extLst>
                  </p:cNvPr>
                  <p:cNvCxnSpPr/>
                  <p:nvPr/>
                </p:nvCxnSpPr>
                <p:spPr>
                  <a:xfrm>
                    <a:off x="8975531" y="4000851"/>
                    <a:ext cx="72000" cy="7200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grpSp>
          </p:grpSp>
          <p:sp>
            <p:nvSpPr>
              <p:cNvPr id="53" name="TextBox 87">
                <a:extLst>
                  <a:ext uri="{FF2B5EF4-FFF2-40B4-BE49-F238E27FC236}">
                    <a16:creationId xmlns:a16="http://schemas.microsoft.com/office/drawing/2014/main" xmlns="" id="{46DF3F77-182E-E69F-7EC5-54B8D29AE08F}"/>
                  </a:ext>
                </a:extLst>
              </p:cNvPr>
              <p:cNvSpPr txBox="1"/>
              <p:nvPr/>
            </p:nvSpPr>
            <p:spPr>
              <a:xfrm>
                <a:off x="6581950" y="3849231"/>
                <a:ext cx="1399236" cy="338554"/>
              </a:xfrm>
              <a:prstGeom prst="rect">
                <a:avLst/>
              </a:prstGeom>
              <a:noFill/>
            </p:spPr>
            <p:txBody>
              <a:bodyPr wrap="square" rtlCol="0">
                <a:spAutoFit/>
              </a:bodyPr>
              <a:lstStyle/>
              <a:p>
                <a:r>
                  <a:rPr lang="zh-CN" altLang="en-US" sz="1600" dirty="0">
                    <a:solidFill>
                      <a:schemeClr val="tx1">
                        <a:lumMod val="65000"/>
                        <a:lumOff val="35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rPr>
                  <a:t>标题内容</a:t>
                </a:r>
                <a:endParaRPr lang="en-ID" altLang="zh-CN" sz="1600" dirty="0">
                  <a:solidFill>
                    <a:schemeClr val="tx1">
                      <a:lumMod val="65000"/>
                      <a:lumOff val="35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grpSp>
            <p:nvGrpSpPr>
              <p:cNvPr id="54" name="Group 88">
                <a:extLst>
                  <a:ext uri="{FF2B5EF4-FFF2-40B4-BE49-F238E27FC236}">
                    <a16:creationId xmlns:a16="http://schemas.microsoft.com/office/drawing/2014/main" xmlns="" id="{F104494D-41A1-8B6F-CECB-5AE19CDA1BEF}"/>
                  </a:ext>
                </a:extLst>
              </p:cNvPr>
              <p:cNvGrpSpPr/>
              <p:nvPr/>
            </p:nvGrpSpPr>
            <p:grpSpPr>
              <a:xfrm>
                <a:off x="6316256" y="4386367"/>
                <a:ext cx="190532" cy="190532"/>
                <a:chOff x="2260506" y="4155928"/>
                <a:chExt cx="190532" cy="190532"/>
              </a:xfrm>
            </p:grpSpPr>
            <p:sp>
              <p:nvSpPr>
                <p:cNvPr id="55" name="Oval 89">
                  <a:extLst>
                    <a:ext uri="{FF2B5EF4-FFF2-40B4-BE49-F238E27FC236}">
                      <a16:creationId xmlns:a16="http://schemas.microsoft.com/office/drawing/2014/main" xmlns="" id="{91296F3D-0590-64CF-3845-FAB73AEC676D}"/>
                    </a:ext>
                  </a:extLst>
                </p:cNvPr>
                <p:cNvSpPr/>
                <p:nvPr/>
              </p:nvSpPr>
              <p:spPr>
                <a:xfrm>
                  <a:off x="2260506" y="4155928"/>
                  <a:ext cx="190532" cy="19053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grpSp>
              <p:nvGrpSpPr>
                <p:cNvPr id="56" name="Group 90">
                  <a:extLst>
                    <a:ext uri="{FF2B5EF4-FFF2-40B4-BE49-F238E27FC236}">
                      <a16:creationId xmlns:a16="http://schemas.microsoft.com/office/drawing/2014/main" xmlns="" id="{DE8DF4A8-E832-105E-AEF7-D9564A2D4F53}"/>
                    </a:ext>
                  </a:extLst>
                </p:cNvPr>
                <p:cNvGrpSpPr/>
                <p:nvPr/>
              </p:nvGrpSpPr>
              <p:grpSpPr>
                <a:xfrm>
                  <a:off x="2305862" y="4215252"/>
                  <a:ext cx="99820" cy="71884"/>
                  <a:chOff x="8975531" y="3961969"/>
                  <a:chExt cx="153974" cy="110882"/>
                </a:xfrm>
              </p:grpSpPr>
              <p:cxnSp>
                <p:nvCxnSpPr>
                  <p:cNvPr id="57" name="Straight Connector 91">
                    <a:extLst>
                      <a:ext uri="{FF2B5EF4-FFF2-40B4-BE49-F238E27FC236}">
                        <a16:creationId xmlns:a16="http://schemas.microsoft.com/office/drawing/2014/main" xmlns="" id="{DA8AF83F-CEC9-1293-7246-23A2B60A926C}"/>
                      </a:ext>
                    </a:extLst>
                  </p:cNvPr>
                  <p:cNvCxnSpPr/>
                  <p:nvPr/>
                </p:nvCxnSpPr>
                <p:spPr>
                  <a:xfrm flipH="1">
                    <a:off x="9021507" y="3961969"/>
                    <a:ext cx="107998" cy="107998"/>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8" name="Straight Connector 92">
                    <a:extLst>
                      <a:ext uri="{FF2B5EF4-FFF2-40B4-BE49-F238E27FC236}">
                        <a16:creationId xmlns:a16="http://schemas.microsoft.com/office/drawing/2014/main" xmlns="" id="{F59CD1F4-CD40-B506-61AE-58EF86DBEBA4}"/>
                      </a:ext>
                    </a:extLst>
                  </p:cNvPr>
                  <p:cNvCxnSpPr/>
                  <p:nvPr/>
                </p:nvCxnSpPr>
                <p:spPr>
                  <a:xfrm>
                    <a:off x="8975531" y="4000851"/>
                    <a:ext cx="72000" cy="7200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grpSp>
          </p:grpSp>
          <p:sp>
            <p:nvSpPr>
              <p:cNvPr id="59" name="TextBox 93">
                <a:extLst>
                  <a:ext uri="{FF2B5EF4-FFF2-40B4-BE49-F238E27FC236}">
                    <a16:creationId xmlns:a16="http://schemas.microsoft.com/office/drawing/2014/main" xmlns="" id="{3740D906-4F0F-701A-AAF6-93A2B189E6AE}"/>
                  </a:ext>
                </a:extLst>
              </p:cNvPr>
              <p:cNvSpPr txBox="1"/>
              <p:nvPr/>
            </p:nvSpPr>
            <p:spPr>
              <a:xfrm>
                <a:off x="6581950" y="4307343"/>
                <a:ext cx="1399236" cy="338554"/>
              </a:xfrm>
              <a:prstGeom prst="rect">
                <a:avLst/>
              </a:prstGeom>
              <a:noFill/>
            </p:spPr>
            <p:txBody>
              <a:bodyPr wrap="square" rtlCol="0">
                <a:spAutoFit/>
              </a:bodyPr>
              <a:lstStyle/>
              <a:p>
                <a:r>
                  <a:rPr lang="zh-CN" altLang="en-US" sz="1600" dirty="0">
                    <a:solidFill>
                      <a:schemeClr val="tx1">
                        <a:lumMod val="65000"/>
                        <a:lumOff val="35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rPr>
                  <a:t>标题内容</a:t>
                </a:r>
                <a:endParaRPr lang="en-ID" altLang="zh-CN" sz="1600" dirty="0">
                  <a:solidFill>
                    <a:schemeClr val="tx1">
                      <a:lumMod val="65000"/>
                      <a:lumOff val="35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sp>
            <p:nvSpPr>
              <p:cNvPr id="60" name="TextBox 99">
                <a:extLst>
                  <a:ext uri="{FF2B5EF4-FFF2-40B4-BE49-F238E27FC236}">
                    <a16:creationId xmlns:a16="http://schemas.microsoft.com/office/drawing/2014/main" xmlns="" id="{C64388F0-7E36-C705-833F-D3ABC99F7EDB}"/>
                  </a:ext>
                </a:extLst>
              </p:cNvPr>
              <p:cNvSpPr txBox="1"/>
              <p:nvPr/>
            </p:nvSpPr>
            <p:spPr>
              <a:xfrm>
                <a:off x="6581950" y="4765455"/>
                <a:ext cx="1399236" cy="338554"/>
              </a:xfrm>
              <a:prstGeom prst="rect">
                <a:avLst/>
              </a:prstGeom>
              <a:noFill/>
            </p:spPr>
            <p:txBody>
              <a:bodyPr wrap="square" rtlCol="0">
                <a:spAutoFit/>
              </a:bodyPr>
              <a:lstStyle/>
              <a:p>
                <a:r>
                  <a:rPr lang="zh-CN" altLang="en-US" sz="1600" dirty="0">
                    <a:solidFill>
                      <a:schemeClr val="tx1">
                        <a:lumMod val="65000"/>
                        <a:lumOff val="35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rPr>
                  <a:t>标题内容</a:t>
                </a:r>
                <a:endParaRPr lang="en-ID" altLang="zh-CN" sz="1600" dirty="0">
                  <a:solidFill>
                    <a:schemeClr val="tx1">
                      <a:lumMod val="65000"/>
                      <a:lumOff val="35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grpSp>
        <p:grpSp>
          <p:nvGrpSpPr>
            <p:cNvPr id="37" name="Group 29">
              <a:extLst>
                <a:ext uri="{FF2B5EF4-FFF2-40B4-BE49-F238E27FC236}">
                  <a16:creationId xmlns:a16="http://schemas.microsoft.com/office/drawing/2014/main" xmlns="" id="{30574AAA-4CC4-8223-CBDD-EF1E153A45F3}"/>
                </a:ext>
              </a:extLst>
            </p:cNvPr>
            <p:cNvGrpSpPr/>
            <p:nvPr/>
          </p:nvGrpSpPr>
          <p:grpSpPr>
            <a:xfrm>
              <a:off x="6316256" y="3470143"/>
              <a:ext cx="190532" cy="190532"/>
              <a:chOff x="2260506" y="4155928"/>
              <a:chExt cx="190532" cy="190532"/>
            </a:xfrm>
          </p:grpSpPr>
          <p:sp>
            <p:nvSpPr>
              <p:cNvPr id="38" name="Oval 30">
                <a:extLst>
                  <a:ext uri="{FF2B5EF4-FFF2-40B4-BE49-F238E27FC236}">
                    <a16:creationId xmlns:a16="http://schemas.microsoft.com/office/drawing/2014/main" xmlns="" id="{CDE000B8-AF26-2A8B-673A-195AEAD9A472}"/>
                  </a:ext>
                </a:extLst>
              </p:cNvPr>
              <p:cNvSpPr/>
              <p:nvPr/>
            </p:nvSpPr>
            <p:spPr>
              <a:xfrm>
                <a:off x="2260506" y="4155928"/>
                <a:ext cx="190532" cy="19053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grpSp>
            <p:nvGrpSpPr>
              <p:cNvPr id="39" name="Group 31">
                <a:extLst>
                  <a:ext uri="{FF2B5EF4-FFF2-40B4-BE49-F238E27FC236}">
                    <a16:creationId xmlns:a16="http://schemas.microsoft.com/office/drawing/2014/main" xmlns="" id="{23A4D691-D5AF-FFF8-61AF-2888CB89050A}"/>
                  </a:ext>
                </a:extLst>
              </p:cNvPr>
              <p:cNvGrpSpPr/>
              <p:nvPr/>
            </p:nvGrpSpPr>
            <p:grpSpPr>
              <a:xfrm>
                <a:off x="2305862" y="4215252"/>
                <a:ext cx="99820" cy="71884"/>
                <a:chOff x="8975531" y="3961969"/>
                <a:chExt cx="153974" cy="110882"/>
              </a:xfrm>
            </p:grpSpPr>
            <p:cxnSp>
              <p:nvCxnSpPr>
                <p:cNvPr id="40" name="Straight Connector 32">
                  <a:extLst>
                    <a:ext uri="{FF2B5EF4-FFF2-40B4-BE49-F238E27FC236}">
                      <a16:creationId xmlns:a16="http://schemas.microsoft.com/office/drawing/2014/main" xmlns="" id="{EA893189-FB61-D45E-0795-0AA6010542C1}"/>
                    </a:ext>
                  </a:extLst>
                </p:cNvPr>
                <p:cNvCxnSpPr/>
                <p:nvPr/>
              </p:nvCxnSpPr>
              <p:spPr>
                <a:xfrm flipH="1">
                  <a:off x="9021507" y="3961969"/>
                  <a:ext cx="107998" cy="107998"/>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1" name="Straight Connector 33">
                  <a:extLst>
                    <a:ext uri="{FF2B5EF4-FFF2-40B4-BE49-F238E27FC236}">
                      <a16:creationId xmlns:a16="http://schemas.microsoft.com/office/drawing/2014/main" xmlns="" id="{0F5BD8B3-2495-093E-5E7A-30E8D34ACE06}"/>
                    </a:ext>
                  </a:extLst>
                </p:cNvPr>
                <p:cNvCxnSpPr/>
                <p:nvPr/>
              </p:nvCxnSpPr>
              <p:spPr>
                <a:xfrm>
                  <a:off x="8975531" y="4000851"/>
                  <a:ext cx="72000" cy="7200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grpSp>
        </p:grpSp>
      </p:grpSp>
      <p:grpSp>
        <p:nvGrpSpPr>
          <p:cNvPr id="156" name="组合 155">
            <a:extLst>
              <a:ext uri="{FF2B5EF4-FFF2-40B4-BE49-F238E27FC236}">
                <a16:creationId xmlns:a16="http://schemas.microsoft.com/office/drawing/2014/main" xmlns="" id="{1B057445-83F3-769A-96AC-D830158251E7}"/>
              </a:ext>
            </a:extLst>
          </p:cNvPr>
          <p:cNvGrpSpPr/>
          <p:nvPr/>
        </p:nvGrpSpPr>
        <p:grpSpPr>
          <a:xfrm>
            <a:off x="8494567" y="1742456"/>
            <a:ext cx="2651271" cy="4044444"/>
            <a:chOff x="8494567" y="1742456"/>
            <a:chExt cx="2651270" cy="4044444"/>
          </a:xfrm>
        </p:grpSpPr>
        <p:sp>
          <p:nvSpPr>
            <p:cNvPr id="20" name="Rectangle: Rounded Corners 42">
              <a:extLst>
                <a:ext uri="{FF2B5EF4-FFF2-40B4-BE49-F238E27FC236}">
                  <a16:creationId xmlns:a16="http://schemas.microsoft.com/office/drawing/2014/main" xmlns="" id="{1A93DD72-CBD7-D49B-0BA3-1878D7ECEE9E}"/>
                </a:ext>
              </a:extLst>
            </p:cNvPr>
            <p:cNvSpPr/>
            <p:nvPr/>
          </p:nvSpPr>
          <p:spPr>
            <a:xfrm>
              <a:off x="8494567" y="1742456"/>
              <a:ext cx="2651270" cy="4044444"/>
            </a:xfrm>
            <a:prstGeom prst="roundRect">
              <a:avLst>
                <a:gd name="adj" fmla="val 9438"/>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sp>
          <p:nvSpPr>
            <p:cNvPr id="32" name="Rectangle: Top Corners Rounded 26">
              <a:extLst>
                <a:ext uri="{FF2B5EF4-FFF2-40B4-BE49-F238E27FC236}">
                  <a16:creationId xmlns:a16="http://schemas.microsoft.com/office/drawing/2014/main" xmlns="" id="{B0C88EFD-1924-CAE3-E344-44E2E77459BA}"/>
                </a:ext>
              </a:extLst>
            </p:cNvPr>
            <p:cNvSpPr/>
            <p:nvPr/>
          </p:nvSpPr>
          <p:spPr>
            <a:xfrm>
              <a:off x="8494567" y="1742456"/>
              <a:ext cx="2651270" cy="1432065"/>
            </a:xfrm>
            <a:prstGeom prst="round2SameRect">
              <a:avLst>
                <a:gd name="adj1" fmla="val 16667"/>
                <a:gd name="adj2" fmla="val 0"/>
              </a:avLst>
            </a:prstGeom>
            <a:solidFill>
              <a:srgbClr val="90B821">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grpSp>
          <p:nvGrpSpPr>
            <p:cNvPr id="152" name="组合 151">
              <a:extLst>
                <a:ext uri="{FF2B5EF4-FFF2-40B4-BE49-F238E27FC236}">
                  <a16:creationId xmlns:a16="http://schemas.microsoft.com/office/drawing/2014/main" xmlns="" id="{96071162-849E-936C-48D0-AF73A61CE618}"/>
                </a:ext>
              </a:extLst>
            </p:cNvPr>
            <p:cNvGrpSpPr/>
            <p:nvPr/>
          </p:nvGrpSpPr>
          <p:grpSpPr>
            <a:xfrm>
              <a:off x="9022435" y="5256044"/>
              <a:ext cx="1595535" cy="353057"/>
              <a:chOff x="9022435" y="5256044"/>
              <a:chExt cx="1595535" cy="353057"/>
            </a:xfrm>
          </p:grpSpPr>
          <p:sp>
            <p:nvSpPr>
              <p:cNvPr id="33" name="Rectangle: Rounded Corners 27">
                <a:extLst>
                  <a:ext uri="{FF2B5EF4-FFF2-40B4-BE49-F238E27FC236}">
                    <a16:creationId xmlns:a16="http://schemas.microsoft.com/office/drawing/2014/main" xmlns="" id="{83BD16EB-55DD-BAE7-EE08-B1E12E86C0E1}"/>
                  </a:ext>
                </a:extLst>
              </p:cNvPr>
              <p:cNvSpPr/>
              <p:nvPr/>
            </p:nvSpPr>
            <p:spPr>
              <a:xfrm>
                <a:off x="9022435" y="5256044"/>
                <a:ext cx="1595535" cy="353057"/>
              </a:xfrm>
              <a:prstGeom prst="roundRect">
                <a:avLst>
                  <a:gd name="adj" fmla="val 50000"/>
                </a:avLst>
              </a:prstGeom>
              <a:solidFill>
                <a:srgbClr val="C2E3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sp>
            <p:nvSpPr>
              <p:cNvPr id="34" name="TextBox 28">
                <a:extLst>
                  <a:ext uri="{FF2B5EF4-FFF2-40B4-BE49-F238E27FC236}">
                    <a16:creationId xmlns:a16="http://schemas.microsoft.com/office/drawing/2014/main" xmlns="" id="{C2D952A8-6FF7-CCDA-CD88-57821F90FDFA}"/>
                  </a:ext>
                </a:extLst>
              </p:cNvPr>
              <p:cNvSpPr txBox="1"/>
              <p:nvPr/>
            </p:nvSpPr>
            <p:spPr>
              <a:xfrm>
                <a:off x="9165173" y="5294073"/>
                <a:ext cx="1310058" cy="276999"/>
              </a:xfrm>
              <a:prstGeom prst="rect">
                <a:avLst/>
              </a:prstGeom>
              <a:noFill/>
            </p:spPr>
            <p:txBody>
              <a:bodyPr wrap="square" rtlCol="0">
                <a:spAutoFit/>
              </a:bodyPr>
              <a:lstStyle/>
              <a:p>
                <a:pPr algn="ctr"/>
                <a:r>
                  <a:rPr lang="en-US" sz="1200" b="1">
                    <a:solidFill>
                      <a:schemeClr val="accent1"/>
                    </a:solidFill>
                    <a:latin typeface="阿里巴巴普惠体" panose="00020600040101010101" pitchFamily="18" charset="-122"/>
                    <a:ea typeface="阿里巴巴普惠体" panose="00020600040101010101" pitchFamily="18" charset="-122"/>
                    <a:cs typeface="阿里巴巴普惠体" panose="00020600040101010101" pitchFamily="18" charset="-122"/>
                  </a:rPr>
                  <a:t>Get started</a:t>
                </a:r>
              </a:p>
            </p:txBody>
          </p:sp>
        </p:grpSp>
        <p:sp>
          <p:nvSpPr>
            <p:cNvPr id="35" name="TextBox 11">
              <a:extLst>
                <a:ext uri="{FF2B5EF4-FFF2-40B4-BE49-F238E27FC236}">
                  <a16:creationId xmlns:a16="http://schemas.microsoft.com/office/drawing/2014/main" xmlns="" id="{70C67C93-3C61-B763-1556-8AC090F35CDE}"/>
                </a:ext>
              </a:extLst>
            </p:cNvPr>
            <p:cNvSpPr txBox="1"/>
            <p:nvPr/>
          </p:nvSpPr>
          <p:spPr>
            <a:xfrm>
              <a:off x="9137964" y="2282784"/>
              <a:ext cx="1364475" cy="707886"/>
            </a:xfrm>
            <a:prstGeom prst="rect">
              <a:avLst/>
            </a:prstGeom>
            <a:noFill/>
          </p:spPr>
          <p:txBody>
            <a:bodyPr wrap="none" rtlCol="0">
              <a:spAutoFit/>
            </a:bodyPr>
            <a:lstStyle/>
            <a:p>
              <a:pPr algn="ctr"/>
              <a:r>
                <a:rPr lang="en-US" sz="4000" b="1" dirty="0">
                  <a:solidFill>
                    <a:schemeClr val="bg1"/>
                  </a:solidFill>
                  <a:latin typeface="阿里巴巴普惠体" panose="00020600040101010101" pitchFamily="18" charset="-122"/>
                  <a:ea typeface="阿里巴巴普惠体" panose="00020600040101010101" pitchFamily="18" charset="-122"/>
                  <a:cs typeface="阿里巴巴普惠体" panose="00020600040101010101" pitchFamily="18" charset="-122"/>
                </a:rPr>
                <a:t>$799</a:t>
              </a:r>
              <a:endParaRPr lang="id-ID" sz="4000" b="1" dirty="0">
                <a:solidFill>
                  <a:schemeClr val="bg1"/>
                </a:solidFill>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sp>
          <p:nvSpPr>
            <p:cNvPr id="36" name="TextBox 12">
              <a:extLst>
                <a:ext uri="{FF2B5EF4-FFF2-40B4-BE49-F238E27FC236}">
                  <a16:creationId xmlns:a16="http://schemas.microsoft.com/office/drawing/2014/main" xmlns="" id="{AC3046E0-94E4-CD25-D87F-5EAB55F98B72}"/>
                </a:ext>
              </a:extLst>
            </p:cNvPr>
            <p:cNvSpPr txBox="1"/>
            <p:nvPr/>
          </p:nvSpPr>
          <p:spPr>
            <a:xfrm>
              <a:off x="8751851" y="1947768"/>
              <a:ext cx="2136702" cy="307777"/>
            </a:xfrm>
            <a:prstGeom prst="rect">
              <a:avLst/>
            </a:prstGeom>
            <a:noFill/>
          </p:spPr>
          <p:txBody>
            <a:bodyPr wrap="square" rtlCol="0">
              <a:spAutoFit/>
            </a:bodyPr>
            <a:lstStyle/>
            <a:p>
              <a:pPr algn="ctr"/>
              <a:r>
                <a:rPr lang="en-ID" sz="1400" b="1" dirty="0">
                  <a:solidFill>
                    <a:schemeClr val="bg1"/>
                  </a:solidFill>
                  <a:latin typeface="阿里巴巴普惠体" panose="00020600040101010101" pitchFamily="18" charset="-122"/>
                  <a:ea typeface="阿里巴巴普惠体" panose="00020600040101010101" pitchFamily="18" charset="-122"/>
                  <a:cs typeface="阿里巴巴普惠体" panose="00020600040101010101" pitchFamily="18" charset="-122"/>
                </a:rPr>
                <a:t>Standard Plan</a:t>
              </a:r>
            </a:p>
          </p:txBody>
        </p:sp>
        <p:grpSp>
          <p:nvGrpSpPr>
            <p:cNvPr id="61" name="Group 100">
              <a:extLst>
                <a:ext uri="{FF2B5EF4-FFF2-40B4-BE49-F238E27FC236}">
                  <a16:creationId xmlns:a16="http://schemas.microsoft.com/office/drawing/2014/main" xmlns="" id="{8673B7BA-CF85-25F5-1A83-E003758F3469}"/>
                </a:ext>
              </a:extLst>
            </p:cNvPr>
            <p:cNvGrpSpPr/>
            <p:nvPr/>
          </p:nvGrpSpPr>
          <p:grpSpPr>
            <a:xfrm>
              <a:off x="9147250" y="3470143"/>
              <a:ext cx="190532" cy="190532"/>
              <a:chOff x="2260506" y="4155928"/>
              <a:chExt cx="190532" cy="190532"/>
            </a:xfrm>
          </p:grpSpPr>
          <p:sp>
            <p:nvSpPr>
              <p:cNvPr id="62" name="Oval 101">
                <a:extLst>
                  <a:ext uri="{FF2B5EF4-FFF2-40B4-BE49-F238E27FC236}">
                    <a16:creationId xmlns:a16="http://schemas.microsoft.com/office/drawing/2014/main" xmlns="" id="{A135BE5F-FFE5-C229-B165-57CEF6C98137}"/>
                  </a:ext>
                </a:extLst>
              </p:cNvPr>
              <p:cNvSpPr/>
              <p:nvPr/>
            </p:nvSpPr>
            <p:spPr>
              <a:xfrm>
                <a:off x="2260506" y="4155928"/>
                <a:ext cx="190532" cy="19053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grpSp>
            <p:nvGrpSpPr>
              <p:cNvPr id="63" name="Group 102">
                <a:extLst>
                  <a:ext uri="{FF2B5EF4-FFF2-40B4-BE49-F238E27FC236}">
                    <a16:creationId xmlns:a16="http://schemas.microsoft.com/office/drawing/2014/main" xmlns="" id="{A7653FFC-43B6-FED9-DA8D-0185BADFF4B8}"/>
                  </a:ext>
                </a:extLst>
              </p:cNvPr>
              <p:cNvGrpSpPr/>
              <p:nvPr/>
            </p:nvGrpSpPr>
            <p:grpSpPr>
              <a:xfrm>
                <a:off x="2305862" y="4215252"/>
                <a:ext cx="99820" cy="71884"/>
                <a:chOff x="8975531" y="3961969"/>
                <a:chExt cx="153974" cy="110882"/>
              </a:xfrm>
            </p:grpSpPr>
            <p:cxnSp>
              <p:nvCxnSpPr>
                <p:cNvPr id="128" name="Straight Connector 103">
                  <a:extLst>
                    <a:ext uri="{FF2B5EF4-FFF2-40B4-BE49-F238E27FC236}">
                      <a16:creationId xmlns:a16="http://schemas.microsoft.com/office/drawing/2014/main" xmlns="" id="{CE61FFFB-303A-2D8B-6222-3CD218801F59}"/>
                    </a:ext>
                  </a:extLst>
                </p:cNvPr>
                <p:cNvCxnSpPr/>
                <p:nvPr/>
              </p:nvCxnSpPr>
              <p:spPr>
                <a:xfrm flipH="1">
                  <a:off x="9021507" y="3961969"/>
                  <a:ext cx="107998" cy="107998"/>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29" name="Straight Connector 104">
                  <a:extLst>
                    <a:ext uri="{FF2B5EF4-FFF2-40B4-BE49-F238E27FC236}">
                      <a16:creationId xmlns:a16="http://schemas.microsoft.com/office/drawing/2014/main" xmlns="" id="{28FA75A4-DA8E-5A8A-C356-12209513276C}"/>
                    </a:ext>
                  </a:extLst>
                </p:cNvPr>
                <p:cNvCxnSpPr/>
                <p:nvPr/>
              </p:nvCxnSpPr>
              <p:spPr>
                <a:xfrm>
                  <a:off x="8975531" y="4000851"/>
                  <a:ext cx="72000" cy="7200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grpSp>
        </p:grpSp>
        <p:sp>
          <p:nvSpPr>
            <p:cNvPr id="130" name="TextBox 105">
              <a:extLst>
                <a:ext uri="{FF2B5EF4-FFF2-40B4-BE49-F238E27FC236}">
                  <a16:creationId xmlns:a16="http://schemas.microsoft.com/office/drawing/2014/main" xmlns="" id="{1A37B1D4-390A-223F-7128-5D0E2463850C}"/>
                </a:ext>
              </a:extLst>
            </p:cNvPr>
            <p:cNvSpPr txBox="1"/>
            <p:nvPr/>
          </p:nvSpPr>
          <p:spPr>
            <a:xfrm>
              <a:off x="9412944" y="3391119"/>
              <a:ext cx="1399236" cy="338554"/>
            </a:xfrm>
            <a:prstGeom prst="rect">
              <a:avLst/>
            </a:prstGeom>
            <a:noFill/>
          </p:spPr>
          <p:txBody>
            <a:bodyPr wrap="square" rtlCol="0">
              <a:spAutoFit/>
            </a:bodyPr>
            <a:lstStyle/>
            <a:p>
              <a:r>
                <a:rPr lang="zh-CN" altLang="en-US" sz="1600" dirty="0">
                  <a:solidFill>
                    <a:schemeClr val="tx1">
                      <a:lumMod val="65000"/>
                      <a:lumOff val="35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rPr>
                <a:t>标题内容</a:t>
              </a:r>
              <a:endParaRPr lang="en-ID" altLang="zh-CN" sz="1600" dirty="0">
                <a:solidFill>
                  <a:schemeClr val="tx1">
                    <a:lumMod val="65000"/>
                    <a:lumOff val="35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grpSp>
          <p:nvGrpSpPr>
            <p:cNvPr id="131" name="Group 111">
              <a:extLst>
                <a:ext uri="{FF2B5EF4-FFF2-40B4-BE49-F238E27FC236}">
                  <a16:creationId xmlns:a16="http://schemas.microsoft.com/office/drawing/2014/main" xmlns="" id="{5C63487E-8D68-9449-FE9B-14C8342D2603}"/>
                </a:ext>
              </a:extLst>
            </p:cNvPr>
            <p:cNvGrpSpPr/>
            <p:nvPr/>
          </p:nvGrpSpPr>
          <p:grpSpPr>
            <a:xfrm>
              <a:off x="9147250" y="3928255"/>
              <a:ext cx="190532" cy="190532"/>
              <a:chOff x="2260506" y="4155928"/>
              <a:chExt cx="190532" cy="190532"/>
            </a:xfrm>
          </p:grpSpPr>
          <p:sp>
            <p:nvSpPr>
              <p:cNvPr id="132" name="Oval 112">
                <a:extLst>
                  <a:ext uri="{FF2B5EF4-FFF2-40B4-BE49-F238E27FC236}">
                    <a16:creationId xmlns:a16="http://schemas.microsoft.com/office/drawing/2014/main" xmlns="" id="{86996B3F-8289-5010-57CE-8ACB16FD63D5}"/>
                  </a:ext>
                </a:extLst>
              </p:cNvPr>
              <p:cNvSpPr/>
              <p:nvPr/>
            </p:nvSpPr>
            <p:spPr>
              <a:xfrm>
                <a:off x="2260506" y="4155928"/>
                <a:ext cx="190532" cy="19053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grpSp>
            <p:nvGrpSpPr>
              <p:cNvPr id="133" name="Group 113">
                <a:extLst>
                  <a:ext uri="{FF2B5EF4-FFF2-40B4-BE49-F238E27FC236}">
                    <a16:creationId xmlns:a16="http://schemas.microsoft.com/office/drawing/2014/main" xmlns="" id="{2EFFF98A-F7CE-C8E9-A760-2C3ED9DB9744}"/>
                  </a:ext>
                </a:extLst>
              </p:cNvPr>
              <p:cNvGrpSpPr/>
              <p:nvPr/>
            </p:nvGrpSpPr>
            <p:grpSpPr>
              <a:xfrm>
                <a:off x="2305862" y="4215252"/>
                <a:ext cx="99820" cy="71884"/>
                <a:chOff x="8975531" y="3961969"/>
                <a:chExt cx="153974" cy="110882"/>
              </a:xfrm>
            </p:grpSpPr>
            <p:cxnSp>
              <p:nvCxnSpPr>
                <p:cNvPr id="134" name="Straight Connector 114">
                  <a:extLst>
                    <a:ext uri="{FF2B5EF4-FFF2-40B4-BE49-F238E27FC236}">
                      <a16:creationId xmlns:a16="http://schemas.microsoft.com/office/drawing/2014/main" xmlns="" id="{3EA58F84-6846-2E41-4753-C1C5122CF1DE}"/>
                    </a:ext>
                  </a:extLst>
                </p:cNvPr>
                <p:cNvCxnSpPr/>
                <p:nvPr/>
              </p:nvCxnSpPr>
              <p:spPr>
                <a:xfrm flipH="1">
                  <a:off x="9021507" y="3961969"/>
                  <a:ext cx="107998" cy="107998"/>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35" name="Straight Connector 115">
                  <a:extLst>
                    <a:ext uri="{FF2B5EF4-FFF2-40B4-BE49-F238E27FC236}">
                      <a16:creationId xmlns:a16="http://schemas.microsoft.com/office/drawing/2014/main" xmlns="" id="{2BE8E3B7-3054-C53D-B844-D4C09B7AD23E}"/>
                    </a:ext>
                  </a:extLst>
                </p:cNvPr>
                <p:cNvCxnSpPr/>
                <p:nvPr/>
              </p:nvCxnSpPr>
              <p:spPr>
                <a:xfrm>
                  <a:off x="8975531" y="4000851"/>
                  <a:ext cx="72000" cy="7200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grpSp>
        </p:grpSp>
        <p:sp>
          <p:nvSpPr>
            <p:cNvPr id="136" name="TextBox 116">
              <a:extLst>
                <a:ext uri="{FF2B5EF4-FFF2-40B4-BE49-F238E27FC236}">
                  <a16:creationId xmlns:a16="http://schemas.microsoft.com/office/drawing/2014/main" xmlns="" id="{E389262B-20B6-2B70-EC26-858D0F0A1ECB}"/>
                </a:ext>
              </a:extLst>
            </p:cNvPr>
            <p:cNvSpPr txBox="1"/>
            <p:nvPr/>
          </p:nvSpPr>
          <p:spPr>
            <a:xfrm>
              <a:off x="9412944" y="3849231"/>
              <a:ext cx="1399236" cy="338554"/>
            </a:xfrm>
            <a:prstGeom prst="rect">
              <a:avLst/>
            </a:prstGeom>
            <a:noFill/>
          </p:spPr>
          <p:txBody>
            <a:bodyPr wrap="square" rtlCol="0">
              <a:spAutoFit/>
            </a:bodyPr>
            <a:lstStyle/>
            <a:p>
              <a:r>
                <a:rPr lang="zh-CN" altLang="en-US" sz="1600" dirty="0">
                  <a:solidFill>
                    <a:schemeClr val="tx1">
                      <a:lumMod val="65000"/>
                      <a:lumOff val="35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rPr>
                <a:t>标题内容</a:t>
              </a:r>
              <a:endParaRPr lang="en-ID" altLang="zh-CN" sz="1600" dirty="0">
                <a:solidFill>
                  <a:schemeClr val="tx1">
                    <a:lumMod val="65000"/>
                    <a:lumOff val="35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grpSp>
          <p:nvGrpSpPr>
            <p:cNvPr id="137" name="Group 117">
              <a:extLst>
                <a:ext uri="{FF2B5EF4-FFF2-40B4-BE49-F238E27FC236}">
                  <a16:creationId xmlns:a16="http://schemas.microsoft.com/office/drawing/2014/main" xmlns="" id="{92C25C2A-3F09-7435-1DE9-07935FF90607}"/>
                </a:ext>
              </a:extLst>
            </p:cNvPr>
            <p:cNvGrpSpPr/>
            <p:nvPr/>
          </p:nvGrpSpPr>
          <p:grpSpPr>
            <a:xfrm>
              <a:off x="9147250" y="4386367"/>
              <a:ext cx="190532" cy="190532"/>
              <a:chOff x="2260506" y="4155928"/>
              <a:chExt cx="190532" cy="190532"/>
            </a:xfrm>
          </p:grpSpPr>
          <p:sp>
            <p:nvSpPr>
              <p:cNvPr id="138" name="Oval 118">
                <a:extLst>
                  <a:ext uri="{FF2B5EF4-FFF2-40B4-BE49-F238E27FC236}">
                    <a16:creationId xmlns:a16="http://schemas.microsoft.com/office/drawing/2014/main" xmlns="" id="{741744FA-C6E7-C51E-A8AE-169A0D801E19}"/>
                  </a:ext>
                </a:extLst>
              </p:cNvPr>
              <p:cNvSpPr/>
              <p:nvPr/>
            </p:nvSpPr>
            <p:spPr>
              <a:xfrm>
                <a:off x="2260506" y="4155928"/>
                <a:ext cx="190532" cy="19053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grpSp>
            <p:nvGrpSpPr>
              <p:cNvPr id="139" name="Group 119">
                <a:extLst>
                  <a:ext uri="{FF2B5EF4-FFF2-40B4-BE49-F238E27FC236}">
                    <a16:creationId xmlns:a16="http://schemas.microsoft.com/office/drawing/2014/main" xmlns="" id="{E3536242-2BB6-4EA6-03CA-CC7156621926}"/>
                  </a:ext>
                </a:extLst>
              </p:cNvPr>
              <p:cNvGrpSpPr/>
              <p:nvPr/>
            </p:nvGrpSpPr>
            <p:grpSpPr>
              <a:xfrm>
                <a:off x="2305862" y="4215252"/>
                <a:ext cx="99820" cy="71884"/>
                <a:chOff x="8975531" y="3961969"/>
                <a:chExt cx="153974" cy="110882"/>
              </a:xfrm>
            </p:grpSpPr>
            <p:cxnSp>
              <p:nvCxnSpPr>
                <p:cNvPr id="140" name="Straight Connector 120">
                  <a:extLst>
                    <a:ext uri="{FF2B5EF4-FFF2-40B4-BE49-F238E27FC236}">
                      <a16:creationId xmlns:a16="http://schemas.microsoft.com/office/drawing/2014/main" xmlns="" id="{2526B4A6-18EE-5B7B-8822-5CBF5A121FB7}"/>
                    </a:ext>
                  </a:extLst>
                </p:cNvPr>
                <p:cNvCxnSpPr/>
                <p:nvPr/>
              </p:nvCxnSpPr>
              <p:spPr>
                <a:xfrm flipH="1">
                  <a:off x="9021507" y="3961969"/>
                  <a:ext cx="107998" cy="107998"/>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41" name="Straight Connector 121">
                  <a:extLst>
                    <a:ext uri="{FF2B5EF4-FFF2-40B4-BE49-F238E27FC236}">
                      <a16:creationId xmlns:a16="http://schemas.microsoft.com/office/drawing/2014/main" xmlns="" id="{F75F2814-6F05-9635-69C6-34311C7DAFBD}"/>
                    </a:ext>
                  </a:extLst>
                </p:cNvPr>
                <p:cNvCxnSpPr/>
                <p:nvPr/>
              </p:nvCxnSpPr>
              <p:spPr>
                <a:xfrm>
                  <a:off x="8975531" y="4000851"/>
                  <a:ext cx="72000" cy="7200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grpSp>
        </p:grpSp>
        <p:sp>
          <p:nvSpPr>
            <p:cNvPr id="142" name="TextBox 122">
              <a:extLst>
                <a:ext uri="{FF2B5EF4-FFF2-40B4-BE49-F238E27FC236}">
                  <a16:creationId xmlns:a16="http://schemas.microsoft.com/office/drawing/2014/main" xmlns="" id="{7895A1ED-A62B-D568-33CA-5ACD5AB76DBA}"/>
                </a:ext>
              </a:extLst>
            </p:cNvPr>
            <p:cNvSpPr txBox="1"/>
            <p:nvPr/>
          </p:nvSpPr>
          <p:spPr>
            <a:xfrm>
              <a:off x="9412944" y="4307343"/>
              <a:ext cx="1399236" cy="338554"/>
            </a:xfrm>
            <a:prstGeom prst="rect">
              <a:avLst/>
            </a:prstGeom>
            <a:noFill/>
          </p:spPr>
          <p:txBody>
            <a:bodyPr wrap="square" rtlCol="0">
              <a:spAutoFit/>
            </a:bodyPr>
            <a:lstStyle/>
            <a:p>
              <a:r>
                <a:rPr lang="zh-CN" altLang="en-US" sz="1600" dirty="0">
                  <a:solidFill>
                    <a:schemeClr val="tx1">
                      <a:lumMod val="65000"/>
                      <a:lumOff val="35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rPr>
                <a:t>标题内容</a:t>
              </a:r>
              <a:endParaRPr lang="en-ID" altLang="zh-CN" sz="1600" dirty="0">
                <a:solidFill>
                  <a:schemeClr val="tx1">
                    <a:lumMod val="65000"/>
                    <a:lumOff val="35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sp>
          <p:nvSpPr>
            <p:cNvPr id="143" name="TextBox 123">
              <a:extLst>
                <a:ext uri="{FF2B5EF4-FFF2-40B4-BE49-F238E27FC236}">
                  <a16:creationId xmlns:a16="http://schemas.microsoft.com/office/drawing/2014/main" xmlns="" id="{13AEC165-A6D0-44AF-5A96-DAA5A3860AE9}"/>
                </a:ext>
              </a:extLst>
            </p:cNvPr>
            <p:cNvSpPr txBox="1"/>
            <p:nvPr/>
          </p:nvSpPr>
          <p:spPr>
            <a:xfrm>
              <a:off x="9412944" y="4765455"/>
              <a:ext cx="1399236" cy="338554"/>
            </a:xfrm>
            <a:prstGeom prst="rect">
              <a:avLst/>
            </a:prstGeom>
            <a:noFill/>
          </p:spPr>
          <p:txBody>
            <a:bodyPr wrap="square" rtlCol="0">
              <a:spAutoFit/>
            </a:bodyPr>
            <a:lstStyle/>
            <a:p>
              <a:r>
                <a:rPr lang="zh-CN" altLang="en-US" sz="1600" dirty="0">
                  <a:solidFill>
                    <a:schemeClr val="tx1">
                      <a:lumMod val="65000"/>
                      <a:lumOff val="35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rPr>
                <a:t>标题内容</a:t>
              </a:r>
              <a:endParaRPr lang="en-ID" altLang="zh-CN" sz="1600" dirty="0">
                <a:solidFill>
                  <a:schemeClr val="tx1">
                    <a:lumMod val="65000"/>
                    <a:lumOff val="35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grpSp>
          <p:nvGrpSpPr>
            <p:cNvPr id="144" name="Group 124">
              <a:extLst>
                <a:ext uri="{FF2B5EF4-FFF2-40B4-BE49-F238E27FC236}">
                  <a16:creationId xmlns:a16="http://schemas.microsoft.com/office/drawing/2014/main" xmlns="" id="{1540ED0D-DA6A-CFF8-1D78-6FC6A44FC98A}"/>
                </a:ext>
              </a:extLst>
            </p:cNvPr>
            <p:cNvGrpSpPr/>
            <p:nvPr/>
          </p:nvGrpSpPr>
          <p:grpSpPr>
            <a:xfrm>
              <a:off x="9147250" y="4843544"/>
              <a:ext cx="190532" cy="190532"/>
              <a:chOff x="2260506" y="4155928"/>
              <a:chExt cx="190532" cy="190532"/>
            </a:xfrm>
          </p:grpSpPr>
          <p:sp>
            <p:nvSpPr>
              <p:cNvPr id="145" name="Oval 125">
                <a:extLst>
                  <a:ext uri="{FF2B5EF4-FFF2-40B4-BE49-F238E27FC236}">
                    <a16:creationId xmlns:a16="http://schemas.microsoft.com/office/drawing/2014/main" xmlns="" id="{7FBA6D14-28F1-56DD-8274-56A8EC0CB173}"/>
                  </a:ext>
                </a:extLst>
              </p:cNvPr>
              <p:cNvSpPr/>
              <p:nvPr/>
            </p:nvSpPr>
            <p:spPr>
              <a:xfrm>
                <a:off x="2260506" y="4155928"/>
                <a:ext cx="190532" cy="19053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grpSp>
            <p:nvGrpSpPr>
              <p:cNvPr id="146" name="Group 126">
                <a:extLst>
                  <a:ext uri="{FF2B5EF4-FFF2-40B4-BE49-F238E27FC236}">
                    <a16:creationId xmlns:a16="http://schemas.microsoft.com/office/drawing/2014/main" xmlns="" id="{CF912CE4-7D91-1E5D-C2B7-44F75876DFE8}"/>
                  </a:ext>
                </a:extLst>
              </p:cNvPr>
              <p:cNvGrpSpPr/>
              <p:nvPr/>
            </p:nvGrpSpPr>
            <p:grpSpPr>
              <a:xfrm>
                <a:off x="2305862" y="4215252"/>
                <a:ext cx="99820" cy="71884"/>
                <a:chOff x="8975531" y="3961969"/>
                <a:chExt cx="153974" cy="110882"/>
              </a:xfrm>
            </p:grpSpPr>
            <p:cxnSp>
              <p:nvCxnSpPr>
                <p:cNvPr id="147" name="Straight Connector 127">
                  <a:extLst>
                    <a:ext uri="{FF2B5EF4-FFF2-40B4-BE49-F238E27FC236}">
                      <a16:creationId xmlns:a16="http://schemas.microsoft.com/office/drawing/2014/main" xmlns="" id="{BD8CDD78-335A-7BCA-A1C3-595E79D2A318}"/>
                    </a:ext>
                  </a:extLst>
                </p:cNvPr>
                <p:cNvCxnSpPr/>
                <p:nvPr/>
              </p:nvCxnSpPr>
              <p:spPr>
                <a:xfrm flipH="1">
                  <a:off x="9021507" y="3961969"/>
                  <a:ext cx="107998" cy="107998"/>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48" name="Straight Connector 128">
                  <a:extLst>
                    <a:ext uri="{FF2B5EF4-FFF2-40B4-BE49-F238E27FC236}">
                      <a16:creationId xmlns:a16="http://schemas.microsoft.com/office/drawing/2014/main" xmlns="" id="{860DEFA5-3007-AAB3-A71F-62FB9DB67A3E}"/>
                    </a:ext>
                  </a:extLst>
                </p:cNvPr>
                <p:cNvCxnSpPr/>
                <p:nvPr/>
              </p:nvCxnSpPr>
              <p:spPr>
                <a:xfrm>
                  <a:off x="8975531" y="4000851"/>
                  <a:ext cx="72000" cy="72000"/>
                </a:xfrm>
                <a:prstGeom prst="line">
                  <a:avLst/>
                </a:prstGeom>
                <a:ln w="31750">
                  <a:solidFill>
                    <a:schemeClr val="bg2"/>
                  </a:solidFill>
                </a:ln>
              </p:spPr>
              <p:style>
                <a:lnRef idx="1">
                  <a:schemeClr val="accent1"/>
                </a:lnRef>
                <a:fillRef idx="0">
                  <a:schemeClr val="accent1"/>
                </a:fillRef>
                <a:effectRef idx="0">
                  <a:schemeClr val="accent1"/>
                </a:effectRef>
                <a:fontRef idx="minor">
                  <a:schemeClr val="tx1"/>
                </a:fontRef>
              </p:style>
            </p:cxnSp>
          </p:grpSp>
        </p:grpSp>
      </p:grpSp>
    </p:spTree>
    <p:extLst>
      <p:ext uri="{BB962C8B-B14F-4D97-AF65-F5344CB8AC3E}">
        <p14:creationId xmlns:p14="http://schemas.microsoft.com/office/powerpoint/2010/main" val="42144541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5"/>
                                        </p:tgtEl>
                                        <p:attrNameLst>
                                          <p:attrName>style.visibility</p:attrName>
                                        </p:attrNameLst>
                                      </p:cBhvr>
                                      <p:to>
                                        <p:strVal val="visible"/>
                                      </p:to>
                                    </p:set>
                                    <p:animEffect transition="in" filter="fade">
                                      <p:cBhvr>
                                        <p:cTn id="7" dur="500"/>
                                        <p:tgtEl>
                                          <p:spTgt spid="18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51"/>
                                        </p:tgtEl>
                                        <p:attrNameLst>
                                          <p:attrName>style.visibility</p:attrName>
                                        </p:attrNameLst>
                                      </p:cBhvr>
                                      <p:to>
                                        <p:strVal val="visible"/>
                                      </p:to>
                                    </p:set>
                                    <p:anim calcmode="lin" valueType="num">
                                      <p:cBhvr additive="base">
                                        <p:cTn id="12" dur="500" fill="hold"/>
                                        <p:tgtEl>
                                          <p:spTgt spid="151"/>
                                        </p:tgtEl>
                                        <p:attrNameLst>
                                          <p:attrName>ppt_x</p:attrName>
                                        </p:attrNameLst>
                                      </p:cBhvr>
                                      <p:tavLst>
                                        <p:tav tm="0">
                                          <p:val>
                                            <p:strVal val="#ppt_x"/>
                                          </p:val>
                                        </p:tav>
                                        <p:tav tm="100000">
                                          <p:val>
                                            <p:strVal val="#ppt_x"/>
                                          </p:val>
                                        </p:tav>
                                      </p:tavLst>
                                    </p:anim>
                                    <p:anim calcmode="lin" valueType="num">
                                      <p:cBhvr additive="base">
                                        <p:cTn id="13" dur="500" fill="hold"/>
                                        <p:tgtEl>
                                          <p:spTgt spid="15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childTnLst>
                          </p:cTn>
                        </p:par>
                        <p:par>
                          <p:cTn id="21" fill="hold">
                            <p:stCondLst>
                              <p:cond delay="1000"/>
                            </p:stCondLst>
                            <p:childTnLst>
                              <p:par>
                                <p:cTn id="22" presetID="22" presetClass="entr" presetSubtype="4" fill="hold" nodeType="afterEffect">
                                  <p:stCondLst>
                                    <p:cond delay="0"/>
                                  </p:stCondLst>
                                  <p:childTnLst>
                                    <p:set>
                                      <p:cBhvr>
                                        <p:cTn id="23" dur="1" fill="hold">
                                          <p:stCondLst>
                                            <p:cond delay="0"/>
                                          </p:stCondLst>
                                        </p:cTn>
                                        <p:tgtEl>
                                          <p:spTgt spid="157"/>
                                        </p:tgtEl>
                                        <p:attrNameLst>
                                          <p:attrName>style.visibility</p:attrName>
                                        </p:attrNameLst>
                                      </p:cBhvr>
                                      <p:to>
                                        <p:strVal val="visible"/>
                                      </p:to>
                                    </p:set>
                                    <p:animEffect transition="in" filter="wipe(down)">
                                      <p:cBhvr>
                                        <p:cTn id="24" dur="500"/>
                                        <p:tgtEl>
                                          <p:spTgt spid="157"/>
                                        </p:tgtEl>
                                      </p:cBhvr>
                                    </p:animEffect>
                                  </p:childTnLst>
                                </p:cTn>
                              </p:par>
                            </p:childTnLst>
                          </p:cTn>
                        </p:par>
                        <p:par>
                          <p:cTn id="25" fill="hold">
                            <p:stCondLst>
                              <p:cond delay="1500"/>
                            </p:stCondLst>
                            <p:childTnLst>
                              <p:par>
                                <p:cTn id="26" presetID="22" presetClass="entr" presetSubtype="4" fill="hold" nodeType="afterEffect">
                                  <p:stCondLst>
                                    <p:cond delay="0"/>
                                  </p:stCondLst>
                                  <p:childTnLst>
                                    <p:set>
                                      <p:cBhvr>
                                        <p:cTn id="27" dur="1" fill="hold">
                                          <p:stCondLst>
                                            <p:cond delay="0"/>
                                          </p:stCondLst>
                                        </p:cTn>
                                        <p:tgtEl>
                                          <p:spTgt spid="156"/>
                                        </p:tgtEl>
                                        <p:attrNameLst>
                                          <p:attrName>style.visibility</p:attrName>
                                        </p:attrNameLst>
                                      </p:cBhvr>
                                      <p:to>
                                        <p:strVal val="visible"/>
                                      </p:to>
                                    </p:set>
                                    <p:animEffect transition="in" filter="wipe(down)">
                                      <p:cBhvr>
                                        <p:cTn id="28" dur="500"/>
                                        <p:tgtEl>
                                          <p:spTgt spid="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3" name="组合 172">
            <a:extLst>
              <a:ext uri="{FF2B5EF4-FFF2-40B4-BE49-F238E27FC236}">
                <a16:creationId xmlns:a16="http://schemas.microsoft.com/office/drawing/2014/main" xmlns="" id="{5644A306-D334-4D5B-AFFC-04C00C19213F}"/>
              </a:ext>
            </a:extLst>
          </p:cNvPr>
          <p:cNvGrpSpPr/>
          <p:nvPr/>
        </p:nvGrpSpPr>
        <p:grpSpPr>
          <a:xfrm>
            <a:off x="1" y="762000"/>
            <a:ext cx="12192000" cy="6096000"/>
            <a:chOff x="1" y="762000"/>
            <a:chExt cx="12192000" cy="6096000"/>
          </a:xfrm>
        </p:grpSpPr>
        <p:sp>
          <p:nvSpPr>
            <p:cNvPr id="182" name="任意多边形: 形状 181">
              <a:extLst>
                <a:ext uri="{FF2B5EF4-FFF2-40B4-BE49-F238E27FC236}">
                  <a16:creationId xmlns:a16="http://schemas.microsoft.com/office/drawing/2014/main" xmlns="" id="{004F9B49-BD21-11E1-348F-0421F4C8A43B}"/>
                </a:ext>
              </a:extLst>
            </p:cNvPr>
            <p:cNvSpPr/>
            <p:nvPr/>
          </p:nvSpPr>
          <p:spPr>
            <a:xfrm>
              <a:off x="3095274" y="762000"/>
              <a:ext cx="6001452" cy="5987794"/>
            </a:xfrm>
            <a:custGeom>
              <a:avLst/>
              <a:gdLst>
                <a:gd name="connsiteX0" fmla="*/ 3000726 w 6001452"/>
                <a:gd name="connsiteY0" fmla="*/ 0 h 5987794"/>
                <a:gd name="connsiteX1" fmla="*/ 5906442 w 6001452"/>
                <a:gd name="connsiteY1" fmla="*/ 735754 h 5987794"/>
                <a:gd name="connsiteX2" fmla="*/ 6001452 w 6001452"/>
                <a:gd name="connsiteY2" fmla="*/ 790384 h 5987794"/>
                <a:gd name="connsiteX3" fmla="*/ 3000726 w 6001452"/>
                <a:gd name="connsiteY3" fmla="*/ 5987794 h 5987794"/>
                <a:gd name="connsiteX4" fmla="*/ 0 w 6001452"/>
                <a:gd name="connsiteY4" fmla="*/ 790384 h 5987794"/>
                <a:gd name="connsiteX5" fmla="*/ 95010 w 6001452"/>
                <a:gd name="connsiteY5" fmla="*/ 735754 h 5987794"/>
                <a:gd name="connsiteX6" fmla="*/ 3000726 w 6001452"/>
                <a:gd name="connsiteY6" fmla="*/ 0 h 5987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01452" h="5987794">
                  <a:moveTo>
                    <a:pt x="3000726" y="0"/>
                  </a:moveTo>
                  <a:cubicBezTo>
                    <a:pt x="4052829" y="0"/>
                    <a:pt x="5042680" y="266531"/>
                    <a:pt x="5906442" y="735754"/>
                  </a:cubicBezTo>
                  <a:lnTo>
                    <a:pt x="6001452" y="790384"/>
                  </a:lnTo>
                  <a:lnTo>
                    <a:pt x="3000726" y="5987794"/>
                  </a:lnTo>
                  <a:lnTo>
                    <a:pt x="0" y="790384"/>
                  </a:lnTo>
                  <a:lnTo>
                    <a:pt x="95010" y="735754"/>
                  </a:lnTo>
                  <a:cubicBezTo>
                    <a:pt x="958773" y="266531"/>
                    <a:pt x="1948624" y="0"/>
                    <a:pt x="3000726" y="0"/>
                  </a:cubicBezTo>
                  <a:close/>
                </a:path>
              </a:pathLst>
            </a:custGeom>
            <a:gradFill flip="none" rotWithShape="1">
              <a:gsLst>
                <a:gs pos="0">
                  <a:srgbClr val="90B821">
                    <a:alpha val="16000"/>
                  </a:srgbClr>
                </a:gs>
                <a:gs pos="72000">
                  <a:schemeClr val="accent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sp>
          <p:nvSpPr>
            <p:cNvPr id="183" name="任意多边形: 形状 182">
              <a:extLst>
                <a:ext uri="{FF2B5EF4-FFF2-40B4-BE49-F238E27FC236}">
                  <a16:creationId xmlns:a16="http://schemas.microsoft.com/office/drawing/2014/main" xmlns="" id="{7CF2A80A-CA88-BCB7-C464-B2B07E6C2611}"/>
                </a:ext>
              </a:extLst>
            </p:cNvPr>
            <p:cNvSpPr/>
            <p:nvPr/>
          </p:nvSpPr>
          <p:spPr>
            <a:xfrm>
              <a:off x="6183190" y="1616990"/>
              <a:ext cx="6008811" cy="5241010"/>
            </a:xfrm>
            <a:custGeom>
              <a:avLst/>
              <a:gdLst>
                <a:gd name="connsiteX0" fmla="*/ 3025898 w 6008811"/>
                <a:gd name="connsiteY0" fmla="*/ 0 h 5241010"/>
                <a:gd name="connsiteX1" fmla="*/ 3073809 w 6008811"/>
                <a:gd name="connsiteY1" fmla="*/ 27548 h 5241010"/>
                <a:gd name="connsiteX2" fmla="*/ 6008811 w 6008811"/>
                <a:gd name="connsiteY2" fmla="*/ 5241010 h 5241010"/>
                <a:gd name="connsiteX3" fmla="*/ 0 w 6008811"/>
                <a:gd name="connsiteY3" fmla="*/ 5241010 h 5241010"/>
                <a:gd name="connsiteX4" fmla="*/ 3025898 w 6008811"/>
                <a:gd name="connsiteY4" fmla="*/ 0 h 5241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08811" h="5241010">
                  <a:moveTo>
                    <a:pt x="3025898" y="0"/>
                  </a:moveTo>
                  <a:lnTo>
                    <a:pt x="3073809" y="27548"/>
                  </a:lnTo>
                  <a:cubicBezTo>
                    <a:pt x="4833412" y="1096709"/>
                    <a:pt x="6008811" y="3031595"/>
                    <a:pt x="6008811" y="5241010"/>
                  </a:cubicBezTo>
                  <a:lnTo>
                    <a:pt x="0" y="5241010"/>
                  </a:lnTo>
                  <a:lnTo>
                    <a:pt x="3025898" y="0"/>
                  </a:lnTo>
                  <a:close/>
                </a:path>
              </a:pathLst>
            </a:custGeom>
            <a:gradFill flip="none" rotWithShape="1">
              <a:gsLst>
                <a:gs pos="0">
                  <a:srgbClr val="90B821">
                    <a:alpha val="16000"/>
                  </a:srgbClr>
                </a:gs>
                <a:gs pos="72000">
                  <a:schemeClr val="accent1">
                    <a:alpha val="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sp>
          <p:nvSpPr>
            <p:cNvPr id="191" name="任意多边形: 形状 190">
              <a:extLst>
                <a:ext uri="{FF2B5EF4-FFF2-40B4-BE49-F238E27FC236}">
                  <a16:creationId xmlns:a16="http://schemas.microsoft.com/office/drawing/2014/main" xmlns="" id="{72EDBE04-DA22-5D54-8EB0-CC3650619C35}"/>
                </a:ext>
              </a:extLst>
            </p:cNvPr>
            <p:cNvSpPr/>
            <p:nvPr/>
          </p:nvSpPr>
          <p:spPr>
            <a:xfrm>
              <a:off x="1" y="1616990"/>
              <a:ext cx="6008811" cy="5241010"/>
            </a:xfrm>
            <a:custGeom>
              <a:avLst/>
              <a:gdLst>
                <a:gd name="connsiteX0" fmla="*/ 2982913 w 6008811"/>
                <a:gd name="connsiteY0" fmla="*/ 0 h 5241010"/>
                <a:gd name="connsiteX1" fmla="*/ 6008811 w 6008811"/>
                <a:gd name="connsiteY1" fmla="*/ 5241010 h 5241010"/>
                <a:gd name="connsiteX2" fmla="*/ 0 w 6008811"/>
                <a:gd name="connsiteY2" fmla="*/ 5241010 h 5241010"/>
                <a:gd name="connsiteX3" fmla="*/ 2935002 w 6008811"/>
                <a:gd name="connsiteY3" fmla="*/ 27548 h 5241010"/>
                <a:gd name="connsiteX4" fmla="*/ 2982913 w 6008811"/>
                <a:gd name="connsiteY4" fmla="*/ 0 h 5241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08811" h="5241010">
                  <a:moveTo>
                    <a:pt x="2982913" y="0"/>
                  </a:moveTo>
                  <a:lnTo>
                    <a:pt x="6008811" y="5241010"/>
                  </a:lnTo>
                  <a:lnTo>
                    <a:pt x="0" y="5241010"/>
                  </a:lnTo>
                  <a:cubicBezTo>
                    <a:pt x="0" y="3031595"/>
                    <a:pt x="1175399" y="1096709"/>
                    <a:pt x="2935002" y="27548"/>
                  </a:cubicBezTo>
                  <a:lnTo>
                    <a:pt x="2982913" y="0"/>
                  </a:lnTo>
                  <a:close/>
                </a:path>
              </a:pathLst>
            </a:custGeom>
            <a:gradFill flip="none" rotWithShape="1">
              <a:gsLst>
                <a:gs pos="0">
                  <a:srgbClr val="90B821">
                    <a:alpha val="16000"/>
                  </a:srgbClr>
                </a:gs>
                <a:gs pos="72000">
                  <a:schemeClr val="accent1">
                    <a:alpha val="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grpSp>
      <p:sp>
        <p:nvSpPr>
          <p:cNvPr id="190" name="Freeform 10">
            <a:extLst>
              <a:ext uri="{FF2B5EF4-FFF2-40B4-BE49-F238E27FC236}">
                <a16:creationId xmlns:a16="http://schemas.microsoft.com/office/drawing/2014/main" xmlns="" id="{FC7B8C6B-40C1-DD9E-FAB3-BCC6AFA22815}"/>
              </a:ext>
            </a:extLst>
          </p:cNvPr>
          <p:cNvSpPr>
            <a:spLocks/>
          </p:cNvSpPr>
          <p:nvPr/>
        </p:nvSpPr>
        <p:spPr bwMode="auto">
          <a:xfrm rot="16200000">
            <a:off x="6496995" y="1232802"/>
            <a:ext cx="5221951" cy="6028443"/>
          </a:xfrm>
          <a:custGeom>
            <a:avLst/>
            <a:gdLst>
              <a:gd name="T0" fmla="*/ 9654 w 9654"/>
              <a:gd name="T1" fmla="*/ 5573 h 11147"/>
              <a:gd name="T2" fmla="*/ 0 w 9654"/>
              <a:gd name="T3" fmla="*/ 11147 h 11147"/>
              <a:gd name="T4" fmla="*/ 0 w 9654"/>
              <a:gd name="T5" fmla="*/ 0 h 11147"/>
              <a:gd name="T6" fmla="*/ 9654 w 9654"/>
              <a:gd name="T7" fmla="*/ 5573 h 11147"/>
            </a:gdLst>
            <a:ahLst/>
            <a:cxnLst>
              <a:cxn ang="0">
                <a:pos x="T0" y="T1"/>
              </a:cxn>
              <a:cxn ang="0">
                <a:pos x="T2" y="T3"/>
              </a:cxn>
              <a:cxn ang="0">
                <a:pos x="T4" y="T5"/>
              </a:cxn>
              <a:cxn ang="0">
                <a:pos x="T6" y="T7"/>
              </a:cxn>
            </a:cxnLst>
            <a:rect l="0" t="0" r="r" b="b"/>
            <a:pathLst>
              <a:path w="9654" h="11147">
                <a:moveTo>
                  <a:pt x="9654" y="5573"/>
                </a:moveTo>
                <a:cubicBezTo>
                  <a:pt x="7662" y="9022"/>
                  <a:pt x="3983" y="11147"/>
                  <a:pt x="0" y="11147"/>
                </a:cubicBezTo>
                <a:lnTo>
                  <a:pt x="0" y="0"/>
                </a:lnTo>
                <a:lnTo>
                  <a:pt x="9654" y="5573"/>
                </a:lnTo>
                <a:close/>
              </a:path>
            </a:pathLst>
          </a:custGeom>
          <a:noFill/>
          <a:ln w="19050" cap="flat">
            <a:no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grpSp>
        <p:nvGrpSpPr>
          <p:cNvPr id="174" name="组合 173">
            <a:extLst>
              <a:ext uri="{FF2B5EF4-FFF2-40B4-BE49-F238E27FC236}">
                <a16:creationId xmlns:a16="http://schemas.microsoft.com/office/drawing/2014/main" xmlns="" id="{3964DEA0-2A4E-16AC-F593-9B90BD67D71C}"/>
              </a:ext>
            </a:extLst>
          </p:cNvPr>
          <p:cNvGrpSpPr/>
          <p:nvPr/>
        </p:nvGrpSpPr>
        <p:grpSpPr>
          <a:xfrm>
            <a:off x="952457" y="2891366"/>
            <a:ext cx="2294523" cy="2434211"/>
            <a:chOff x="952456" y="2891365"/>
            <a:chExt cx="2294523" cy="2434211"/>
          </a:xfrm>
        </p:grpSpPr>
        <p:sp>
          <p:nvSpPr>
            <p:cNvPr id="175" name="文本框 174">
              <a:extLst>
                <a:ext uri="{FF2B5EF4-FFF2-40B4-BE49-F238E27FC236}">
                  <a16:creationId xmlns:a16="http://schemas.microsoft.com/office/drawing/2014/main" xmlns="" id="{587A72AB-309F-399C-96CE-73748F06C19D}"/>
                </a:ext>
              </a:extLst>
            </p:cNvPr>
            <p:cNvSpPr txBox="1"/>
            <p:nvPr/>
          </p:nvSpPr>
          <p:spPr>
            <a:xfrm>
              <a:off x="956923" y="3940581"/>
              <a:ext cx="2290056" cy="1384995"/>
            </a:xfrm>
            <a:prstGeom prst="rect">
              <a:avLst/>
            </a:prstGeom>
            <a:noFill/>
          </p:spPr>
          <p:txBody>
            <a:bodyPr wrap="square" rtlCol="0">
              <a:spAutoFit/>
            </a:bodyPr>
            <a:lstStyle/>
            <a:p>
              <a:pPr>
                <a:lnSpc>
                  <a:spcPct val="150000"/>
                </a:lnSpc>
              </a:pPr>
              <a:r>
                <a:rPr lang="zh-CN" altLang="en-US" sz="1400" b="0" i="0" dirty="0">
                  <a:solidFill>
                    <a:schemeClr val="tx1">
                      <a:lumMod val="65000"/>
                      <a:lumOff val="35000"/>
                    </a:schemeClr>
                  </a:solidFill>
                  <a:effectLst/>
                  <a:latin typeface="阿里巴巴普惠体" panose="00020600040101010101" pitchFamily="18" charset="-122"/>
                  <a:ea typeface="阿里巴巴普惠体" panose="00020600040101010101" pitchFamily="18" charset="-122"/>
                  <a:cs typeface="阿里巴巴普惠体" panose="00020600040101010101" pitchFamily="18" charset="-122"/>
                </a:rPr>
                <a:t>单击此处输入你的正文，文字是您思想的提炼，为了最终演示发布的良好效果，请尽量言简意赅的阐述观点；</a:t>
              </a:r>
              <a:endParaRPr lang="en-US" altLang="zh-CN" sz="1400" b="0" i="0" dirty="0">
                <a:solidFill>
                  <a:schemeClr val="tx1">
                    <a:lumMod val="65000"/>
                    <a:lumOff val="35000"/>
                  </a:schemeClr>
                </a:solidFill>
                <a:effectLst/>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sp>
          <p:nvSpPr>
            <p:cNvPr id="176" name="文本框 175">
              <a:extLst>
                <a:ext uri="{FF2B5EF4-FFF2-40B4-BE49-F238E27FC236}">
                  <a16:creationId xmlns:a16="http://schemas.microsoft.com/office/drawing/2014/main" xmlns="" id="{22E34D73-0DB7-0143-42FB-C437049940B7}"/>
                </a:ext>
              </a:extLst>
            </p:cNvPr>
            <p:cNvSpPr txBox="1"/>
            <p:nvPr/>
          </p:nvSpPr>
          <p:spPr>
            <a:xfrm>
              <a:off x="952456" y="3404731"/>
              <a:ext cx="1131977" cy="461665"/>
            </a:xfrm>
            <a:prstGeom prst="rect">
              <a:avLst/>
            </a:prstGeom>
            <a:noFill/>
          </p:spPr>
          <p:txBody>
            <a:bodyPr wrap="square" rtlCol="0">
              <a:spAutoFit/>
            </a:bodyPr>
            <a:lstStyle/>
            <a:p>
              <a:pPr algn="ctr"/>
              <a:r>
                <a:rPr lang="zh-CN" altLang="en-US" sz="2400" b="1" dirty="0">
                  <a:solidFill>
                    <a:srgbClr val="54881A"/>
                  </a:solidFill>
                  <a:latin typeface="阿里巴巴普惠体" panose="00020600040101010101" pitchFamily="18" charset="-122"/>
                  <a:ea typeface="阿里巴巴普惠体" panose="00020600040101010101" pitchFamily="18" charset="-122"/>
                  <a:cs typeface="阿里巴巴普惠体" panose="00020600040101010101" pitchFamily="18" charset="-122"/>
                </a:rPr>
                <a:t>小标题</a:t>
              </a:r>
            </a:p>
          </p:txBody>
        </p:sp>
        <p:sp>
          <p:nvSpPr>
            <p:cNvPr id="192" name="文本框 191">
              <a:extLst>
                <a:ext uri="{FF2B5EF4-FFF2-40B4-BE49-F238E27FC236}">
                  <a16:creationId xmlns:a16="http://schemas.microsoft.com/office/drawing/2014/main" xmlns="" id="{A67D0F9F-9C0D-F7AB-3A73-697A72E4B52F}"/>
                </a:ext>
              </a:extLst>
            </p:cNvPr>
            <p:cNvSpPr txBox="1"/>
            <p:nvPr/>
          </p:nvSpPr>
          <p:spPr>
            <a:xfrm>
              <a:off x="1095653" y="2891365"/>
              <a:ext cx="655949" cy="584775"/>
            </a:xfrm>
            <a:prstGeom prst="rect">
              <a:avLst/>
            </a:prstGeom>
            <a:noFill/>
          </p:spPr>
          <p:txBody>
            <a:bodyPr wrap="none" rtlCol="0">
              <a:spAutoFit/>
            </a:bodyPr>
            <a:lstStyle/>
            <a:p>
              <a:pPr algn="ctr"/>
              <a:r>
                <a:rPr lang="en-US" altLang="zh-CN" sz="3200" b="1" dirty="0">
                  <a:solidFill>
                    <a:schemeClr val="accent1"/>
                  </a:solidFill>
                  <a:latin typeface="阿里巴巴普惠体" panose="00020600040101010101" pitchFamily="18" charset="-122"/>
                  <a:ea typeface="阿里巴巴普惠体" panose="00020600040101010101" pitchFamily="18" charset="-122"/>
                  <a:cs typeface="阿里巴巴普惠体" panose="00020600040101010101" pitchFamily="18" charset="-122"/>
                </a:rPr>
                <a:t>01</a:t>
              </a:r>
              <a:endParaRPr lang="zh-CN" altLang="en-US" sz="3200" b="1" dirty="0">
                <a:solidFill>
                  <a:schemeClr val="accent1"/>
                </a:solidFill>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grpSp>
      <p:grpSp>
        <p:nvGrpSpPr>
          <p:cNvPr id="181" name="组合 180">
            <a:extLst>
              <a:ext uri="{FF2B5EF4-FFF2-40B4-BE49-F238E27FC236}">
                <a16:creationId xmlns:a16="http://schemas.microsoft.com/office/drawing/2014/main" xmlns="" id="{1A6983E9-4651-A8F7-65F0-06B80375D4E5}"/>
              </a:ext>
            </a:extLst>
          </p:cNvPr>
          <p:cNvGrpSpPr/>
          <p:nvPr/>
        </p:nvGrpSpPr>
        <p:grpSpPr>
          <a:xfrm>
            <a:off x="4491917" y="1240189"/>
            <a:ext cx="3217099" cy="2162730"/>
            <a:chOff x="4491918" y="1240189"/>
            <a:chExt cx="3217098" cy="2162730"/>
          </a:xfrm>
        </p:grpSpPr>
        <p:sp>
          <p:nvSpPr>
            <p:cNvPr id="179" name="文本框 178">
              <a:extLst>
                <a:ext uri="{FF2B5EF4-FFF2-40B4-BE49-F238E27FC236}">
                  <a16:creationId xmlns:a16="http://schemas.microsoft.com/office/drawing/2014/main" xmlns="" id="{A39C4C61-E7A0-A282-2585-24B03E9F46EC}"/>
                </a:ext>
              </a:extLst>
            </p:cNvPr>
            <p:cNvSpPr txBox="1"/>
            <p:nvPr/>
          </p:nvSpPr>
          <p:spPr>
            <a:xfrm>
              <a:off x="4491918" y="2341090"/>
              <a:ext cx="3217098" cy="1061829"/>
            </a:xfrm>
            <a:prstGeom prst="rect">
              <a:avLst/>
            </a:prstGeom>
            <a:noFill/>
          </p:spPr>
          <p:txBody>
            <a:bodyPr wrap="square" rtlCol="0">
              <a:spAutoFit/>
            </a:bodyPr>
            <a:lstStyle/>
            <a:p>
              <a:pPr algn="ctr">
                <a:lnSpc>
                  <a:spcPct val="150000"/>
                </a:lnSpc>
              </a:pPr>
              <a:r>
                <a:rPr lang="zh-CN" altLang="en-US" sz="1400" b="0" i="0" dirty="0">
                  <a:solidFill>
                    <a:schemeClr val="tx1">
                      <a:lumMod val="65000"/>
                      <a:lumOff val="35000"/>
                    </a:schemeClr>
                  </a:solidFill>
                  <a:effectLst/>
                  <a:latin typeface="阿里巴巴普惠体" panose="00020600040101010101" pitchFamily="18" charset="-122"/>
                  <a:ea typeface="阿里巴巴普惠体" panose="00020600040101010101" pitchFamily="18" charset="-122"/>
                  <a:cs typeface="阿里巴巴普惠体" panose="00020600040101010101" pitchFamily="18" charset="-122"/>
                </a:rPr>
                <a:t>单击此处输入你的正文，文字是您思想的提炼，为了最终演示发布的良好效果，请尽量言简意赅的阐述观点；</a:t>
              </a:r>
              <a:endParaRPr lang="en-US" altLang="zh-CN" sz="1400" b="0" i="0" dirty="0">
                <a:solidFill>
                  <a:schemeClr val="tx1">
                    <a:lumMod val="65000"/>
                    <a:lumOff val="35000"/>
                  </a:schemeClr>
                </a:solidFill>
                <a:effectLst/>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sp>
          <p:nvSpPr>
            <p:cNvPr id="180" name="文本框 179">
              <a:extLst>
                <a:ext uri="{FF2B5EF4-FFF2-40B4-BE49-F238E27FC236}">
                  <a16:creationId xmlns:a16="http://schemas.microsoft.com/office/drawing/2014/main" xmlns="" id="{A2FB8062-AF06-7F8D-AF14-909E51A5EA04}"/>
                </a:ext>
              </a:extLst>
            </p:cNvPr>
            <p:cNvSpPr txBox="1"/>
            <p:nvPr/>
          </p:nvSpPr>
          <p:spPr>
            <a:xfrm>
              <a:off x="5507282" y="1842764"/>
              <a:ext cx="1131977" cy="461665"/>
            </a:xfrm>
            <a:prstGeom prst="rect">
              <a:avLst/>
            </a:prstGeom>
            <a:noFill/>
          </p:spPr>
          <p:txBody>
            <a:bodyPr wrap="square" rtlCol="0">
              <a:spAutoFit/>
            </a:bodyPr>
            <a:lstStyle/>
            <a:p>
              <a:pPr algn="ctr"/>
              <a:r>
                <a:rPr lang="zh-CN" altLang="en-US" sz="2400" b="1" dirty="0">
                  <a:solidFill>
                    <a:srgbClr val="54881A"/>
                  </a:solidFill>
                  <a:latin typeface="阿里巴巴普惠体" panose="00020600040101010101" pitchFamily="18" charset="-122"/>
                  <a:ea typeface="阿里巴巴普惠体" panose="00020600040101010101" pitchFamily="18" charset="-122"/>
                  <a:cs typeface="阿里巴巴普惠体" panose="00020600040101010101" pitchFamily="18" charset="-122"/>
                </a:rPr>
                <a:t>小标题</a:t>
              </a:r>
            </a:p>
          </p:txBody>
        </p:sp>
        <p:sp>
          <p:nvSpPr>
            <p:cNvPr id="194" name="文本框 193">
              <a:extLst>
                <a:ext uri="{FF2B5EF4-FFF2-40B4-BE49-F238E27FC236}">
                  <a16:creationId xmlns:a16="http://schemas.microsoft.com/office/drawing/2014/main" xmlns="" id="{E360B830-03AC-83DE-1268-191A7ABF5601}"/>
                </a:ext>
              </a:extLst>
            </p:cNvPr>
            <p:cNvSpPr txBox="1"/>
            <p:nvPr/>
          </p:nvSpPr>
          <p:spPr>
            <a:xfrm>
              <a:off x="5814117" y="1240189"/>
              <a:ext cx="655949" cy="584775"/>
            </a:xfrm>
            <a:prstGeom prst="rect">
              <a:avLst/>
            </a:prstGeom>
            <a:noFill/>
          </p:spPr>
          <p:txBody>
            <a:bodyPr wrap="none" rtlCol="0">
              <a:spAutoFit/>
            </a:bodyPr>
            <a:lstStyle/>
            <a:p>
              <a:pPr algn="ctr"/>
              <a:r>
                <a:rPr lang="en-US" altLang="zh-CN" sz="3200" b="1" dirty="0">
                  <a:solidFill>
                    <a:schemeClr val="accent1"/>
                  </a:solidFill>
                  <a:latin typeface="阿里巴巴普惠体" panose="00020600040101010101" pitchFamily="18" charset="-122"/>
                  <a:ea typeface="阿里巴巴普惠体" panose="00020600040101010101" pitchFamily="18" charset="-122"/>
                  <a:cs typeface="阿里巴巴普惠体" panose="00020600040101010101" pitchFamily="18" charset="-122"/>
                </a:rPr>
                <a:t>02</a:t>
              </a:r>
              <a:endParaRPr lang="zh-CN" altLang="en-US" sz="3200" b="1" dirty="0">
                <a:solidFill>
                  <a:schemeClr val="accent1"/>
                </a:solidFill>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grpSp>
      <p:grpSp>
        <p:nvGrpSpPr>
          <p:cNvPr id="184" name="组合 183">
            <a:extLst>
              <a:ext uri="{FF2B5EF4-FFF2-40B4-BE49-F238E27FC236}">
                <a16:creationId xmlns:a16="http://schemas.microsoft.com/office/drawing/2014/main" xmlns="" id="{D478A0AF-3D8B-18A3-CE19-861BDEDA222C}"/>
              </a:ext>
            </a:extLst>
          </p:cNvPr>
          <p:cNvGrpSpPr/>
          <p:nvPr/>
        </p:nvGrpSpPr>
        <p:grpSpPr>
          <a:xfrm>
            <a:off x="9101325" y="2891366"/>
            <a:ext cx="2290056" cy="2552490"/>
            <a:chOff x="9101324" y="2891365"/>
            <a:chExt cx="2290056" cy="2552490"/>
          </a:xfrm>
        </p:grpSpPr>
        <p:sp>
          <p:nvSpPr>
            <p:cNvPr id="177" name="文本框 176">
              <a:extLst>
                <a:ext uri="{FF2B5EF4-FFF2-40B4-BE49-F238E27FC236}">
                  <a16:creationId xmlns:a16="http://schemas.microsoft.com/office/drawing/2014/main" xmlns="" id="{306962BC-47CA-E5F8-295D-E2771C45DBB5}"/>
                </a:ext>
              </a:extLst>
            </p:cNvPr>
            <p:cNvSpPr txBox="1"/>
            <p:nvPr/>
          </p:nvSpPr>
          <p:spPr>
            <a:xfrm>
              <a:off x="9101324" y="4058860"/>
              <a:ext cx="2290056" cy="1384995"/>
            </a:xfrm>
            <a:prstGeom prst="rect">
              <a:avLst/>
            </a:prstGeom>
            <a:noFill/>
          </p:spPr>
          <p:txBody>
            <a:bodyPr wrap="square" rtlCol="0">
              <a:spAutoFit/>
            </a:bodyPr>
            <a:lstStyle/>
            <a:p>
              <a:pPr algn="r">
                <a:lnSpc>
                  <a:spcPct val="150000"/>
                </a:lnSpc>
              </a:pPr>
              <a:r>
                <a:rPr lang="zh-CN" altLang="en-US" sz="1400" b="0" i="0" dirty="0">
                  <a:solidFill>
                    <a:schemeClr val="tx1">
                      <a:lumMod val="65000"/>
                      <a:lumOff val="35000"/>
                    </a:schemeClr>
                  </a:solidFill>
                  <a:effectLst/>
                  <a:latin typeface="阿里巴巴普惠体" panose="00020600040101010101" pitchFamily="18" charset="-122"/>
                  <a:ea typeface="阿里巴巴普惠体" panose="00020600040101010101" pitchFamily="18" charset="-122"/>
                  <a:cs typeface="阿里巴巴普惠体" panose="00020600040101010101" pitchFamily="18" charset="-122"/>
                </a:rPr>
                <a:t>单击此处输入你的正文，文字是您思想的提炼，为了最终演示发布的良好效果，请尽量言简意赅的阐述观点；</a:t>
              </a:r>
              <a:endParaRPr lang="en-US" altLang="zh-CN" sz="1400" b="0" i="0" dirty="0">
                <a:solidFill>
                  <a:schemeClr val="tx1">
                    <a:lumMod val="65000"/>
                    <a:lumOff val="35000"/>
                  </a:schemeClr>
                </a:solidFill>
                <a:effectLst/>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sp>
          <p:nvSpPr>
            <p:cNvPr id="178" name="文本框 177">
              <a:extLst>
                <a:ext uri="{FF2B5EF4-FFF2-40B4-BE49-F238E27FC236}">
                  <a16:creationId xmlns:a16="http://schemas.microsoft.com/office/drawing/2014/main" xmlns="" id="{C8FFE364-4134-E435-3885-A6E457E7B3E1}"/>
                </a:ext>
              </a:extLst>
            </p:cNvPr>
            <p:cNvSpPr txBox="1"/>
            <p:nvPr/>
          </p:nvSpPr>
          <p:spPr>
            <a:xfrm>
              <a:off x="10254936" y="3523010"/>
              <a:ext cx="1131977" cy="461665"/>
            </a:xfrm>
            <a:prstGeom prst="rect">
              <a:avLst/>
            </a:prstGeom>
            <a:noFill/>
          </p:spPr>
          <p:txBody>
            <a:bodyPr wrap="square" rtlCol="0">
              <a:spAutoFit/>
            </a:bodyPr>
            <a:lstStyle/>
            <a:p>
              <a:pPr algn="r"/>
              <a:r>
                <a:rPr lang="zh-CN" altLang="en-US" sz="2400" b="1" dirty="0">
                  <a:solidFill>
                    <a:srgbClr val="54881A"/>
                  </a:solidFill>
                  <a:latin typeface="阿里巴巴普惠体" panose="00020600040101010101" pitchFamily="18" charset="-122"/>
                  <a:ea typeface="阿里巴巴普惠体" panose="00020600040101010101" pitchFamily="18" charset="-122"/>
                  <a:cs typeface="阿里巴巴普惠体" panose="00020600040101010101" pitchFamily="18" charset="-122"/>
                </a:rPr>
                <a:t>小标题</a:t>
              </a:r>
            </a:p>
          </p:txBody>
        </p:sp>
        <p:sp>
          <p:nvSpPr>
            <p:cNvPr id="195" name="文本框 194">
              <a:extLst>
                <a:ext uri="{FF2B5EF4-FFF2-40B4-BE49-F238E27FC236}">
                  <a16:creationId xmlns:a16="http://schemas.microsoft.com/office/drawing/2014/main" xmlns="" id="{FEFDE25E-3E85-B6F7-508A-0E4FB063E604}"/>
                </a:ext>
              </a:extLst>
            </p:cNvPr>
            <p:cNvSpPr txBox="1"/>
            <p:nvPr/>
          </p:nvSpPr>
          <p:spPr>
            <a:xfrm>
              <a:off x="10727949" y="2891365"/>
              <a:ext cx="655949" cy="584775"/>
            </a:xfrm>
            <a:prstGeom prst="rect">
              <a:avLst/>
            </a:prstGeom>
            <a:noFill/>
          </p:spPr>
          <p:txBody>
            <a:bodyPr wrap="none" rtlCol="0">
              <a:spAutoFit/>
            </a:bodyPr>
            <a:lstStyle/>
            <a:p>
              <a:pPr algn="ctr"/>
              <a:r>
                <a:rPr lang="en-US" altLang="zh-CN" sz="3200" b="1" dirty="0">
                  <a:solidFill>
                    <a:schemeClr val="accent1"/>
                  </a:solidFill>
                  <a:latin typeface="阿里巴巴普惠体" panose="00020600040101010101" pitchFamily="18" charset="-122"/>
                  <a:ea typeface="阿里巴巴普惠体" panose="00020600040101010101" pitchFamily="18" charset="-122"/>
                  <a:cs typeface="阿里巴巴普惠体" panose="00020600040101010101" pitchFamily="18" charset="-122"/>
                </a:rPr>
                <a:t>03</a:t>
              </a:r>
              <a:endParaRPr lang="zh-CN" altLang="en-US" sz="3200" b="1" dirty="0">
                <a:solidFill>
                  <a:schemeClr val="accent1"/>
                </a:solidFill>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grpSp>
      <p:sp>
        <p:nvSpPr>
          <p:cNvPr id="185" name="文本框 184">
            <a:extLst>
              <a:ext uri="{FF2B5EF4-FFF2-40B4-BE49-F238E27FC236}">
                <a16:creationId xmlns:a16="http://schemas.microsoft.com/office/drawing/2014/main" xmlns="" id="{43104DB6-6223-8A0A-647A-3DEDE6D4F2A7}"/>
              </a:ext>
            </a:extLst>
          </p:cNvPr>
          <p:cNvSpPr txBox="1"/>
          <p:nvPr/>
        </p:nvSpPr>
        <p:spPr>
          <a:xfrm>
            <a:off x="729719" y="402485"/>
            <a:ext cx="2265051" cy="523220"/>
          </a:xfrm>
          <a:prstGeom prst="rect">
            <a:avLst/>
          </a:prstGeom>
          <a:noFill/>
        </p:spPr>
        <p:txBody>
          <a:bodyPr wrap="square">
            <a:spAutoFit/>
          </a:bodyPr>
          <a:lstStyle/>
          <a:p>
            <a:r>
              <a:rPr lang="zh-CN" altLang="en-US" sz="2800" dirty="0">
                <a:solidFill>
                  <a:srgbClr val="54881A"/>
                </a:solidFill>
                <a:latin typeface="优设标题黑" panose="00000500000000000000" pitchFamily="2" charset="-122"/>
                <a:ea typeface="优设标题黑" panose="00000500000000000000" pitchFamily="2" charset="-122"/>
              </a:rPr>
              <a:t>输入相关标题</a:t>
            </a:r>
          </a:p>
        </p:txBody>
      </p:sp>
      <p:pic>
        <p:nvPicPr>
          <p:cNvPr id="187" name="图片 186">
            <a:extLst>
              <a:ext uri="{FF2B5EF4-FFF2-40B4-BE49-F238E27FC236}">
                <a16:creationId xmlns:a16="http://schemas.microsoft.com/office/drawing/2014/main" xmlns="" id="{95EB4273-1045-5D04-DE88-BA2FF9C7DC5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792827" y="2778577"/>
            <a:ext cx="4632980" cy="4632980"/>
          </a:xfrm>
          <a:prstGeom prst="rect">
            <a:avLst/>
          </a:prstGeom>
        </p:spPr>
      </p:pic>
    </p:spTree>
    <p:extLst>
      <p:ext uri="{BB962C8B-B14F-4D97-AF65-F5344CB8AC3E}">
        <p14:creationId xmlns:p14="http://schemas.microsoft.com/office/powerpoint/2010/main" val="23837766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5"/>
                                        </p:tgtEl>
                                        <p:attrNameLst>
                                          <p:attrName>style.visibility</p:attrName>
                                        </p:attrNameLst>
                                      </p:cBhvr>
                                      <p:to>
                                        <p:strVal val="visible"/>
                                      </p:to>
                                    </p:set>
                                    <p:animEffect transition="in" filter="fade">
                                      <p:cBhvr>
                                        <p:cTn id="7" dur="500"/>
                                        <p:tgtEl>
                                          <p:spTgt spid="18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7"/>
                                        </p:tgtEl>
                                        <p:attrNameLst>
                                          <p:attrName>style.visibility</p:attrName>
                                        </p:attrNameLst>
                                      </p:cBhvr>
                                      <p:to>
                                        <p:strVal val="visible"/>
                                      </p:to>
                                    </p:set>
                                    <p:animEffect transition="in" filter="fade">
                                      <p:cBhvr>
                                        <p:cTn id="12" dur="500"/>
                                        <p:tgtEl>
                                          <p:spTgt spid="18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73"/>
                                        </p:tgtEl>
                                        <p:attrNameLst>
                                          <p:attrName>style.visibility</p:attrName>
                                        </p:attrNameLst>
                                      </p:cBhvr>
                                      <p:to>
                                        <p:strVal val="visible"/>
                                      </p:to>
                                    </p:set>
                                    <p:animEffect transition="in" filter="wipe(down)">
                                      <p:cBhvr>
                                        <p:cTn id="17" dur="500"/>
                                        <p:tgtEl>
                                          <p:spTgt spid="17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4"/>
                                        </p:tgtEl>
                                        <p:attrNameLst>
                                          <p:attrName>style.visibility</p:attrName>
                                        </p:attrNameLst>
                                      </p:cBhvr>
                                      <p:to>
                                        <p:strVal val="visible"/>
                                      </p:to>
                                    </p:set>
                                    <p:animEffect transition="in" filter="fade">
                                      <p:cBhvr>
                                        <p:cTn id="22" dur="500"/>
                                        <p:tgtEl>
                                          <p:spTgt spid="174"/>
                                        </p:tgtEl>
                                      </p:cBhvr>
                                    </p:animEffect>
                                  </p:childTnLst>
                                </p:cTn>
                              </p:par>
                              <p:par>
                                <p:cTn id="23" presetID="10" presetClass="entr" presetSubtype="0" fill="hold" nodeType="withEffect">
                                  <p:stCondLst>
                                    <p:cond delay="0"/>
                                  </p:stCondLst>
                                  <p:childTnLst>
                                    <p:set>
                                      <p:cBhvr>
                                        <p:cTn id="24" dur="1" fill="hold">
                                          <p:stCondLst>
                                            <p:cond delay="0"/>
                                          </p:stCondLst>
                                        </p:cTn>
                                        <p:tgtEl>
                                          <p:spTgt spid="181"/>
                                        </p:tgtEl>
                                        <p:attrNameLst>
                                          <p:attrName>style.visibility</p:attrName>
                                        </p:attrNameLst>
                                      </p:cBhvr>
                                      <p:to>
                                        <p:strVal val="visible"/>
                                      </p:to>
                                    </p:set>
                                    <p:animEffect transition="in" filter="fade">
                                      <p:cBhvr>
                                        <p:cTn id="25" dur="500"/>
                                        <p:tgtEl>
                                          <p:spTgt spid="181"/>
                                        </p:tgtEl>
                                      </p:cBhvr>
                                    </p:animEffect>
                                  </p:childTnLst>
                                </p:cTn>
                              </p:par>
                              <p:par>
                                <p:cTn id="26" presetID="10" presetClass="entr" presetSubtype="0" fill="hold" nodeType="withEffect">
                                  <p:stCondLst>
                                    <p:cond delay="0"/>
                                  </p:stCondLst>
                                  <p:childTnLst>
                                    <p:set>
                                      <p:cBhvr>
                                        <p:cTn id="27" dur="1" fill="hold">
                                          <p:stCondLst>
                                            <p:cond delay="0"/>
                                          </p:stCondLst>
                                        </p:cTn>
                                        <p:tgtEl>
                                          <p:spTgt spid="184"/>
                                        </p:tgtEl>
                                        <p:attrNameLst>
                                          <p:attrName>style.visibility</p:attrName>
                                        </p:attrNameLst>
                                      </p:cBhvr>
                                      <p:to>
                                        <p:strVal val="visible"/>
                                      </p:to>
                                    </p:set>
                                    <p:animEffect transition="in" filter="fade">
                                      <p:cBhvr>
                                        <p:cTn id="28" dur="500"/>
                                        <p:tgtEl>
                                          <p:spTgt spid="1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文本框 184">
            <a:extLst>
              <a:ext uri="{FF2B5EF4-FFF2-40B4-BE49-F238E27FC236}">
                <a16:creationId xmlns:a16="http://schemas.microsoft.com/office/drawing/2014/main" xmlns="" id="{43104DB6-6223-8A0A-647A-3DEDE6D4F2A7}"/>
              </a:ext>
            </a:extLst>
          </p:cNvPr>
          <p:cNvSpPr txBox="1"/>
          <p:nvPr/>
        </p:nvSpPr>
        <p:spPr>
          <a:xfrm>
            <a:off x="729719" y="402485"/>
            <a:ext cx="2265051" cy="523220"/>
          </a:xfrm>
          <a:prstGeom prst="rect">
            <a:avLst/>
          </a:prstGeom>
          <a:noFill/>
        </p:spPr>
        <p:txBody>
          <a:bodyPr wrap="square">
            <a:spAutoFit/>
          </a:bodyPr>
          <a:lstStyle/>
          <a:p>
            <a:r>
              <a:rPr lang="zh-CN" altLang="en-US" sz="2800" dirty="0">
                <a:solidFill>
                  <a:srgbClr val="54881A"/>
                </a:solidFill>
                <a:latin typeface="优设标题黑" panose="00000500000000000000" pitchFamily="2" charset="-122"/>
                <a:ea typeface="优设标题黑" panose="00000500000000000000" pitchFamily="2" charset="-122"/>
              </a:rPr>
              <a:t>输入相关标题</a:t>
            </a:r>
          </a:p>
        </p:txBody>
      </p:sp>
      <p:grpSp>
        <p:nvGrpSpPr>
          <p:cNvPr id="13" name="组合 12">
            <a:extLst>
              <a:ext uri="{FF2B5EF4-FFF2-40B4-BE49-F238E27FC236}">
                <a16:creationId xmlns:a16="http://schemas.microsoft.com/office/drawing/2014/main" xmlns="" id="{7709AB41-8116-C4B4-3875-CE9F5A019C5B}"/>
              </a:ext>
            </a:extLst>
          </p:cNvPr>
          <p:cNvGrpSpPr/>
          <p:nvPr/>
        </p:nvGrpSpPr>
        <p:grpSpPr>
          <a:xfrm>
            <a:off x="839789" y="1957676"/>
            <a:ext cx="3536951" cy="3125818"/>
            <a:chOff x="839788" y="1957676"/>
            <a:chExt cx="3536950" cy="3125818"/>
          </a:xfrm>
        </p:grpSpPr>
        <p:grpSp>
          <p:nvGrpSpPr>
            <p:cNvPr id="17" name="组合 16">
              <a:extLst>
                <a:ext uri="{FF2B5EF4-FFF2-40B4-BE49-F238E27FC236}">
                  <a16:creationId xmlns:a16="http://schemas.microsoft.com/office/drawing/2014/main" xmlns="" id="{6ECC4885-EE04-0E34-E886-19559434B9F4}"/>
                </a:ext>
              </a:extLst>
            </p:cNvPr>
            <p:cNvGrpSpPr/>
            <p:nvPr/>
          </p:nvGrpSpPr>
          <p:grpSpPr>
            <a:xfrm>
              <a:off x="839788" y="1957676"/>
              <a:ext cx="3536950" cy="2544983"/>
              <a:chOff x="839788" y="1957676"/>
              <a:chExt cx="3536950" cy="2544983"/>
            </a:xfrm>
          </p:grpSpPr>
          <p:sp>
            <p:nvSpPr>
              <p:cNvPr id="3" name="TextBox 9">
                <a:extLst>
                  <a:ext uri="{FF2B5EF4-FFF2-40B4-BE49-F238E27FC236}">
                    <a16:creationId xmlns:a16="http://schemas.microsoft.com/office/drawing/2014/main" xmlns="" id="{008156FE-C52D-035C-1FBF-1F966B609398}"/>
                  </a:ext>
                </a:extLst>
              </p:cNvPr>
              <p:cNvSpPr txBox="1"/>
              <p:nvPr/>
            </p:nvSpPr>
            <p:spPr>
              <a:xfrm>
                <a:off x="839788" y="2471334"/>
                <a:ext cx="3536950" cy="2031325"/>
              </a:xfrm>
              <a:prstGeom prst="rect">
                <a:avLst/>
              </a:prstGeom>
              <a:noFill/>
            </p:spPr>
            <p:txBody>
              <a:bodyPr wrap="square" rtlCol="0" anchor="ctr">
                <a:spAutoFit/>
              </a:bodyPr>
              <a:lstStyle/>
              <a:p>
                <a:pPr>
                  <a:lnSpc>
                    <a:spcPct val="150000"/>
                  </a:lnSpc>
                  <a:defRPr/>
                </a:pPr>
                <a:r>
                  <a:rPr lang="zh-CN" altLang="en-US" sz="1400" dirty="0">
                    <a:solidFill>
                      <a:schemeClr val="tx1">
                        <a:lumMod val="65000"/>
                        <a:lumOff val="35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sym typeface="+mn-ea"/>
                  </a:rPr>
                  <a:t>单击此处输入你的正文，文字是您思想的提炼，为了最终演示发布的良好效果单击此处输入你的正文，文字是您思想的提炼，为了最终演示发布的良好效果单击此处输入你的正文，文字是您思想的提炼，为了最终演示发布的良好效果</a:t>
                </a:r>
              </a:p>
            </p:txBody>
          </p:sp>
          <p:sp>
            <p:nvSpPr>
              <p:cNvPr id="4" name="TextBox 10">
                <a:extLst>
                  <a:ext uri="{FF2B5EF4-FFF2-40B4-BE49-F238E27FC236}">
                    <a16:creationId xmlns:a16="http://schemas.microsoft.com/office/drawing/2014/main" xmlns="" id="{657AFA4A-4AFA-D3A2-8AAA-970B49BB981E}"/>
                  </a:ext>
                </a:extLst>
              </p:cNvPr>
              <p:cNvSpPr txBox="1"/>
              <p:nvPr/>
            </p:nvSpPr>
            <p:spPr>
              <a:xfrm>
                <a:off x="879838" y="1957676"/>
                <a:ext cx="1663700" cy="400110"/>
              </a:xfrm>
              <a:prstGeom prst="rect">
                <a:avLst/>
              </a:prstGeom>
              <a:noFill/>
            </p:spPr>
            <p:txBody>
              <a:bodyPr wrap="square" rtlCol="0">
                <a:spAutoFit/>
              </a:bodyPr>
              <a:lstStyle/>
              <a:p>
                <a:r>
                  <a:rPr lang="zh-CN" altLang="en-US" sz="2000" b="1" dirty="0">
                    <a:solidFill>
                      <a:srgbClr val="54881A"/>
                    </a:solidFill>
                    <a:latin typeface="阿里巴巴普惠体" panose="00020600040101010101" pitchFamily="18" charset="-122"/>
                    <a:ea typeface="阿里巴巴普惠体" panose="00020600040101010101" pitchFamily="18" charset="-122"/>
                    <a:cs typeface="阿里巴巴普惠体" panose="00020600040101010101" pitchFamily="18" charset="-122"/>
                  </a:rPr>
                  <a:t>输入标题</a:t>
                </a:r>
                <a:endParaRPr lang="id-ID" sz="2000" b="1" dirty="0">
                  <a:solidFill>
                    <a:srgbClr val="54881A"/>
                  </a:solidFill>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grpSp>
        <p:grpSp>
          <p:nvGrpSpPr>
            <p:cNvPr id="18" name="组合 17">
              <a:extLst>
                <a:ext uri="{FF2B5EF4-FFF2-40B4-BE49-F238E27FC236}">
                  <a16:creationId xmlns:a16="http://schemas.microsoft.com/office/drawing/2014/main" xmlns="" id="{8946DF3E-390F-5723-342D-862F3F2FB463}"/>
                </a:ext>
              </a:extLst>
            </p:cNvPr>
            <p:cNvGrpSpPr/>
            <p:nvPr/>
          </p:nvGrpSpPr>
          <p:grpSpPr>
            <a:xfrm>
              <a:off x="948003" y="4730437"/>
              <a:ext cx="1595535" cy="353057"/>
              <a:chOff x="948003" y="4503901"/>
              <a:chExt cx="1595535" cy="353057"/>
            </a:xfrm>
          </p:grpSpPr>
          <p:sp>
            <p:nvSpPr>
              <p:cNvPr id="6" name="Rectangle: Rounded Corners 17">
                <a:extLst>
                  <a:ext uri="{FF2B5EF4-FFF2-40B4-BE49-F238E27FC236}">
                    <a16:creationId xmlns:a16="http://schemas.microsoft.com/office/drawing/2014/main" xmlns="" id="{9BED03AA-B9C0-092D-9619-3775E63400E2}"/>
                  </a:ext>
                </a:extLst>
              </p:cNvPr>
              <p:cNvSpPr/>
              <p:nvPr/>
            </p:nvSpPr>
            <p:spPr>
              <a:xfrm>
                <a:off x="948003" y="4503901"/>
                <a:ext cx="1595535" cy="353057"/>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bg1"/>
                  </a:solidFill>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sp>
            <p:nvSpPr>
              <p:cNvPr id="7" name="TextBox 19">
                <a:extLst>
                  <a:ext uri="{FF2B5EF4-FFF2-40B4-BE49-F238E27FC236}">
                    <a16:creationId xmlns:a16="http://schemas.microsoft.com/office/drawing/2014/main" xmlns="" id="{954010A1-E514-0E60-D1B6-8F1D84A6EFFB}"/>
                  </a:ext>
                </a:extLst>
              </p:cNvPr>
              <p:cNvSpPr txBox="1"/>
              <p:nvPr/>
            </p:nvSpPr>
            <p:spPr>
              <a:xfrm>
                <a:off x="1090741" y="4541930"/>
                <a:ext cx="1310058" cy="276999"/>
              </a:xfrm>
              <a:prstGeom prst="rect">
                <a:avLst/>
              </a:prstGeom>
              <a:noFill/>
            </p:spPr>
            <p:txBody>
              <a:bodyPr wrap="square" rtlCol="0">
                <a:spAutoFit/>
              </a:bodyPr>
              <a:lstStyle/>
              <a:p>
                <a:pPr algn="ctr"/>
                <a:r>
                  <a:rPr lang="en-US" sz="1200" b="1">
                    <a:solidFill>
                      <a:schemeClr val="bg1"/>
                    </a:solidFill>
                    <a:latin typeface="阿里巴巴普惠体" panose="00020600040101010101" pitchFamily="18" charset="-122"/>
                    <a:ea typeface="阿里巴巴普惠体" panose="00020600040101010101" pitchFamily="18" charset="-122"/>
                    <a:cs typeface="阿里巴巴普惠体" panose="00020600040101010101" pitchFamily="18" charset="-122"/>
                  </a:rPr>
                  <a:t>View more</a:t>
                </a:r>
              </a:p>
            </p:txBody>
          </p:sp>
        </p:grpSp>
      </p:grpSp>
      <p:grpSp>
        <p:nvGrpSpPr>
          <p:cNvPr id="14" name="组合 13">
            <a:extLst>
              <a:ext uri="{FF2B5EF4-FFF2-40B4-BE49-F238E27FC236}">
                <a16:creationId xmlns:a16="http://schemas.microsoft.com/office/drawing/2014/main" xmlns="" id="{95F5BBD4-185A-C8B7-AD58-CC3B87077EAF}"/>
              </a:ext>
            </a:extLst>
          </p:cNvPr>
          <p:cNvGrpSpPr/>
          <p:nvPr/>
        </p:nvGrpSpPr>
        <p:grpSpPr>
          <a:xfrm>
            <a:off x="7278775" y="2202449"/>
            <a:ext cx="4362899" cy="2795410"/>
            <a:chOff x="7278774" y="2202449"/>
            <a:chExt cx="4362899" cy="2795410"/>
          </a:xfrm>
        </p:grpSpPr>
        <p:grpSp>
          <p:nvGrpSpPr>
            <p:cNvPr id="21" name="组合 20">
              <a:extLst>
                <a:ext uri="{FF2B5EF4-FFF2-40B4-BE49-F238E27FC236}">
                  <a16:creationId xmlns:a16="http://schemas.microsoft.com/office/drawing/2014/main" xmlns="" id="{76C20D03-5695-C96A-C0AD-D84014AC4371}"/>
                </a:ext>
              </a:extLst>
            </p:cNvPr>
            <p:cNvGrpSpPr/>
            <p:nvPr/>
          </p:nvGrpSpPr>
          <p:grpSpPr>
            <a:xfrm>
              <a:off x="7278774" y="3394143"/>
              <a:ext cx="2405574" cy="1603716"/>
              <a:chOff x="7278774" y="3394143"/>
              <a:chExt cx="2405574" cy="1603716"/>
            </a:xfrm>
          </p:grpSpPr>
          <p:graphicFrame>
            <p:nvGraphicFramePr>
              <p:cNvPr id="9" name="Chart 51">
                <a:extLst>
                  <a:ext uri="{FF2B5EF4-FFF2-40B4-BE49-F238E27FC236}">
                    <a16:creationId xmlns:a16="http://schemas.microsoft.com/office/drawing/2014/main" xmlns="" id="{8A85AB47-B960-E4DB-8EAA-043CCA7B76DA}"/>
                  </a:ext>
                </a:extLst>
              </p:cNvPr>
              <p:cNvGraphicFramePr/>
              <p:nvPr>
                <p:extLst>
                  <p:ext uri="{D42A27DB-BD31-4B8C-83A1-F6EECF244321}">
                    <p14:modId xmlns:p14="http://schemas.microsoft.com/office/powerpoint/2010/main" val="2503870125"/>
                  </p:ext>
                </p:extLst>
              </p:nvPr>
            </p:nvGraphicFramePr>
            <p:xfrm>
              <a:off x="7278774" y="3394143"/>
              <a:ext cx="2405574" cy="1603716"/>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55">
                <a:extLst>
                  <a:ext uri="{FF2B5EF4-FFF2-40B4-BE49-F238E27FC236}">
                    <a16:creationId xmlns:a16="http://schemas.microsoft.com/office/drawing/2014/main" xmlns="" id="{009B856D-4FB1-19FA-A03C-C7ACC0E60193}"/>
                  </a:ext>
                </a:extLst>
              </p:cNvPr>
              <p:cNvSpPr txBox="1"/>
              <p:nvPr/>
            </p:nvSpPr>
            <p:spPr>
              <a:xfrm>
                <a:off x="7983723" y="3995946"/>
                <a:ext cx="995676" cy="400110"/>
              </a:xfrm>
              <a:prstGeom prst="rect">
                <a:avLst/>
              </a:prstGeom>
              <a:noFill/>
            </p:spPr>
            <p:txBody>
              <a:bodyPr wrap="square" rtlCol="0">
                <a:spAutoFit/>
              </a:bodyPr>
              <a:lstStyle/>
              <a:p>
                <a:pPr algn="ctr"/>
                <a:r>
                  <a:rPr lang="en-US" sz="2000" b="1">
                    <a:solidFill>
                      <a:srgbClr val="54881A"/>
                    </a:solidFill>
                    <a:latin typeface="+mj-lt"/>
                  </a:rPr>
                  <a:t>85%</a:t>
                </a:r>
                <a:endParaRPr lang="id-ID" sz="2000" b="1" dirty="0">
                  <a:solidFill>
                    <a:srgbClr val="54881A"/>
                  </a:solidFill>
                  <a:latin typeface="+mj-lt"/>
                </a:endParaRPr>
              </a:p>
            </p:txBody>
          </p:sp>
        </p:grpSp>
        <p:grpSp>
          <p:nvGrpSpPr>
            <p:cNvPr id="20" name="组合 19">
              <a:extLst>
                <a:ext uri="{FF2B5EF4-FFF2-40B4-BE49-F238E27FC236}">
                  <a16:creationId xmlns:a16="http://schemas.microsoft.com/office/drawing/2014/main" xmlns="" id="{0F5462F7-9804-382A-FAA4-088FD47ECFFE}"/>
                </a:ext>
              </a:extLst>
            </p:cNvPr>
            <p:cNvGrpSpPr/>
            <p:nvPr/>
          </p:nvGrpSpPr>
          <p:grpSpPr>
            <a:xfrm>
              <a:off x="9236099" y="3394143"/>
              <a:ext cx="2405574" cy="1603716"/>
              <a:chOff x="9236099" y="3394143"/>
              <a:chExt cx="2405574" cy="1603716"/>
            </a:xfrm>
          </p:grpSpPr>
          <p:graphicFrame>
            <p:nvGraphicFramePr>
              <p:cNvPr id="10" name="Chart 54">
                <a:extLst>
                  <a:ext uri="{FF2B5EF4-FFF2-40B4-BE49-F238E27FC236}">
                    <a16:creationId xmlns:a16="http://schemas.microsoft.com/office/drawing/2014/main" xmlns="" id="{890A3E01-958B-FCDD-CDC3-0FBAFA1FE6D2}"/>
                  </a:ext>
                </a:extLst>
              </p:cNvPr>
              <p:cNvGraphicFramePr/>
              <p:nvPr>
                <p:extLst>
                  <p:ext uri="{D42A27DB-BD31-4B8C-83A1-F6EECF244321}">
                    <p14:modId xmlns:p14="http://schemas.microsoft.com/office/powerpoint/2010/main" val="3125990892"/>
                  </p:ext>
                </p:extLst>
              </p:nvPr>
            </p:nvGraphicFramePr>
            <p:xfrm>
              <a:off x="9236099" y="3394143"/>
              <a:ext cx="2405574" cy="1603716"/>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56">
                <a:extLst>
                  <a:ext uri="{FF2B5EF4-FFF2-40B4-BE49-F238E27FC236}">
                    <a16:creationId xmlns:a16="http://schemas.microsoft.com/office/drawing/2014/main" xmlns="" id="{A9ABB1D9-C4AC-F566-654E-E9031ECC3FB7}"/>
                  </a:ext>
                </a:extLst>
              </p:cNvPr>
              <p:cNvSpPr txBox="1"/>
              <p:nvPr/>
            </p:nvSpPr>
            <p:spPr>
              <a:xfrm>
                <a:off x="9941048" y="3995946"/>
                <a:ext cx="995676" cy="400110"/>
              </a:xfrm>
              <a:prstGeom prst="rect">
                <a:avLst/>
              </a:prstGeom>
              <a:noFill/>
            </p:spPr>
            <p:txBody>
              <a:bodyPr wrap="square" rtlCol="0">
                <a:spAutoFit/>
              </a:bodyPr>
              <a:lstStyle/>
              <a:p>
                <a:pPr algn="ctr"/>
                <a:r>
                  <a:rPr lang="en-US" sz="2000" b="1">
                    <a:solidFill>
                      <a:srgbClr val="54881A"/>
                    </a:solidFill>
                    <a:latin typeface="+mj-lt"/>
                  </a:rPr>
                  <a:t>75%</a:t>
                </a:r>
                <a:endParaRPr lang="id-ID" sz="2000" b="1" dirty="0">
                  <a:solidFill>
                    <a:srgbClr val="54881A"/>
                  </a:solidFill>
                  <a:latin typeface="+mj-lt"/>
                </a:endParaRPr>
              </a:p>
            </p:txBody>
          </p:sp>
        </p:grpSp>
        <p:grpSp>
          <p:nvGrpSpPr>
            <p:cNvPr id="24" name="组合 23">
              <a:extLst>
                <a:ext uri="{FF2B5EF4-FFF2-40B4-BE49-F238E27FC236}">
                  <a16:creationId xmlns:a16="http://schemas.microsoft.com/office/drawing/2014/main" xmlns="" id="{BB9BFC94-AF45-24B9-F0F0-1F1D20216880}"/>
                </a:ext>
              </a:extLst>
            </p:cNvPr>
            <p:cNvGrpSpPr/>
            <p:nvPr/>
          </p:nvGrpSpPr>
          <p:grpSpPr>
            <a:xfrm>
              <a:off x="7865684" y="2202449"/>
              <a:ext cx="3637328" cy="1007549"/>
              <a:chOff x="7865684" y="2202449"/>
              <a:chExt cx="3637328" cy="1007549"/>
            </a:xfrm>
          </p:grpSpPr>
          <p:sp>
            <p:nvSpPr>
              <p:cNvPr id="22" name="TextBox 9">
                <a:extLst>
                  <a:ext uri="{FF2B5EF4-FFF2-40B4-BE49-F238E27FC236}">
                    <a16:creationId xmlns:a16="http://schemas.microsoft.com/office/drawing/2014/main" xmlns="" id="{7F2C8E6F-3155-0D3F-3157-58246093CD6F}"/>
                  </a:ext>
                </a:extLst>
              </p:cNvPr>
              <p:cNvSpPr txBox="1"/>
              <p:nvPr/>
            </p:nvSpPr>
            <p:spPr>
              <a:xfrm>
                <a:off x="7865684" y="2471334"/>
                <a:ext cx="3637328" cy="738664"/>
              </a:xfrm>
              <a:prstGeom prst="rect">
                <a:avLst/>
              </a:prstGeom>
              <a:noFill/>
            </p:spPr>
            <p:txBody>
              <a:bodyPr wrap="square" rtlCol="0" anchor="ctr">
                <a:spAutoFit/>
              </a:bodyPr>
              <a:lstStyle/>
              <a:p>
                <a:pPr>
                  <a:lnSpc>
                    <a:spcPct val="150000"/>
                  </a:lnSpc>
                </a:pPr>
                <a:r>
                  <a:rPr lang="zh-CN" altLang="en-US" sz="1400" dirty="0">
                    <a:solidFill>
                      <a:schemeClr val="tx1">
                        <a:lumMod val="65000"/>
                        <a:lumOff val="35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rPr>
                  <a:t>单击此处输入你的正文，文字是您思想的提炼，为了最终演示发布的良好效果</a:t>
                </a:r>
              </a:p>
            </p:txBody>
          </p:sp>
          <p:sp>
            <p:nvSpPr>
              <p:cNvPr id="23" name="TextBox 10">
                <a:extLst>
                  <a:ext uri="{FF2B5EF4-FFF2-40B4-BE49-F238E27FC236}">
                    <a16:creationId xmlns:a16="http://schemas.microsoft.com/office/drawing/2014/main" xmlns="" id="{12A26A02-DE68-E513-7C10-F4F8AA7DF309}"/>
                  </a:ext>
                </a:extLst>
              </p:cNvPr>
              <p:cNvSpPr txBox="1"/>
              <p:nvPr/>
            </p:nvSpPr>
            <p:spPr>
              <a:xfrm>
                <a:off x="7865684" y="2202449"/>
                <a:ext cx="2136702" cy="338554"/>
              </a:xfrm>
              <a:prstGeom prst="rect">
                <a:avLst/>
              </a:prstGeom>
              <a:noFill/>
            </p:spPr>
            <p:txBody>
              <a:bodyPr wrap="square" rtlCol="0">
                <a:spAutoFit/>
              </a:bodyPr>
              <a:lstStyle/>
              <a:p>
                <a:r>
                  <a:rPr lang="zh-CN" altLang="en-US" sz="1600" b="1" dirty="0">
                    <a:solidFill>
                      <a:srgbClr val="54881A"/>
                    </a:solidFill>
                    <a:latin typeface="阿里巴巴普惠体" panose="00020600040101010101" pitchFamily="18" charset="-122"/>
                    <a:ea typeface="阿里巴巴普惠体" panose="00020600040101010101" pitchFamily="18" charset="-122"/>
                    <a:cs typeface="阿里巴巴普惠体" panose="00020600040101010101" pitchFamily="18" charset="-122"/>
                    <a:sym typeface="+mn-ea"/>
                  </a:rPr>
                  <a:t>添加小标题</a:t>
                </a:r>
              </a:p>
            </p:txBody>
          </p:sp>
        </p:grpSp>
      </p:grpSp>
      <p:grpSp>
        <p:nvGrpSpPr>
          <p:cNvPr id="28" name="组合 27">
            <a:extLst>
              <a:ext uri="{FF2B5EF4-FFF2-40B4-BE49-F238E27FC236}">
                <a16:creationId xmlns:a16="http://schemas.microsoft.com/office/drawing/2014/main" xmlns="" id="{78504AFA-A1D8-45D3-B3E8-E8AC0FBF3759}"/>
              </a:ext>
            </a:extLst>
          </p:cNvPr>
          <p:cNvGrpSpPr/>
          <p:nvPr/>
        </p:nvGrpSpPr>
        <p:grpSpPr>
          <a:xfrm>
            <a:off x="4751204" y="1798485"/>
            <a:ext cx="2415947" cy="4009760"/>
            <a:chOff x="4751203" y="1798485"/>
            <a:chExt cx="2415947" cy="4009760"/>
          </a:xfrm>
        </p:grpSpPr>
        <p:grpSp>
          <p:nvGrpSpPr>
            <p:cNvPr id="19" name="组合 18">
              <a:extLst>
                <a:ext uri="{FF2B5EF4-FFF2-40B4-BE49-F238E27FC236}">
                  <a16:creationId xmlns:a16="http://schemas.microsoft.com/office/drawing/2014/main" xmlns="" id="{EB6986DB-4712-FF77-0612-CB894E8E81EF}"/>
                </a:ext>
              </a:extLst>
            </p:cNvPr>
            <p:cNvGrpSpPr/>
            <p:nvPr/>
          </p:nvGrpSpPr>
          <p:grpSpPr>
            <a:xfrm>
              <a:off x="5024253" y="5083494"/>
              <a:ext cx="1890489" cy="724751"/>
              <a:chOff x="5024254" y="4671583"/>
              <a:chExt cx="1890489" cy="724751"/>
            </a:xfrm>
          </p:grpSpPr>
          <p:sp>
            <p:nvSpPr>
              <p:cNvPr id="5" name="TextBox 15">
                <a:extLst>
                  <a:ext uri="{FF2B5EF4-FFF2-40B4-BE49-F238E27FC236}">
                    <a16:creationId xmlns:a16="http://schemas.microsoft.com/office/drawing/2014/main" xmlns="" id="{F00A47C2-9531-222A-506F-FE5EE1D5CAE1}"/>
                  </a:ext>
                </a:extLst>
              </p:cNvPr>
              <p:cNvSpPr txBox="1"/>
              <p:nvPr/>
            </p:nvSpPr>
            <p:spPr>
              <a:xfrm>
                <a:off x="5024254" y="4671583"/>
                <a:ext cx="1890489" cy="400110"/>
              </a:xfrm>
              <a:prstGeom prst="rect">
                <a:avLst/>
              </a:prstGeom>
              <a:noFill/>
            </p:spPr>
            <p:txBody>
              <a:bodyPr wrap="square" rtlCol="0">
                <a:spAutoFit/>
              </a:bodyPr>
              <a:lstStyle/>
              <a:p>
                <a:pPr algn="ctr"/>
                <a:r>
                  <a:rPr lang="en-US" sz="2000" b="1" dirty="0">
                    <a:solidFill>
                      <a:srgbClr val="90B821"/>
                    </a:solidFill>
                    <a:latin typeface="+mj-lt"/>
                    <a:ea typeface="Roboto" panose="02000000000000000000" pitchFamily="2" charset="0"/>
                  </a:rPr>
                  <a:t>Andreas</a:t>
                </a:r>
                <a:endParaRPr lang="id-ID" sz="2000" b="1" dirty="0">
                  <a:solidFill>
                    <a:srgbClr val="90B821"/>
                  </a:solidFill>
                  <a:latin typeface="+mj-lt"/>
                  <a:ea typeface="Roboto" panose="02000000000000000000" pitchFamily="2" charset="0"/>
                </a:endParaRPr>
              </a:p>
            </p:txBody>
          </p:sp>
          <p:sp>
            <p:nvSpPr>
              <p:cNvPr id="8" name="TextBox 20">
                <a:extLst>
                  <a:ext uri="{FF2B5EF4-FFF2-40B4-BE49-F238E27FC236}">
                    <a16:creationId xmlns:a16="http://schemas.microsoft.com/office/drawing/2014/main" xmlns="" id="{3C33FED4-C9C8-3E4E-7A50-E5607295C043}"/>
                  </a:ext>
                </a:extLst>
              </p:cNvPr>
              <p:cNvSpPr txBox="1"/>
              <p:nvPr/>
            </p:nvSpPr>
            <p:spPr>
              <a:xfrm>
                <a:off x="5293037" y="4980836"/>
                <a:ext cx="1324098" cy="415498"/>
              </a:xfrm>
              <a:prstGeom prst="rect">
                <a:avLst/>
              </a:prstGeom>
              <a:noFill/>
            </p:spPr>
            <p:txBody>
              <a:bodyPr wrap="square" rtlCol="0" anchor="ctr">
                <a:spAutoFit/>
              </a:bodyPr>
              <a:lstStyle/>
              <a:p>
                <a:pPr algn="ctr">
                  <a:lnSpc>
                    <a:spcPct val="150000"/>
                  </a:lnSpc>
                </a:pPr>
                <a:r>
                  <a:rPr lang="en-ID" sz="1400">
                    <a:solidFill>
                      <a:srgbClr val="90B821"/>
                    </a:solidFill>
                  </a:rPr>
                  <a:t>Co Founder</a:t>
                </a:r>
                <a:endParaRPr lang="id-ID" sz="1400" dirty="0">
                  <a:solidFill>
                    <a:srgbClr val="90B821"/>
                  </a:solidFill>
                </a:endParaRPr>
              </a:p>
            </p:txBody>
          </p:sp>
        </p:grpSp>
        <p:grpSp>
          <p:nvGrpSpPr>
            <p:cNvPr id="27" name="组合 26">
              <a:extLst>
                <a:ext uri="{FF2B5EF4-FFF2-40B4-BE49-F238E27FC236}">
                  <a16:creationId xmlns:a16="http://schemas.microsoft.com/office/drawing/2014/main" xmlns="" id="{0D8CB5C9-4553-EE26-166B-D1EA37BF0784}"/>
                </a:ext>
              </a:extLst>
            </p:cNvPr>
            <p:cNvGrpSpPr/>
            <p:nvPr/>
          </p:nvGrpSpPr>
          <p:grpSpPr>
            <a:xfrm>
              <a:off x="4751203" y="1798485"/>
              <a:ext cx="2415947" cy="3191316"/>
              <a:chOff x="4761525" y="1880377"/>
              <a:chExt cx="2415947" cy="3191316"/>
            </a:xfrm>
          </p:grpSpPr>
          <p:sp>
            <p:nvSpPr>
              <p:cNvPr id="2" name="Rectangle: Rounded Corners 13">
                <a:extLst>
                  <a:ext uri="{FF2B5EF4-FFF2-40B4-BE49-F238E27FC236}">
                    <a16:creationId xmlns:a16="http://schemas.microsoft.com/office/drawing/2014/main" xmlns="" id="{3ED7D5FC-9AC1-8D59-D5D3-F99463D883DC}"/>
                  </a:ext>
                </a:extLst>
              </p:cNvPr>
              <p:cNvSpPr/>
              <p:nvPr/>
            </p:nvSpPr>
            <p:spPr>
              <a:xfrm>
                <a:off x="4761525" y="1880377"/>
                <a:ext cx="2415947" cy="3191316"/>
              </a:xfrm>
              <a:prstGeom prst="roundRect">
                <a:avLst>
                  <a:gd name="adj" fmla="val 1157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pic>
            <p:nvPicPr>
              <p:cNvPr id="26" name="图片 25">
                <a:extLst>
                  <a:ext uri="{FF2B5EF4-FFF2-40B4-BE49-F238E27FC236}">
                    <a16:creationId xmlns:a16="http://schemas.microsoft.com/office/drawing/2014/main" xmlns="" id="{BC049C85-0BB9-3C63-F4C0-1303DEF55FB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900748" y="2071241"/>
                <a:ext cx="2137498" cy="2715517"/>
              </a:xfrm>
              <a:prstGeom prst="roundRect">
                <a:avLst>
                  <a:gd name="adj" fmla="val 11473"/>
                </a:avLst>
              </a:prstGeom>
            </p:spPr>
          </p:pic>
        </p:grpSp>
      </p:grpSp>
    </p:spTree>
    <p:extLst>
      <p:ext uri="{BB962C8B-B14F-4D97-AF65-F5344CB8AC3E}">
        <p14:creationId xmlns:p14="http://schemas.microsoft.com/office/powerpoint/2010/main" val="16368291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5"/>
                                        </p:tgtEl>
                                        <p:attrNameLst>
                                          <p:attrName>style.visibility</p:attrName>
                                        </p:attrNameLst>
                                      </p:cBhvr>
                                      <p:to>
                                        <p:strVal val="visible"/>
                                      </p:to>
                                    </p:set>
                                    <p:animEffect transition="in" filter="fade">
                                      <p:cBhvr>
                                        <p:cTn id="7" dur="500"/>
                                        <p:tgtEl>
                                          <p:spTgt spid="18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500"/>
                                        <p:tgtEl>
                                          <p:spTgt spid="2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 grpId="0"/>
      <p:bldGraphic spid="9" grpId="0">
        <p:bldAsOne/>
      </p:bldGraphic>
      <p:bldGraphic spid="10" grpId="0">
        <p:bldAsOne/>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 name="图片 135">
            <a:extLst>
              <a:ext uri="{FF2B5EF4-FFF2-40B4-BE49-F238E27FC236}">
                <a16:creationId xmlns:a16="http://schemas.microsoft.com/office/drawing/2014/main" xmlns="" id="{FB613787-49A3-7F68-B88F-F8B4FCF719EA}"/>
              </a:ext>
            </a:extLst>
          </p:cNvPr>
          <p:cNvPicPr>
            <a:picLocks noChangeAspect="1"/>
          </p:cNvPicPr>
          <p:nvPr/>
        </p:nvPicPr>
        <p:blipFill>
          <a:blip r:embed="rId2" cstate="email">
            <a:extLst>
              <a:ext uri="{BEBA8EAE-BF5A-486C-A8C5-ECC9F3942E4B}">
                <a14:imgProps xmlns:a14="http://schemas.microsoft.com/office/drawing/2010/main">
                  <a14:imgLayer>
                    <a14:imgEffect>
                      <a14:brightnessContrast contrast="40000"/>
                    </a14:imgEffect>
                  </a14:imgLayer>
                </a14:imgProps>
              </a:ext>
              <a:ext uri="{28A0092B-C50C-407E-A947-70E740481C1C}">
                <a14:useLocalDpi xmlns:a14="http://schemas.microsoft.com/office/drawing/2010/main"/>
              </a:ext>
            </a:extLst>
          </a:blip>
          <a:stretch>
            <a:fillRect/>
          </a:stretch>
        </p:blipFill>
        <p:spPr>
          <a:xfrm>
            <a:off x="-80149" y="-16797"/>
            <a:ext cx="12270968" cy="6858000"/>
          </a:xfrm>
          <a:prstGeom prst="rect">
            <a:avLst/>
          </a:prstGeom>
        </p:spPr>
      </p:pic>
      <p:grpSp>
        <p:nvGrpSpPr>
          <p:cNvPr id="21" name="组合 20">
            <a:extLst>
              <a:ext uri="{FF2B5EF4-FFF2-40B4-BE49-F238E27FC236}">
                <a16:creationId xmlns:a16="http://schemas.microsoft.com/office/drawing/2014/main" xmlns="" id="{9D64F9CA-F1B1-BCF9-7E09-3340B93CD418}"/>
              </a:ext>
            </a:extLst>
          </p:cNvPr>
          <p:cNvGrpSpPr/>
          <p:nvPr/>
        </p:nvGrpSpPr>
        <p:grpSpPr>
          <a:xfrm>
            <a:off x="-80148" y="3304518"/>
            <a:ext cx="12304165" cy="3546918"/>
            <a:chOff x="-80149" y="3352191"/>
            <a:chExt cx="12304165" cy="3546918"/>
          </a:xfrm>
        </p:grpSpPr>
        <p:pic>
          <p:nvPicPr>
            <p:cNvPr id="6" name="图片 5">
              <a:extLst>
                <a:ext uri="{FF2B5EF4-FFF2-40B4-BE49-F238E27FC236}">
                  <a16:creationId xmlns:a16="http://schemas.microsoft.com/office/drawing/2014/main" xmlns="" id="{B65E277C-C0F1-018A-638F-1704B1FB320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0149" y="3352191"/>
              <a:ext cx="12304165" cy="3413508"/>
            </a:xfrm>
            <a:prstGeom prst="rect">
              <a:avLst/>
            </a:prstGeom>
          </p:spPr>
        </p:pic>
        <p:pic>
          <p:nvPicPr>
            <p:cNvPr id="3" name="图片 2">
              <a:extLst>
                <a:ext uri="{FF2B5EF4-FFF2-40B4-BE49-F238E27FC236}">
                  <a16:creationId xmlns:a16="http://schemas.microsoft.com/office/drawing/2014/main" xmlns="" id="{E2CF2908-B4D2-5E19-5B42-6C3041106EB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0149" y="5811686"/>
              <a:ext cx="12270968" cy="1087423"/>
            </a:xfrm>
            <a:prstGeom prst="rect">
              <a:avLst/>
            </a:prstGeom>
          </p:spPr>
        </p:pic>
      </p:grpSp>
      <p:pic>
        <p:nvPicPr>
          <p:cNvPr id="12" name="图片 11">
            <a:extLst>
              <a:ext uri="{FF2B5EF4-FFF2-40B4-BE49-F238E27FC236}">
                <a16:creationId xmlns:a16="http://schemas.microsoft.com/office/drawing/2014/main" xmlns="" id="{627C99F2-5812-59E5-A652-E9BB2B7655B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1003077" y="859899"/>
            <a:ext cx="1188921" cy="926511"/>
          </a:xfrm>
          <a:prstGeom prst="rect">
            <a:avLst/>
          </a:prstGeom>
        </p:spPr>
      </p:pic>
      <p:pic>
        <p:nvPicPr>
          <p:cNvPr id="14" name="图片 13">
            <a:extLst>
              <a:ext uri="{FF2B5EF4-FFF2-40B4-BE49-F238E27FC236}">
                <a16:creationId xmlns:a16="http://schemas.microsoft.com/office/drawing/2014/main" xmlns="" id="{D03C6E32-A3BC-CDE8-33BE-298CC0CE37F2}"/>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289358" y="2"/>
            <a:ext cx="1188921" cy="926511"/>
          </a:xfrm>
          <a:prstGeom prst="rect">
            <a:avLst/>
          </a:prstGeom>
        </p:spPr>
      </p:pic>
      <p:pic>
        <p:nvPicPr>
          <p:cNvPr id="15" name="图片 14">
            <a:extLst>
              <a:ext uri="{FF2B5EF4-FFF2-40B4-BE49-F238E27FC236}">
                <a16:creationId xmlns:a16="http://schemas.microsoft.com/office/drawing/2014/main" xmlns="" id="{56516A5C-DDBB-9A5A-4727-2453C7AD5F13}"/>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148959" y="4145659"/>
            <a:ext cx="757849" cy="547546"/>
          </a:xfrm>
          <a:prstGeom prst="rect">
            <a:avLst/>
          </a:prstGeom>
        </p:spPr>
      </p:pic>
      <p:pic>
        <p:nvPicPr>
          <p:cNvPr id="17" name="图片 16">
            <a:extLst>
              <a:ext uri="{FF2B5EF4-FFF2-40B4-BE49-F238E27FC236}">
                <a16:creationId xmlns:a16="http://schemas.microsoft.com/office/drawing/2014/main" xmlns="" id="{914A887D-6EB7-4729-93D1-A7377554376D}"/>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5156926" y="2908424"/>
            <a:ext cx="7217548" cy="3664672"/>
          </a:xfrm>
          <a:prstGeom prst="rect">
            <a:avLst/>
          </a:prstGeom>
        </p:spPr>
      </p:pic>
      <p:pic>
        <p:nvPicPr>
          <p:cNvPr id="28" name="图片 27">
            <a:extLst>
              <a:ext uri="{FF2B5EF4-FFF2-40B4-BE49-F238E27FC236}">
                <a16:creationId xmlns:a16="http://schemas.microsoft.com/office/drawing/2014/main" xmlns="" id="{B30F8817-7162-7CDA-72B1-3640CA9CFA3F}"/>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8650499" y="754271"/>
            <a:ext cx="2104640" cy="669289"/>
          </a:xfrm>
          <a:prstGeom prst="rect">
            <a:avLst/>
          </a:prstGeom>
        </p:spPr>
      </p:pic>
      <p:grpSp>
        <p:nvGrpSpPr>
          <p:cNvPr id="25" name="组合 24">
            <a:extLst>
              <a:ext uri="{FF2B5EF4-FFF2-40B4-BE49-F238E27FC236}">
                <a16:creationId xmlns:a16="http://schemas.microsoft.com/office/drawing/2014/main" xmlns="" id="{C74A5F49-EF04-1700-7650-E5E3CAC8B705}"/>
              </a:ext>
            </a:extLst>
          </p:cNvPr>
          <p:cNvGrpSpPr/>
          <p:nvPr/>
        </p:nvGrpSpPr>
        <p:grpSpPr>
          <a:xfrm>
            <a:off x="832037" y="1192728"/>
            <a:ext cx="3730409" cy="461665"/>
            <a:chOff x="832035" y="1029222"/>
            <a:chExt cx="3730409" cy="461665"/>
          </a:xfrm>
        </p:grpSpPr>
        <p:sp>
          <p:nvSpPr>
            <p:cNvPr id="7" name="文本框 6">
              <a:extLst>
                <a:ext uri="{FF2B5EF4-FFF2-40B4-BE49-F238E27FC236}">
                  <a16:creationId xmlns:a16="http://schemas.microsoft.com/office/drawing/2014/main" xmlns="" id="{4CDB92B8-42FC-5477-7C81-40F037C828E1}"/>
                </a:ext>
              </a:extLst>
            </p:cNvPr>
            <p:cNvSpPr txBox="1"/>
            <p:nvPr/>
          </p:nvSpPr>
          <p:spPr>
            <a:xfrm>
              <a:off x="832035" y="1029222"/>
              <a:ext cx="1808217" cy="461665"/>
            </a:xfrm>
            <a:prstGeom prst="rect">
              <a:avLst/>
            </a:prstGeom>
            <a:noFill/>
          </p:spPr>
          <p:txBody>
            <a:bodyPr wrap="square" rtlCol="0">
              <a:spAutoFit/>
            </a:bodyPr>
            <a:lstStyle>
              <a:defPPr>
                <a:defRPr lang="zh-CN"/>
              </a:defPPr>
              <a:lvl1pPr>
                <a:defRPr sz="9600" spc="130">
                  <a:solidFill>
                    <a:srgbClr val="54881A"/>
                  </a:solidFill>
                  <a:latin typeface="优设标题黑" panose="00000500000000000000" pitchFamily="2" charset="-122"/>
                  <a:ea typeface="优设标题黑" panose="00000500000000000000" pitchFamily="2" charset="-122"/>
                </a:defRPr>
              </a:lvl1pPr>
            </a:lstStyle>
            <a:p>
              <a:pPr algn="dist"/>
              <a:r>
                <a:rPr lang="zh-CN" altLang="en-US" sz="2400" spc="-300" dirty="0">
                  <a:latin typeface="思源宋体 CN Heavy" panose="02020900000000000000" pitchFamily="18" charset="-122"/>
                  <a:ea typeface="思源宋体 CN Heavy" panose="02020900000000000000" pitchFamily="18" charset="-122"/>
                </a:rPr>
                <a:t>新</a:t>
              </a:r>
              <a:r>
                <a:rPr lang="en-US" altLang="zh-CN" sz="2400" spc="-300" dirty="0">
                  <a:latin typeface="思源宋体 CN Heavy" panose="02020900000000000000" pitchFamily="18" charset="-122"/>
                  <a:ea typeface="思源宋体 CN Heavy" panose="02020900000000000000" pitchFamily="18" charset="-122"/>
                </a:rPr>
                <a:t>/</a:t>
              </a:r>
              <a:r>
                <a:rPr lang="zh-CN" altLang="en-US" sz="2400" spc="-300" dirty="0">
                  <a:latin typeface="思源宋体 CN Heavy" panose="02020900000000000000" pitchFamily="18" charset="-122"/>
                  <a:ea typeface="思源宋体 CN Heavy" panose="02020900000000000000" pitchFamily="18" charset="-122"/>
                </a:rPr>
                <a:t>能</a:t>
              </a:r>
              <a:r>
                <a:rPr lang="en-US" altLang="zh-CN" sz="2400" spc="-300" dirty="0">
                  <a:latin typeface="思源宋体 CN Heavy" panose="02020900000000000000" pitchFamily="18" charset="-122"/>
                  <a:ea typeface="思源宋体 CN Heavy" panose="02020900000000000000" pitchFamily="18" charset="-122"/>
                </a:rPr>
                <a:t>/</a:t>
              </a:r>
              <a:r>
                <a:rPr lang="zh-CN" altLang="en-US" sz="2400" spc="-300" dirty="0">
                  <a:latin typeface="思源宋体 CN Heavy" panose="02020900000000000000" pitchFamily="18" charset="-122"/>
                  <a:ea typeface="思源宋体 CN Heavy" panose="02020900000000000000" pitchFamily="18" charset="-122"/>
                </a:rPr>
                <a:t>源</a:t>
              </a:r>
            </a:p>
          </p:txBody>
        </p:sp>
        <p:sp>
          <p:nvSpPr>
            <p:cNvPr id="8" name="文本框 7">
              <a:extLst>
                <a:ext uri="{FF2B5EF4-FFF2-40B4-BE49-F238E27FC236}">
                  <a16:creationId xmlns:a16="http://schemas.microsoft.com/office/drawing/2014/main" xmlns="" id="{00E4FCA9-6B3F-F800-6D3F-F809F6DE3E72}"/>
                </a:ext>
              </a:extLst>
            </p:cNvPr>
            <p:cNvSpPr txBox="1"/>
            <p:nvPr/>
          </p:nvSpPr>
          <p:spPr>
            <a:xfrm>
              <a:off x="2949091" y="1029222"/>
              <a:ext cx="1613353" cy="461665"/>
            </a:xfrm>
            <a:prstGeom prst="rect">
              <a:avLst/>
            </a:prstGeom>
            <a:noFill/>
          </p:spPr>
          <p:txBody>
            <a:bodyPr wrap="square" rtlCol="0">
              <a:spAutoFit/>
            </a:bodyPr>
            <a:lstStyle>
              <a:defPPr>
                <a:defRPr lang="zh-CN"/>
              </a:defPPr>
              <a:lvl1pPr>
                <a:defRPr sz="9600" spc="130">
                  <a:solidFill>
                    <a:srgbClr val="54881A"/>
                  </a:solidFill>
                  <a:latin typeface="优设标题黑" panose="00000500000000000000" pitchFamily="2" charset="-122"/>
                  <a:ea typeface="优设标题黑" panose="00000500000000000000" pitchFamily="2" charset="-122"/>
                </a:defRPr>
              </a:lvl1pPr>
            </a:lstStyle>
            <a:p>
              <a:pPr algn="dist"/>
              <a:r>
                <a:rPr lang="zh-CN" altLang="en-US" sz="2400" spc="-300" dirty="0">
                  <a:latin typeface="思源宋体 CN Heavy" panose="02020900000000000000" pitchFamily="18" charset="-122"/>
                  <a:ea typeface="思源宋体 CN Heavy" panose="02020900000000000000" pitchFamily="18" charset="-122"/>
                </a:rPr>
                <a:t>新</a:t>
              </a:r>
              <a:r>
                <a:rPr lang="en-US" altLang="zh-CN" sz="2400" spc="-300" dirty="0">
                  <a:latin typeface="思源宋体 CN Heavy" panose="02020900000000000000" pitchFamily="18" charset="-122"/>
                  <a:ea typeface="思源宋体 CN Heavy" panose="02020900000000000000" pitchFamily="18" charset="-122"/>
                </a:rPr>
                <a:t>/</a:t>
              </a:r>
              <a:r>
                <a:rPr lang="zh-CN" altLang="en-US" sz="2400" spc="-300" dirty="0">
                  <a:latin typeface="思源宋体 CN Heavy" panose="02020900000000000000" pitchFamily="18" charset="-122"/>
                  <a:ea typeface="思源宋体 CN Heavy" panose="02020900000000000000" pitchFamily="18" charset="-122"/>
                </a:rPr>
                <a:t>生</a:t>
              </a:r>
              <a:r>
                <a:rPr lang="en-US" altLang="zh-CN" sz="2400" spc="-300" dirty="0">
                  <a:latin typeface="思源宋体 CN Heavy" panose="02020900000000000000" pitchFamily="18" charset="-122"/>
                  <a:ea typeface="思源宋体 CN Heavy" panose="02020900000000000000" pitchFamily="18" charset="-122"/>
                </a:rPr>
                <a:t>/</a:t>
              </a:r>
              <a:r>
                <a:rPr lang="zh-CN" altLang="en-US" sz="2400" spc="-300" dirty="0">
                  <a:latin typeface="思源宋体 CN Heavy" panose="02020900000000000000" pitchFamily="18" charset="-122"/>
                  <a:ea typeface="思源宋体 CN Heavy" panose="02020900000000000000" pitchFamily="18" charset="-122"/>
                </a:rPr>
                <a:t>活</a:t>
              </a:r>
            </a:p>
          </p:txBody>
        </p:sp>
      </p:grpSp>
      <p:sp>
        <p:nvSpPr>
          <p:cNvPr id="10" name="文本框 9">
            <a:extLst>
              <a:ext uri="{FF2B5EF4-FFF2-40B4-BE49-F238E27FC236}">
                <a16:creationId xmlns:a16="http://schemas.microsoft.com/office/drawing/2014/main" xmlns="" id="{4784FB78-E5DE-D3F3-C54C-531269BEC046}"/>
              </a:ext>
            </a:extLst>
          </p:cNvPr>
          <p:cNvSpPr txBox="1"/>
          <p:nvPr/>
        </p:nvSpPr>
        <p:spPr>
          <a:xfrm>
            <a:off x="744065" y="1465784"/>
            <a:ext cx="6994251" cy="1862048"/>
          </a:xfrm>
          <a:prstGeom prst="rect">
            <a:avLst/>
          </a:prstGeom>
          <a:noFill/>
        </p:spPr>
        <p:txBody>
          <a:bodyPr wrap="square" rtlCol="0">
            <a:spAutoFit/>
          </a:bodyPr>
          <a:lstStyle>
            <a:defPPr>
              <a:defRPr lang="zh-CN"/>
            </a:defPPr>
            <a:lvl1pPr>
              <a:defRPr sz="9600" spc="130">
                <a:solidFill>
                  <a:srgbClr val="54881A"/>
                </a:solidFill>
                <a:latin typeface="优设标题黑" panose="00000500000000000000" pitchFamily="2" charset="-122"/>
                <a:ea typeface="优设标题黑" panose="00000500000000000000" pitchFamily="2" charset="-122"/>
              </a:defRPr>
            </a:lvl1pPr>
          </a:lstStyle>
          <a:p>
            <a:r>
              <a:rPr lang="zh-CN" altLang="en-US" sz="11500" spc="-300" dirty="0">
                <a:latin typeface="+mj-ea"/>
                <a:ea typeface="+mj-ea"/>
              </a:rPr>
              <a:t>新能源汽车</a:t>
            </a:r>
          </a:p>
        </p:txBody>
      </p:sp>
      <p:sp>
        <p:nvSpPr>
          <p:cNvPr id="11" name="文本框 10">
            <a:extLst>
              <a:ext uri="{FF2B5EF4-FFF2-40B4-BE49-F238E27FC236}">
                <a16:creationId xmlns:a16="http://schemas.microsoft.com/office/drawing/2014/main" xmlns="" id="{8A4870A2-BAF9-903A-2B2D-804CEB9BBA8F}"/>
              </a:ext>
            </a:extLst>
          </p:cNvPr>
          <p:cNvSpPr txBox="1"/>
          <p:nvPr/>
        </p:nvSpPr>
        <p:spPr>
          <a:xfrm>
            <a:off x="806216" y="3010671"/>
            <a:ext cx="5999423" cy="387798"/>
          </a:xfrm>
          <a:prstGeom prst="rect">
            <a:avLst/>
          </a:prstGeom>
          <a:noFill/>
        </p:spPr>
        <p:txBody>
          <a:bodyPr wrap="square" rtlCol="0">
            <a:spAutoFit/>
          </a:bodyPr>
          <a:lstStyle>
            <a:defPPr>
              <a:defRPr lang="zh-CN"/>
            </a:defPPr>
            <a:lvl1pPr>
              <a:defRPr sz="9600" spc="130">
                <a:solidFill>
                  <a:srgbClr val="54881A"/>
                </a:solidFill>
                <a:latin typeface="优设标题黑" panose="00000500000000000000" pitchFamily="2" charset="-122"/>
                <a:ea typeface="优设标题黑" panose="00000500000000000000" pitchFamily="2" charset="-122"/>
              </a:defRPr>
            </a:lvl1pPr>
          </a:lstStyle>
          <a:p>
            <a:pPr algn="dist">
              <a:lnSpc>
                <a:spcPct val="120000"/>
              </a:lnSpc>
            </a:pPr>
            <a:r>
              <a:rPr lang="zh-CN" altLang="en-US" sz="1600" b="1" spc="0" dirty="0">
                <a:latin typeface="阿里巴巴普惠体" panose="00020600040101010101" pitchFamily="18" charset="-122"/>
                <a:ea typeface="阿里巴巴普惠体" panose="00020600040101010101" pitchFamily="18" charset="-122"/>
                <a:cs typeface="阿里巴巴普惠体" panose="00020600040101010101" pitchFamily="18" charset="-122"/>
              </a:rPr>
              <a:t>零污染零排放助力绿色低碳生活</a:t>
            </a:r>
          </a:p>
        </p:txBody>
      </p:sp>
      <p:sp>
        <p:nvSpPr>
          <p:cNvPr id="16" name="文本框 15">
            <a:extLst>
              <a:ext uri="{FF2B5EF4-FFF2-40B4-BE49-F238E27FC236}">
                <a16:creationId xmlns:a16="http://schemas.microsoft.com/office/drawing/2014/main" xmlns="" id="{E982CC12-A6A2-9CFC-1F15-F7B0247F968E}"/>
              </a:ext>
            </a:extLst>
          </p:cNvPr>
          <p:cNvSpPr txBox="1"/>
          <p:nvPr/>
        </p:nvSpPr>
        <p:spPr>
          <a:xfrm>
            <a:off x="818477" y="3398626"/>
            <a:ext cx="5996131" cy="498598"/>
          </a:xfrm>
          <a:prstGeom prst="rect">
            <a:avLst/>
          </a:prstGeom>
          <a:noFill/>
        </p:spPr>
        <p:txBody>
          <a:bodyPr wrap="square">
            <a:spAutoFit/>
          </a:bodyPr>
          <a:lstStyle/>
          <a:p>
            <a:pPr>
              <a:lnSpc>
                <a:spcPct val="120000"/>
              </a:lnSpc>
            </a:pPr>
            <a:r>
              <a:rPr lang="zh-CN" altLang="en-US" sz="1100" dirty="0">
                <a:solidFill>
                  <a:schemeClr val="bg1">
                    <a:lumMod val="50000"/>
                  </a:schemeClr>
                </a:solidFill>
              </a:rPr>
              <a:t>新能源汽车是指采用非常规的车用燃料作为动力来源综合车辆的动力控制和驱动方面的先进技术，形成的技术原理先进、具有新技术、新结构的汽车</a:t>
            </a:r>
          </a:p>
        </p:txBody>
      </p:sp>
      <p:grpSp>
        <p:nvGrpSpPr>
          <p:cNvPr id="20" name="组合 19">
            <a:extLst>
              <a:ext uri="{FF2B5EF4-FFF2-40B4-BE49-F238E27FC236}">
                <a16:creationId xmlns:a16="http://schemas.microsoft.com/office/drawing/2014/main" xmlns="" id="{8270E5E9-F5C2-F795-D851-B35F6A6B3896}"/>
              </a:ext>
            </a:extLst>
          </p:cNvPr>
          <p:cNvGrpSpPr/>
          <p:nvPr/>
        </p:nvGrpSpPr>
        <p:grpSpPr>
          <a:xfrm>
            <a:off x="158722" y="196621"/>
            <a:ext cx="3151135" cy="400110"/>
            <a:chOff x="158722" y="196621"/>
            <a:chExt cx="3151134" cy="400110"/>
          </a:xfrm>
        </p:grpSpPr>
        <p:sp>
          <p:nvSpPr>
            <p:cNvPr id="9" name="文本框 8">
              <a:extLst>
                <a:ext uri="{FF2B5EF4-FFF2-40B4-BE49-F238E27FC236}">
                  <a16:creationId xmlns:a16="http://schemas.microsoft.com/office/drawing/2014/main" xmlns="" id="{5AE331C6-B324-CFEE-C629-FC1DB35F04DB}"/>
                </a:ext>
              </a:extLst>
            </p:cNvPr>
            <p:cNvSpPr txBox="1"/>
            <p:nvPr/>
          </p:nvSpPr>
          <p:spPr>
            <a:xfrm>
              <a:off x="158722" y="196621"/>
              <a:ext cx="992102" cy="400110"/>
            </a:xfrm>
            <a:prstGeom prst="rect">
              <a:avLst/>
            </a:prstGeom>
            <a:noFill/>
          </p:spPr>
          <p:txBody>
            <a:bodyPr wrap="square" rtlCol="0">
              <a:spAutoFit/>
            </a:bodyPr>
            <a:lstStyle>
              <a:defPPr>
                <a:defRPr lang="zh-CN"/>
              </a:defPPr>
              <a:lvl1pPr>
                <a:defRPr sz="9600" spc="130">
                  <a:solidFill>
                    <a:srgbClr val="54881A"/>
                  </a:solidFill>
                  <a:latin typeface="优设标题黑" panose="00000500000000000000" pitchFamily="2" charset="-122"/>
                  <a:ea typeface="优设标题黑" panose="00000500000000000000" pitchFamily="2" charset="-122"/>
                </a:defRPr>
              </a:lvl1pPr>
            </a:lstStyle>
            <a:p>
              <a:r>
                <a:rPr lang="en-US" altLang="zh-CN" sz="2000" b="1" spc="0" dirty="0">
                  <a:latin typeface="阿里巴巴普惠体" panose="00020600040101010101" pitchFamily="18" charset="-122"/>
                  <a:ea typeface="阿里巴巴普惠体" panose="00020600040101010101" pitchFamily="18" charset="-122"/>
                  <a:cs typeface="阿里巴巴普惠体" panose="00020600040101010101" pitchFamily="18" charset="-122"/>
                </a:rPr>
                <a:t>LOGO </a:t>
              </a:r>
              <a:endParaRPr lang="zh-CN" altLang="en-US" sz="1050" spc="0" dirty="0">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sp>
          <p:nvSpPr>
            <p:cNvPr id="18" name="文本框 17">
              <a:extLst>
                <a:ext uri="{FF2B5EF4-FFF2-40B4-BE49-F238E27FC236}">
                  <a16:creationId xmlns:a16="http://schemas.microsoft.com/office/drawing/2014/main" xmlns="" id="{A9345AF6-6941-5ED0-4B9E-5B5AF08ABB40}"/>
                </a:ext>
              </a:extLst>
            </p:cNvPr>
            <p:cNvSpPr txBox="1"/>
            <p:nvPr/>
          </p:nvSpPr>
          <p:spPr>
            <a:xfrm>
              <a:off x="959271" y="266313"/>
              <a:ext cx="2350585" cy="276999"/>
            </a:xfrm>
            <a:prstGeom prst="rect">
              <a:avLst/>
            </a:prstGeom>
            <a:noFill/>
          </p:spPr>
          <p:txBody>
            <a:bodyPr wrap="square" rtlCol="0">
              <a:spAutoFit/>
            </a:bodyPr>
            <a:lstStyle>
              <a:defPPr>
                <a:defRPr lang="zh-CN"/>
              </a:defPPr>
              <a:lvl1pPr>
                <a:defRPr sz="9600" spc="130">
                  <a:solidFill>
                    <a:srgbClr val="54881A"/>
                  </a:solidFill>
                  <a:latin typeface="优设标题黑" panose="00000500000000000000" pitchFamily="2" charset="-122"/>
                  <a:ea typeface="优设标题黑" panose="00000500000000000000" pitchFamily="2" charset="-122"/>
                </a:defRPr>
              </a:lvl1pPr>
            </a:lstStyle>
            <a:p>
              <a:pPr algn="dist"/>
              <a:r>
                <a:rPr lang="en-US" altLang="zh-CN" sz="1200" spc="0" dirty="0">
                  <a:latin typeface="阿里巴巴普惠体" panose="00020600040101010101" pitchFamily="18" charset="-122"/>
                  <a:ea typeface="阿里巴巴普惠体" panose="00020600040101010101" pitchFamily="18" charset="-122"/>
                  <a:cs typeface="阿里巴巴普惠体" panose="00020600040101010101" pitchFamily="18" charset="-122"/>
                </a:rPr>
                <a:t>NEW ENERGY AND NEW LIFE</a:t>
              </a:r>
              <a:endParaRPr lang="zh-CN" altLang="en-US" sz="1200" spc="0" dirty="0">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grpSp>
      <p:sp>
        <p:nvSpPr>
          <p:cNvPr id="22" name="文本框 21">
            <a:extLst>
              <a:ext uri="{FF2B5EF4-FFF2-40B4-BE49-F238E27FC236}">
                <a16:creationId xmlns:a16="http://schemas.microsoft.com/office/drawing/2014/main" xmlns="" id="{9CD9E421-73AF-0782-0A8B-4687A90454CA}"/>
              </a:ext>
            </a:extLst>
          </p:cNvPr>
          <p:cNvSpPr txBox="1"/>
          <p:nvPr/>
        </p:nvSpPr>
        <p:spPr>
          <a:xfrm>
            <a:off x="883286" y="4176304"/>
            <a:ext cx="1353676" cy="276999"/>
          </a:xfrm>
          <a:prstGeom prst="rect">
            <a:avLst/>
          </a:prstGeom>
          <a:solidFill>
            <a:srgbClr val="D0FAFC"/>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200" b="0" i="0" u="none" strike="noStrike" kern="1200" cap="none" spc="0" normalizeH="0" baseline="0" noProof="0" dirty="0">
                <a:ln>
                  <a:noFill/>
                </a:ln>
                <a:solidFill>
                  <a:srgbClr val="54881A"/>
                </a:solidFill>
                <a:effectLst/>
                <a:uLnTx/>
                <a:uFillTx/>
                <a:latin typeface="阿里巴巴普惠体" panose="00020600040101010101" pitchFamily="18" charset="-122"/>
                <a:ea typeface="阿里巴巴普惠体" panose="00020600040101010101" pitchFamily="18" charset="-122"/>
                <a:cs typeface="阿里巴巴普惠体" panose="00020600040101010101" pitchFamily="18" charset="-122"/>
              </a:rPr>
              <a:t>汇报人</a:t>
            </a:r>
            <a:r>
              <a:rPr kumimoji="0" lang="zh-CN" altLang="en-US" sz="1200" b="0" i="0" u="none" strike="noStrike" kern="1200" cap="none" spc="0" normalizeH="0" baseline="0" noProof="0" dirty="0" smtClean="0">
                <a:ln>
                  <a:noFill/>
                </a:ln>
                <a:solidFill>
                  <a:srgbClr val="54881A"/>
                </a:solidFill>
                <a:effectLst/>
                <a:uLnTx/>
                <a:uFillTx/>
                <a:latin typeface="阿里巴巴普惠体" panose="00020600040101010101" pitchFamily="18" charset="-122"/>
                <a:ea typeface="阿里巴巴普惠体" panose="00020600040101010101" pitchFamily="18" charset="-122"/>
                <a:cs typeface="阿里巴巴普惠体" panose="00020600040101010101" pitchFamily="18" charset="-122"/>
              </a:rPr>
              <a:t>：</a:t>
            </a:r>
            <a:r>
              <a:rPr lang="zh-CN" altLang="en-US" sz="1200" dirty="0">
                <a:solidFill>
                  <a:srgbClr val="54881A"/>
                </a:solidFill>
                <a:latin typeface="阿里巴巴普惠体" panose="00020600040101010101" pitchFamily="18" charset="-122"/>
                <a:ea typeface="阿里巴巴普惠体" panose="00020600040101010101" pitchFamily="18" charset="-122"/>
                <a:cs typeface="阿里巴巴普惠体" panose="00020600040101010101" pitchFamily="18" charset="-122"/>
              </a:rPr>
              <a:t>优品</a:t>
            </a:r>
            <a:r>
              <a:rPr kumimoji="0" lang="en-US" altLang="zh-CN" sz="1200" b="0" i="0" u="none" strike="noStrike" kern="1200" cap="none" spc="0" normalizeH="0" baseline="0" noProof="0" dirty="0" smtClean="0">
                <a:ln>
                  <a:noFill/>
                </a:ln>
                <a:solidFill>
                  <a:srgbClr val="54881A"/>
                </a:solidFill>
                <a:effectLst/>
                <a:uLnTx/>
                <a:uFillTx/>
                <a:latin typeface="阿里巴巴普惠体" panose="00020600040101010101" pitchFamily="18" charset="-122"/>
                <a:ea typeface="阿里巴巴普惠体" panose="00020600040101010101" pitchFamily="18" charset="-122"/>
                <a:cs typeface="阿里巴巴普惠体" panose="00020600040101010101" pitchFamily="18" charset="-122"/>
              </a:rPr>
              <a:t>PPT</a:t>
            </a:r>
            <a:endParaRPr kumimoji="0" lang="zh-CN" altLang="en-US" sz="1200" b="0" i="0" u="none" strike="noStrike" kern="1200" cap="none" spc="0" normalizeH="0" baseline="0" noProof="0" dirty="0">
              <a:ln>
                <a:noFill/>
              </a:ln>
              <a:solidFill>
                <a:srgbClr val="54881A"/>
              </a:solidFill>
              <a:effectLst/>
              <a:uLnTx/>
              <a:uFillTx/>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spTree>
    <p:extLst>
      <p:ext uri="{BB962C8B-B14F-4D97-AF65-F5344CB8AC3E}">
        <p14:creationId xmlns:p14="http://schemas.microsoft.com/office/powerpoint/2010/main" val="32085940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6"/>
                                        </p:tgtEl>
                                        <p:attrNameLst>
                                          <p:attrName>style.visibility</p:attrName>
                                        </p:attrNameLst>
                                      </p:cBhvr>
                                      <p:to>
                                        <p:strVal val="visible"/>
                                      </p:to>
                                    </p:set>
                                    <p:animEffect transition="in" filter="fade">
                                      <p:cBhvr>
                                        <p:cTn id="7" dur="500"/>
                                        <p:tgtEl>
                                          <p:spTgt spid="13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down)">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1000" fill="hold"/>
                                        <p:tgtEl>
                                          <p:spTgt spid="17"/>
                                        </p:tgtEl>
                                        <p:attrNameLst>
                                          <p:attrName>ppt_x</p:attrName>
                                        </p:attrNameLst>
                                      </p:cBhvr>
                                      <p:tavLst>
                                        <p:tav tm="0">
                                          <p:val>
                                            <p:strVal val="1+#ppt_w/2"/>
                                          </p:val>
                                        </p:tav>
                                        <p:tav tm="100000">
                                          <p:val>
                                            <p:strVal val="#ppt_x"/>
                                          </p:val>
                                        </p:tav>
                                      </p:tavLst>
                                    </p:anim>
                                    <p:anim calcmode="lin" valueType="num">
                                      <p:cBhvr additive="base">
                                        <p:cTn id="18" dur="10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par>
                                <p:cTn id="24" presetID="10" presetClass="entr" presetSubtype="0"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par>
                                <p:cTn id="27" presetID="10"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500"/>
                                        <p:tgtEl>
                                          <p:spTgt spid="20"/>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50" presetClass="entr" presetSubtype="0" decel="100000"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1000" fill="hold"/>
                                        <p:tgtEl>
                                          <p:spTgt spid="10"/>
                                        </p:tgtEl>
                                        <p:attrNameLst>
                                          <p:attrName>ppt_w</p:attrName>
                                        </p:attrNameLst>
                                      </p:cBhvr>
                                      <p:tavLst>
                                        <p:tav tm="0">
                                          <p:val>
                                            <p:strVal val="#ppt_w+.3"/>
                                          </p:val>
                                        </p:tav>
                                        <p:tav tm="100000">
                                          <p:val>
                                            <p:strVal val="#ppt_w"/>
                                          </p:val>
                                        </p:tav>
                                      </p:tavLst>
                                    </p:anim>
                                    <p:anim calcmode="lin" valueType="num">
                                      <p:cBhvr>
                                        <p:cTn id="47" dur="1000" fill="hold"/>
                                        <p:tgtEl>
                                          <p:spTgt spid="10"/>
                                        </p:tgtEl>
                                        <p:attrNameLst>
                                          <p:attrName>ppt_h</p:attrName>
                                        </p:attrNameLst>
                                      </p:cBhvr>
                                      <p:tavLst>
                                        <p:tav tm="0">
                                          <p:val>
                                            <p:strVal val="#ppt_h"/>
                                          </p:val>
                                        </p:tav>
                                        <p:tav tm="100000">
                                          <p:val>
                                            <p:strVal val="#ppt_h"/>
                                          </p:val>
                                        </p:tav>
                                      </p:tavLst>
                                    </p:anim>
                                    <p:animEffect transition="in" filter="fade">
                                      <p:cBhvr>
                                        <p:cTn id="48" dur="1000"/>
                                        <p:tgtEl>
                                          <p:spTgt spid="10"/>
                                        </p:tgtEl>
                                      </p:cBhvr>
                                    </p:animEffect>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1000"/>
                                        <p:tgtEl>
                                          <p:spTgt spid="11"/>
                                        </p:tgtEl>
                                      </p:cBhvr>
                                    </p:animEffect>
                                    <p:anim calcmode="lin" valueType="num">
                                      <p:cBhvr>
                                        <p:cTn id="54" dur="1000" fill="hold"/>
                                        <p:tgtEl>
                                          <p:spTgt spid="11"/>
                                        </p:tgtEl>
                                        <p:attrNameLst>
                                          <p:attrName>ppt_x</p:attrName>
                                        </p:attrNameLst>
                                      </p:cBhvr>
                                      <p:tavLst>
                                        <p:tav tm="0">
                                          <p:val>
                                            <p:strVal val="#ppt_x"/>
                                          </p:val>
                                        </p:tav>
                                        <p:tav tm="100000">
                                          <p:val>
                                            <p:strVal val="#ppt_x"/>
                                          </p:val>
                                        </p:tav>
                                      </p:tavLst>
                                    </p:anim>
                                    <p:anim calcmode="lin" valueType="num">
                                      <p:cBhvr>
                                        <p:cTn id="5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fade">
                                      <p:cBhvr>
                                        <p:cTn id="60" dur="500"/>
                                        <p:tgtEl>
                                          <p:spTgt spid="16"/>
                                        </p:tgtEl>
                                      </p:cBhvr>
                                    </p:animEffect>
                                  </p:childTnLst>
                                </p:cTn>
                              </p:par>
                            </p:childTnLst>
                          </p:cTn>
                        </p:par>
                      </p:childTnLst>
                    </p:cTn>
                  </p:par>
                  <p:par>
                    <p:cTn id="61" fill="hold">
                      <p:stCondLst>
                        <p:cond delay="indefinite"/>
                      </p:stCondLst>
                      <p:childTnLst>
                        <p:par>
                          <p:cTn id="62" fill="hold">
                            <p:stCondLst>
                              <p:cond delay="0"/>
                            </p:stCondLst>
                            <p:childTnLst>
                              <p:par>
                                <p:cTn id="63" presetID="14" presetClass="entr" presetSubtype="10" fill="hold" grpId="0" nodeType="click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randombar(horizontal)">
                                      <p:cBhvr>
                                        <p:cTn id="65" dur="500"/>
                                        <p:tgtEl>
                                          <p:spTgt spid="22"/>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6" grpId="0"/>
      <p:bldP spid="2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2949865"/>
            <a:ext cx="12191999"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a:defRPr/>
            </a:pPr>
            <a:r>
              <a:rPr lang="en-US" altLang="zh-CN" sz="2800"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www.ypppt.com</a:t>
            </a:r>
            <a:endParaRPr lang="zh-CN" altLang="en-US" sz="28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0" y="2182092"/>
            <a:ext cx="12191999"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精品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模板下载</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节</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日</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8"/>
              </a:rPr>
              <a:t>/</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字</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体下载：</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9"/>
              </a:rPr>
              <a:t>www.ypppt.com/ziti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9"/>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0"/>
              </a:rPr>
              <a:t>www.ypppt.com/gushi/</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课件：</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1"/>
              </a:rPr>
              <a:t>www.ypppt.com/kejian/</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0662821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 name="图片 135">
            <a:extLst>
              <a:ext uri="{FF2B5EF4-FFF2-40B4-BE49-F238E27FC236}">
                <a16:creationId xmlns:a16="http://schemas.microsoft.com/office/drawing/2014/main" xmlns="" id="{FB613787-49A3-7F68-B88F-F8B4FCF719EA}"/>
              </a:ext>
            </a:extLst>
          </p:cNvPr>
          <p:cNvPicPr>
            <a:picLocks noChangeAspect="1"/>
          </p:cNvPicPr>
          <p:nvPr/>
        </p:nvPicPr>
        <p:blipFill>
          <a:blip r:embed="rId3" cstate="email">
            <a:extLst>
              <a:ext uri="{BEBA8EAE-BF5A-486C-A8C5-ECC9F3942E4B}">
                <a14:imgProps xmlns:a14="http://schemas.microsoft.com/office/drawing/2010/main">
                  <a14:imgLayer>
                    <a14:imgEffect>
                      <a14:brightnessContrast contrast="40000"/>
                    </a14:imgEffect>
                  </a14:imgLayer>
                </a14:imgProps>
              </a:ext>
              <a:ext uri="{28A0092B-C50C-407E-A947-70E740481C1C}">
                <a14:useLocalDpi xmlns:a14="http://schemas.microsoft.com/office/drawing/2010/main"/>
              </a:ext>
            </a:extLst>
          </a:blip>
          <a:stretch>
            <a:fillRect/>
          </a:stretch>
        </p:blipFill>
        <p:spPr>
          <a:xfrm>
            <a:off x="-80149" y="-16797"/>
            <a:ext cx="12270968" cy="6858000"/>
          </a:xfrm>
          <a:prstGeom prst="rect">
            <a:avLst/>
          </a:prstGeom>
        </p:spPr>
      </p:pic>
      <p:grpSp>
        <p:nvGrpSpPr>
          <p:cNvPr id="21" name="组合 20">
            <a:extLst>
              <a:ext uri="{FF2B5EF4-FFF2-40B4-BE49-F238E27FC236}">
                <a16:creationId xmlns:a16="http://schemas.microsoft.com/office/drawing/2014/main" xmlns="" id="{9D64F9CA-F1B1-BCF9-7E09-3340B93CD418}"/>
              </a:ext>
            </a:extLst>
          </p:cNvPr>
          <p:cNvGrpSpPr/>
          <p:nvPr/>
        </p:nvGrpSpPr>
        <p:grpSpPr>
          <a:xfrm>
            <a:off x="-80148" y="3398903"/>
            <a:ext cx="12304165" cy="3452535"/>
            <a:chOff x="-80149" y="3446574"/>
            <a:chExt cx="12304165" cy="3452535"/>
          </a:xfrm>
        </p:grpSpPr>
        <p:pic>
          <p:nvPicPr>
            <p:cNvPr id="6" name="图片 5">
              <a:extLst>
                <a:ext uri="{FF2B5EF4-FFF2-40B4-BE49-F238E27FC236}">
                  <a16:creationId xmlns:a16="http://schemas.microsoft.com/office/drawing/2014/main" xmlns="" id="{B65E277C-C0F1-018A-638F-1704B1FB320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0149" y="3446574"/>
              <a:ext cx="12304165" cy="3319125"/>
            </a:xfrm>
            <a:prstGeom prst="rect">
              <a:avLst/>
            </a:prstGeom>
          </p:spPr>
        </p:pic>
        <p:pic>
          <p:nvPicPr>
            <p:cNvPr id="3" name="图片 2">
              <a:extLst>
                <a:ext uri="{FF2B5EF4-FFF2-40B4-BE49-F238E27FC236}">
                  <a16:creationId xmlns:a16="http://schemas.microsoft.com/office/drawing/2014/main" xmlns="" id="{E2CF2908-B4D2-5E19-5B42-6C3041106EB6}"/>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80149" y="5811686"/>
              <a:ext cx="12270968" cy="1087423"/>
            </a:xfrm>
            <a:prstGeom prst="rect">
              <a:avLst/>
            </a:prstGeom>
          </p:spPr>
        </p:pic>
      </p:grpSp>
      <p:pic>
        <p:nvPicPr>
          <p:cNvPr id="12" name="图片 11">
            <a:extLst>
              <a:ext uri="{FF2B5EF4-FFF2-40B4-BE49-F238E27FC236}">
                <a16:creationId xmlns:a16="http://schemas.microsoft.com/office/drawing/2014/main" xmlns="" id="{627C99F2-5812-59E5-A652-E9BB2B7655B0}"/>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1003077" y="859899"/>
            <a:ext cx="1188921" cy="926511"/>
          </a:xfrm>
          <a:prstGeom prst="rect">
            <a:avLst/>
          </a:prstGeom>
        </p:spPr>
      </p:pic>
      <p:pic>
        <p:nvPicPr>
          <p:cNvPr id="14" name="图片 13">
            <a:extLst>
              <a:ext uri="{FF2B5EF4-FFF2-40B4-BE49-F238E27FC236}">
                <a16:creationId xmlns:a16="http://schemas.microsoft.com/office/drawing/2014/main" xmlns="" id="{D03C6E32-A3BC-CDE8-33BE-298CC0CE37F2}"/>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5289358" y="2"/>
            <a:ext cx="1188921" cy="926511"/>
          </a:xfrm>
          <a:prstGeom prst="rect">
            <a:avLst/>
          </a:prstGeom>
        </p:spPr>
      </p:pic>
      <p:pic>
        <p:nvPicPr>
          <p:cNvPr id="15" name="图片 14">
            <a:extLst>
              <a:ext uri="{FF2B5EF4-FFF2-40B4-BE49-F238E27FC236}">
                <a16:creationId xmlns:a16="http://schemas.microsoft.com/office/drawing/2014/main" xmlns="" id="{56516A5C-DDBB-9A5A-4727-2453C7AD5F13}"/>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148959" y="4145659"/>
            <a:ext cx="757849" cy="547546"/>
          </a:xfrm>
          <a:prstGeom prst="rect">
            <a:avLst/>
          </a:prstGeom>
        </p:spPr>
      </p:pic>
      <p:pic>
        <p:nvPicPr>
          <p:cNvPr id="17" name="图片 16">
            <a:extLst>
              <a:ext uri="{FF2B5EF4-FFF2-40B4-BE49-F238E27FC236}">
                <a16:creationId xmlns:a16="http://schemas.microsoft.com/office/drawing/2014/main" xmlns="" id="{914A887D-6EB7-4729-93D1-A7377554376D}"/>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5156926" y="2908424"/>
            <a:ext cx="7217548" cy="3664672"/>
          </a:xfrm>
          <a:prstGeom prst="rect">
            <a:avLst/>
          </a:prstGeom>
        </p:spPr>
      </p:pic>
      <p:pic>
        <p:nvPicPr>
          <p:cNvPr id="28" name="图片 27">
            <a:extLst>
              <a:ext uri="{FF2B5EF4-FFF2-40B4-BE49-F238E27FC236}">
                <a16:creationId xmlns:a16="http://schemas.microsoft.com/office/drawing/2014/main" xmlns="" id="{B30F8817-7162-7CDA-72B1-3640CA9CFA3F}"/>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7713379" y="988510"/>
            <a:ext cx="2104640" cy="669289"/>
          </a:xfrm>
          <a:prstGeom prst="rect">
            <a:avLst/>
          </a:prstGeom>
        </p:spPr>
      </p:pic>
      <p:grpSp>
        <p:nvGrpSpPr>
          <p:cNvPr id="20" name="组合 19">
            <a:extLst>
              <a:ext uri="{FF2B5EF4-FFF2-40B4-BE49-F238E27FC236}">
                <a16:creationId xmlns:a16="http://schemas.microsoft.com/office/drawing/2014/main" xmlns="" id="{8270E5E9-F5C2-F795-D851-B35F6A6B3896}"/>
              </a:ext>
            </a:extLst>
          </p:cNvPr>
          <p:cNvGrpSpPr/>
          <p:nvPr/>
        </p:nvGrpSpPr>
        <p:grpSpPr>
          <a:xfrm>
            <a:off x="158722" y="196621"/>
            <a:ext cx="3151135" cy="400110"/>
            <a:chOff x="158722" y="196621"/>
            <a:chExt cx="3151134" cy="400110"/>
          </a:xfrm>
        </p:grpSpPr>
        <p:sp>
          <p:nvSpPr>
            <p:cNvPr id="9" name="文本框 8">
              <a:extLst>
                <a:ext uri="{FF2B5EF4-FFF2-40B4-BE49-F238E27FC236}">
                  <a16:creationId xmlns:a16="http://schemas.microsoft.com/office/drawing/2014/main" xmlns="" id="{5AE331C6-B324-CFEE-C629-FC1DB35F04DB}"/>
                </a:ext>
              </a:extLst>
            </p:cNvPr>
            <p:cNvSpPr txBox="1"/>
            <p:nvPr/>
          </p:nvSpPr>
          <p:spPr>
            <a:xfrm>
              <a:off x="158722" y="196621"/>
              <a:ext cx="992102" cy="400110"/>
            </a:xfrm>
            <a:prstGeom prst="rect">
              <a:avLst/>
            </a:prstGeom>
            <a:noFill/>
          </p:spPr>
          <p:txBody>
            <a:bodyPr wrap="square" rtlCol="0">
              <a:spAutoFit/>
            </a:bodyPr>
            <a:lstStyle>
              <a:defPPr>
                <a:defRPr lang="zh-CN"/>
              </a:defPPr>
              <a:lvl1pPr>
                <a:defRPr sz="9600" spc="130">
                  <a:solidFill>
                    <a:srgbClr val="54881A"/>
                  </a:solidFill>
                  <a:latin typeface="优设标题黑" panose="00000500000000000000" pitchFamily="2" charset="-122"/>
                  <a:ea typeface="优设标题黑" panose="00000500000000000000" pitchFamily="2" charset="-122"/>
                </a:defRPr>
              </a:lvl1pPr>
            </a:lstStyle>
            <a:p>
              <a:r>
                <a:rPr lang="en-US" altLang="zh-CN" sz="2000" b="1" spc="0" dirty="0">
                  <a:latin typeface="阿里巴巴普惠体" panose="00020600040101010101" pitchFamily="18" charset="-122"/>
                  <a:ea typeface="阿里巴巴普惠体" panose="00020600040101010101" pitchFamily="18" charset="-122"/>
                  <a:cs typeface="阿里巴巴普惠体" panose="00020600040101010101" pitchFamily="18" charset="-122"/>
                </a:rPr>
                <a:t>LOGO </a:t>
              </a:r>
              <a:endParaRPr lang="zh-CN" altLang="en-US" sz="1050" spc="0" dirty="0">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sp>
          <p:nvSpPr>
            <p:cNvPr id="18" name="文本框 17">
              <a:extLst>
                <a:ext uri="{FF2B5EF4-FFF2-40B4-BE49-F238E27FC236}">
                  <a16:creationId xmlns:a16="http://schemas.microsoft.com/office/drawing/2014/main" xmlns="" id="{A9345AF6-6941-5ED0-4B9E-5B5AF08ABB40}"/>
                </a:ext>
              </a:extLst>
            </p:cNvPr>
            <p:cNvSpPr txBox="1"/>
            <p:nvPr/>
          </p:nvSpPr>
          <p:spPr>
            <a:xfrm>
              <a:off x="959271" y="266313"/>
              <a:ext cx="2350585" cy="276999"/>
            </a:xfrm>
            <a:prstGeom prst="rect">
              <a:avLst/>
            </a:prstGeom>
            <a:noFill/>
          </p:spPr>
          <p:txBody>
            <a:bodyPr wrap="square" rtlCol="0">
              <a:spAutoFit/>
            </a:bodyPr>
            <a:lstStyle>
              <a:defPPr>
                <a:defRPr lang="zh-CN"/>
              </a:defPPr>
              <a:lvl1pPr>
                <a:defRPr sz="9600" spc="130">
                  <a:solidFill>
                    <a:srgbClr val="54881A"/>
                  </a:solidFill>
                  <a:latin typeface="优设标题黑" panose="00000500000000000000" pitchFamily="2" charset="-122"/>
                  <a:ea typeface="优设标题黑" panose="00000500000000000000" pitchFamily="2" charset="-122"/>
                </a:defRPr>
              </a:lvl1pPr>
            </a:lstStyle>
            <a:p>
              <a:pPr algn="dist"/>
              <a:r>
                <a:rPr lang="en-US" altLang="zh-CN" sz="1200" spc="0" dirty="0">
                  <a:latin typeface="阿里巴巴普惠体" panose="00020600040101010101" pitchFamily="18" charset="-122"/>
                  <a:ea typeface="阿里巴巴普惠体" panose="00020600040101010101" pitchFamily="18" charset="-122"/>
                  <a:cs typeface="阿里巴巴普惠体" panose="00020600040101010101" pitchFamily="18" charset="-122"/>
                </a:rPr>
                <a:t>NEW ENERGY AND NEW LIFE</a:t>
              </a:r>
              <a:endParaRPr lang="zh-CN" altLang="en-US" sz="1200" spc="0" dirty="0">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grpSp>
      <p:grpSp>
        <p:nvGrpSpPr>
          <p:cNvPr id="23" name="组合 22">
            <a:extLst>
              <a:ext uri="{FF2B5EF4-FFF2-40B4-BE49-F238E27FC236}">
                <a16:creationId xmlns:a16="http://schemas.microsoft.com/office/drawing/2014/main" xmlns="" id="{F0243C25-4744-B4D0-02B1-8A4E7E00EEE8}"/>
              </a:ext>
            </a:extLst>
          </p:cNvPr>
          <p:cNvGrpSpPr/>
          <p:nvPr/>
        </p:nvGrpSpPr>
        <p:grpSpPr>
          <a:xfrm>
            <a:off x="654773" y="1849136"/>
            <a:ext cx="6823075" cy="2023664"/>
            <a:chOff x="654773" y="1849136"/>
            <a:chExt cx="6823075" cy="2023664"/>
          </a:xfrm>
        </p:grpSpPr>
        <p:sp>
          <p:nvSpPr>
            <p:cNvPr id="16" name="文本框 15">
              <a:extLst>
                <a:ext uri="{FF2B5EF4-FFF2-40B4-BE49-F238E27FC236}">
                  <a16:creationId xmlns:a16="http://schemas.microsoft.com/office/drawing/2014/main" xmlns="" id="{E982CC12-A6A2-9CFC-1F15-F7B0247F968E}"/>
                </a:ext>
              </a:extLst>
            </p:cNvPr>
            <p:cNvSpPr txBox="1"/>
            <p:nvPr/>
          </p:nvSpPr>
          <p:spPr>
            <a:xfrm>
              <a:off x="791900" y="3374202"/>
              <a:ext cx="5391535" cy="498598"/>
            </a:xfrm>
            <a:prstGeom prst="rect">
              <a:avLst/>
            </a:prstGeom>
            <a:noFill/>
          </p:spPr>
          <p:txBody>
            <a:bodyPr wrap="square">
              <a:spAutoFit/>
            </a:bodyPr>
            <a:lstStyle/>
            <a:p>
              <a:pPr>
                <a:lnSpc>
                  <a:spcPct val="120000"/>
                </a:lnSpc>
              </a:pPr>
              <a:r>
                <a:rPr lang="zh-CN" altLang="en-US" sz="1100" dirty="0">
                  <a:solidFill>
                    <a:schemeClr val="bg1">
                      <a:lumMod val="50000"/>
                    </a:schemeClr>
                  </a:solidFill>
                </a:rPr>
                <a:t>新能源汽车是指采用非常规的车用燃料作为动力来源综合车辆的动力控制和驱动方面的先进技术，形成的技术原理先进、具有新技术、新结构的汽车</a:t>
              </a:r>
            </a:p>
          </p:txBody>
        </p:sp>
        <p:grpSp>
          <p:nvGrpSpPr>
            <p:cNvPr id="2" name="组合 1">
              <a:extLst>
                <a:ext uri="{FF2B5EF4-FFF2-40B4-BE49-F238E27FC236}">
                  <a16:creationId xmlns:a16="http://schemas.microsoft.com/office/drawing/2014/main" xmlns="" id="{B49EDED1-2252-3F8A-15B2-9E7EE32ED01A}"/>
                </a:ext>
              </a:extLst>
            </p:cNvPr>
            <p:cNvGrpSpPr/>
            <p:nvPr/>
          </p:nvGrpSpPr>
          <p:grpSpPr>
            <a:xfrm flipH="1">
              <a:off x="654773" y="1849136"/>
              <a:ext cx="6823075" cy="1540498"/>
              <a:chOff x="-5608" y="1446"/>
              <a:chExt cx="10745" cy="2427"/>
            </a:xfrm>
          </p:grpSpPr>
          <p:sp>
            <p:nvSpPr>
              <p:cNvPr id="13" name="文本框 34">
                <a:extLst>
                  <a:ext uri="{FF2B5EF4-FFF2-40B4-BE49-F238E27FC236}">
                    <a16:creationId xmlns:a16="http://schemas.microsoft.com/office/drawing/2014/main" xmlns="" id="{A807FE63-208D-64D8-D2E0-096B7397AC63}"/>
                  </a:ext>
                </a:extLst>
              </p:cNvPr>
              <p:cNvSpPr txBox="1">
                <a:spLocks noChangeArrowheads="1"/>
              </p:cNvSpPr>
              <p:nvPr/>
            </p:nvSpPr>
            <p:spPr bwMode="auto">
              <a:xfrm flipH="1">
                <a:off x="-5608" y="2412"/>
                <a:ext cx="10745" cy="1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Autofit/>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defTabSz="457200" fontAlgn="base">
                  <a:spcBef>
                    <a:spcPct val="0"/>
                  </a:spcBef>
                  <a:spcAft>
                    <a:spcPct val="0"/>
                  </a:spcAft>
                  <a:defRPr>
                    <a:solidFill>
                      <a:schemeClr val="tx1"/>
                    </a:solidFill>
                    <a:latin typeface="Calibri" panose="020F0502020204030204" charset="0"/>
                  </a:defRPr>
                </a:lvl6pPr>
                <a:lvl7pPr marL="2971800" indent="-228600" defTabSz="457200" fontAlgn="base">
                  <a:spcBef>
                    <a:spcPct val="0"/>
                  </a:spcBef>
                  <a:spcAft>
                    <a:spcPct val="0"/>
                  </a:spcAft>
                  <a:defRPr>
                    <a:solidFill>
                      <a:schemeClr val="tx1"/>
                    </a:solidFill>
                    <a:latin typeface="Calibri" panose="020F0502020204030204" charset="0"/>
                  </a:defRPr>
                </a:lvl7pPr>
                <a:lvl8pPr marL="3429000" indent="-228600" defTabSz="457200" fontAlgn="base">
                  <a:spcBef>
                    <a:spcPct val="0"/>
                  </a:spcBef>
                  <a:spcAft>
                    <a:spcPct val="0"/>
                  </a:spcAft>
                  <a:defRPr>
                    <a:solidFill>
                      <a:schemeClr val="tx1"/>
                    </a:solidFill>
                    <a:latin typeface="Calibri" panose="020F0502020204030204" charset="0"/>
                  </a:defRPr>
                </a:lvl8pPr>
                <a:lvl9pPr marL="3886200" indent="-228600" defTabSz="457200" fontAlgn="base">
                  <a:spcBef>
                    <a:spcPct val="0"/>
                  </a:spcBef>
                  <a:spcAft>
                    <a:spcPct val="0"/>
                  </a:spcAft>
                  <a:defRPr>
                    <a:solidFill>
                      <a:schemeClr val="tx1"/>
                    </a:solidFill>
                    <a:latin typeface="Calibri" panose="020F0502020204030204" charset="0"/>
                  </a:defRPr>
                </a:lvl9pPr>
              </a:lstStyle>
              <a:p>
                <a:r>
                  <a:rPr lang="zh-CN" altLang="en-US" sz="7200" dirty="0">
                    <a:solidFill>
                      <a:srgbClr val="54881A"/>
                    </a:solidFill>
                    <a:latin typeface="优设标题黑" panose="00000500000000000000" pitchFamily="2" charset="-122"/>
                    <a:ea typeface="优设标题黑" panose="00000500000000000000" pitchFamily="2" charset="-122"/>
                    <a:cs typeface="汉仪中宋简" panose="02010600000101010101" charset="-128"/>
                    <a:sym typeface="+mn-ea"/>
                  </a:rPr>
                  <a:t>输入相关标题</a:t>
                </a:r>
              </a:p>
            </p:txBody>
          </p:sp>
          <p:sp>
            <p:nvSpPr>
              <p:cNvPr id="5" name="文本框 34">
                <a:extLst>
                  <a:ext uri="{FF2B5EF4-FFF2-40B4-BE49-F238E27FC236}">
                    <a16:creationId xmlns:a16="http://schemas.microsoft.com/office/drawing/2014/main" xmlns="" id="{9AE5BE8E-02A1-6FCA-A8C9-BE1924019300}"/>
                  </a:ext>
                </a:extLst>
              </p:cNvPr>
              <p:cNvSpPr txBox="1">
                <a:spLocks noChangeArrowheads="1"/>
              </p:cNvSpPr>
              <p:nvPr/>
            </p:nvSpPr>
            <p:spPr bwMode="auto">
              <a:xfrm>
                <a:off x="1734" y="1446"/>
                <a:ext cx="3275" cy="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defTabSz="457200" fontAlgn="base">
                  <a:spcBef>
                    <a:spcPct val="0"/>
                  </a:spcBef>
                  <a:spcAft>
                    <a:spcPct val="0"/>
                  </a:spcAft>
                  <a:defRPr>
                    <a:solidFill>
                      <a:schemeClr val="tx1"/>
                    </a:solidFill>
                    <a:latin typeface="Calibri" panose="020F0502020204030204" charset="0"/>
                  </a:defRPr>
                </a:lvl6pPr>
                <a:lvl7pPr marL="2971800" indent="-228600" defTabSz="457200" fontAlgn="base">
                  <a:spcBef>
                    <a:spcPct val="0"/>
                  </a:spcBef>
                  <a:spcAft>
                    <a:spcPct val="0"/>
                  </a:spcAft>
                  <a:defRPr>
                    <a:solidFill>
                      <a:schemeClr val="tx1"/>
                    </a:solidFill>
                    <a:latin typeface="Calibri" panose="020F0502020204030204" charset="0"/>
                  </a:defRPr>
                </a:lvl7pPr>
                <a:lvl8pPr marL="3429000" indent="-228600" defTabSz="457200" fontAlgn="base">
                  <a:spcBef>
                    <a:spcPct val="0"/>
                  </a:spcBef>
                  <a:spcAft>
                    <a:spcPct val="0"/>
                  </a:spcAft>
                  <a:defRPr>
                    <a:solidFill>
                      <a:schemeClr val="tx1"/>
                    </a:solidFill>
                    <a:latin typeface="Calibri" panose="020F0502020204030204" charset="0"/>
                  </a:defRPr>
                </a:lvl8pPr>
                <a:lvl9pPr marL="3886200" indent="-228600" defTabSz="457200" fontAlgn="base">
                  <a:spcBef>
                    <a:spcPct val="0"/>
                  </a:spcBef>
                  <a:spcAft>
                    <a:spcPct val="0"/>
                  </a:spcAft>
                  <a:defRPr>
                    <a:solidFill>
                      <a:schemeClr val="tx1"/>
                    </a:solidFill>
                    <a:latin typeface="Calibri" panose="020F0502020204030204" charset="0"/>
                  </a:defRPr>
                </a:lvl9pPr>
              </a:lstStyle>
              <a:p>
                <a:pPr>
                  <a:defRPr/>
                </a:pPr>
                <a:r>
                  <a:rPr lang="en-US" sz="2400" noProof="1">
                    <a:solidFill>
                      <a:srgbClr val="54881A"/>
                    </a:solidFill>
                    <a:effectLst/>
                    <a:latin typeface="思源宋体 CN Heavy" panose="02020900000000000000" pitchFamily="18" charset="-122"/>
                    <a:ea typeface="思源宋体 CN Heavy" panose="02020900000000000000" pitchFamily="18" charset="-122"/>
                    <a:cs typeface="汉仪雅酷黑 65W" panose="020B0604020202020204" charset="-122"/>
                    <a:sym typeface="汉仪雅酷黑 65W" panose="020B0604020202020204" charset="-122"/>
                  </a:rPr>
                  <a:t>PART.01</a:t>
                </a:r>
              </a:p>
            </p:txBody>
          </p:sp>
        </p:grpSp>
      </p:grpSp>
    </p:spTree>
    <p:extLst>
      <p:ext uri="{BB962C8B-B14F-4D97-AF65-F5344CB8AC3E}">
        <p14:creationId xmlns:p14="http://schemas.microsoft.com/office/powerpoint/2010/main" val="310266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6"/>
                                        </p:tgtEl>
                                        <p:attrNameLst>
                                          <p:attrName>style.visibility</p:attrName>
                                        </p:attrNameLst>
                                      </p:cBhvr>
                                      <p:to>
                                        <p:strVal val="visible"/>
                                      </p:to>
                                    </p:set>
                                    <p:animEffect transition="in" filter="fade">
                                      <p:cBhvr>
                                        <p:cTn id="7" dur="500"/>
                                        <p:tgtEl>
                                          <p:spTgt spid="13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down)">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1000" fill="hold"/>
                                        <p:tgtEl>
                                          <p:spTgt spid="17"/>
                                        </p:tgtEl>
                                        <p:attrNameLst>
                                          <p:attrName>ppt_x</p:attrName>
                                        </p:attrNameLst>
                                      </p:cBhvr>
                                      <p:tavLst>
                                        <p:tav tm="0">
                                          <p:val>
                                            <p:strVal val="1+#ppt_w/2"/>
                                          </p:val>
                                        </p:tav>
                                        <p:tav tm="100000">
                                          <p:val>
                                            <p:strVal val="#ppt_x"/>
                                          </p:val>
                                        </p:tav>
                                      </p:tavLst>
                                    </p:anim>
                                    <p:anim calcmode="lin" valueType="num">
                                      <p:cBhvr additive="base">
                                        <p:cTn id="18" dur="10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par>
                                <p:cTn id="24" presetID="10" presetClass="entr" presetSubtype="0"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par>
                                <p:cTn id="27" presetID="10"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500"/>
                                        <p:tgtEl>
                                          <p:spTgt spid="20"/>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1000"/>
                                        <p:tgtEl>
                                          <p:spTgt spid="23"/>
                                        </p:tgtEl>
                                      </p:cBhvr>
                                    </p:animEffect>
                                    <p:anim calcmode="lin" valueType="num">
                                      <p:cBhvr>
                                        <p:cTn id="40" dur="1000" fill="hold"/>
                                        <p:tgtEl>
                                          <p:spTgt spid="23"/>
                                        </p:tgtEl>
                                        <p:attrNameLst>
                                          <p:attrName>ppt_x</p:attrName>
                                        </p:attrNameLst>
                                      </p:cBhvr>
                                      <p:tavLst>
                                        <p:tav tm="0">
                                          <p:val>
                                            <p:strVal val="#ppt_x"/>
                                          </p:val>
                                        </p:tav>
                                        <p:tav tm="100000">
                                          <p:val>
                                            <p:strVal val="#ppt_x"/>
                                          </p:val>
                                        </p:tav>
                                      </p:tavLst>
                                    </p:anim>
                                    <p:anim calcmode="lin" valueType="num">
                                      <p:cBhvr>
                                        <p:cTn id="41"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fade">
                                      <p:cBhvr>
                                        <p:cTn id="4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文本框 34">
            <a:extLst>
              <a:ext uri="{FF2B5EF4-FFF2-40B4-BE49-F238E27FC236}">
                <a16:creationId xmlns:a16="http://schemas.microsoft.com/office/drawing/2014/main" xmlns="" id="{8D26C43D-12E7-7891-5D4F-9C6548CB989D}"/>
              </a:ext>
            </a:extLst>
          </p:cNvPr>
          <p:cNvSpPr txBox="1"/>
          <p:nvPr/>
        </p:nvSpPr>
        <p:spPr>
          <a:xfrm>
            <a:off x="729719" y="402485"/>
            <a:ext cx="2265051" cy="523220"/>
          </a:xfrm>
          <a:prstGeom prst="rect">
            <a:avLst/>
          </a:prstGeom>
          <a:noFill/>
        </p:spPr>
        <p:txBody>
          <a:bodyPr wrap="square">
            <a:spAutoFit/>
          </a:bodyPr>
          <a:lstStyle/>
          <a:p>
            <a:r>
              <a:rPr lang="zh-CN" altLang="en-US" sz="2800" dirty="0">
                <a:solidFill>
                  <a:srgbClr val="54881A"/>
                </a:solidFill>
                <a:latin typeface="优设标题黑" panose="00000500000000000000" pitchFamily="2" charset="-122"/>
                <a:ea typeface="优设标题黑" panose="00000500000000000000" pitchFamily="2" charset="-122"/>
              </a:rPr>
              <a:t>输入相关标题</a:t>
            </a:r>
          </a:p>
        </p:txBody>
      </p:sp>
      <p:grpSp>
        <p:nvGrpSpPr>
          <p:cNvPr id="51" name="组合 50">
            <a:extLst>
              <a:ext uri="{FF2B5EF4-FFF2-40B4-BE49-F238E27FC236}">
                <a16:creationId xmlns:a16="http://schemas.microsoft.com/office/drawing/2014/main" xmlns="" id="{A890333F-3E55-1971-375A-3A89939F5B2E}"/>
              </a:ext>
            </a:extLst>
          </p:cNvPr>
          <p:cNvGrpSpPr/>
          <p:nvPr/>
        </p:nvGrpSpPr>
        <p:grpSpPr>
          <a:xfrm>
            <a:off x="5997451" y="3715831"/>
            <a:ext cx="5256213" cy="999698"/>
            <a:chOff x="6095997" y="3789685"/>
            <a:chExt cx="5256213" cy="999698"/>
          </a:xfrm>
        </p:grpSpPr>
        <p:sp>
          <p:nvSpPr>
            <p:cNvPr id="37" name="矩形: 圆角 36">
              <a:extLst>
                <a:ext uri="{FF2B5EF4-FFF2-40B4-BE49-F238E27FC236}">
                  <a16:creationId xmlns:a16="http://schemas.microsoft.com/office/drawing/2014/main" xmlns="" id="{DA4AAFE4-CF6E-A53E-6310-E2E5774279C5}"/>
                </a:ext>
              </a:extLst>
            </p:cNvPr>
            <p:cNvSpPr/>
            <p:nvPr/>
          </p:nvSpPr>
          <p:spPr>
            <a:xfrm>
              <a:off x="6095997" y="3789685"/>
              <a:ext cx="5256213" cy="999698"/>
            </a:xfrm>
            <a:prstGeom prst="roundRect">
              <a:avLst>
                <a:gd name="adj" fmla="val 1133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sp>
          <p:nvSpPr>
            <p:cNvPr id="40" name="文本框 39">
              <a:extLst>
                <a:ext uri="{FF2B5EF4-FFF2-40B4-BE49-F238E27FC236}">
                  <a16:creationId xmlns:a16="http://schemas.microsoft.com/office/drawing/2014/main" xmlns="" id="{3619C016-CEE3-CAF3-6D93-8B46446020FE}"/>
                </a:ext>
              </a:extLst>
            </p:cNvPr>
            <p:cNvSpPr txBox="1"/>
            <p:nvPr/>
          </p:nvSpPr>
          <p:spPr>
            <a:xfrm>
              <a:off x="6319316" y="3903251"/>
              <a:ext cx="823944" cy="830997"/>
            </a:xfrm>
            <a:prstGeom prst="rect">
              <a:avLst/>
            </a:prstGeom>
            <a:noFill/>
          </p:spPr>
          <p:txBody>
            <a:bodyPr wrap="none" rtlCol="0">
              <a:spAutoFit/>
            </a:bodyPr>
            <a:lstStyle/>
            <a:p>
              <a:r>
                <a:rPr lang="zh-CN" altLang="en-US" sz="2400" b="1" spc="130" dirty="0">
                  <a:solidFill>
                    <a:schemeClr val="bg1"/>
                  </a:solidFill>
                  <a:latin typeface="阿里巴巴普惠体" panose="00020600040101010101" pitchFamily="18" charset="-122"/>
                  <a:ea typeface="阿里巴巴普惠体" panose="00020600040101010101" pitchFamily="18" charset="-122"/>
                  <a:cs typeface="阿里巴巴普惠体" panose="00020600040101010101" pitchFamily="18" charset="-122"/>
                </a:rPr>
                <a:t>添加</a:t>
              </a:r>
              <a:endParaRPr lang="en-US" altLang="zh-CN" sz="2400" b="1" spc="130" dirty="0">
                <a:solidFill>
                  <a:schemeClr val="bg1"/>
                </a:solidFill>
                <a:latin typeface="阿里巴巴普惠体" panose="00020600040101010101" pitchFamily="18" charset="-122"/>
                <a:ea typeface="阿里巴巴普惠体" panose="00020600040101010101" pitchFamily="18" charset="-122"/>
                <a:cs typeface="阿里巴巴普惠体" panose="00020600040101010101" pitchFamily="18" charset="-122"/>
              </a:endParaRPr>
            </a:p>
            <a:p>
              <a:r>
                <a:rPr lang="zh-CN" altLang="en-US" sz="2400" b="1" spc="130" dirty="0">
                  <a:solidFill>
                    <a:schemeClr val="bg1"/>
                  </a:solidFill>
                  <a:latin typeface="阿里巴巴普惠体" panose="00020600040101010101" pitchFamily="18" charset="-122"/>
                  <a:ea typeface="阿里巴巴普惠体" panose="00020600040101010101" pitchFamily="18" charset="-122"/>
                  <a:cs typeface="阿里巴巴普惠体" panose="00020600040101010101" pitchFamily="18" charset="-122"/>
                </a:rPr>
                <a:t>标题</a:t>
              </a:r>
            </a:p>
          </p:txBody>
        </p:sp>
        <p:sp>
          <p:nvSpPr>
            <p:cNvPr id="42" name="文本框 41">
              <a:extLst>
                <a:ext uri="{FF2B5EF4-FFF2-40B4-BE49-F238E27FC236}">
                  <a16:creationId xmlns:a16="http://schemas.microsoft.com/office/drawing/2014/main" xmlns="" id="{92B76A1F-76E6-4AE3-9229-B0F33FC6A209}"/>
                </a:ext>
              </a:extLst>
            </p:cNvPr>
            <p:cNvSpPr txBox="1"/>
            <p:nvPr/>
          </p:nvSpPr>
          <p:spPr>
            <a:xfrm>
              <a:off x="7438629" y="3982448"/>
              <a:ext cx="3703726" cy="609398"/>
            </a:xfrm>
            <a:prstGeom prst="rect">
              <a:avLst/>
            </a:prstGeom>
            <a:noFill/>
          </p:spPr>
          <p:txBody>
            <a:bodyPr wrap="square" rtlCol="0">
              <a:spAutoFit/>
            </a:bodyPr>
            <a:lstStyle/>
            <a:p>
              <a:pPr>
                <a:lnSpc>
                  <a:spcPct val="120000"/>
                </a:lnSpc>
              </a:pPr>
              <a:r>
                <a:rPr lang="zh-CN" altLang="en-US" sz="1400" spc="130" dirty="0">
                  <a:solidFill>
                    <a:schemeClr val="bg1"/>
                  </a:solidFill>
                  <a:latin typeface="阿里巴巴普惠体" panose="00020600040101010101" pitchFamily="18" charset="-122"/>
                  <a:ea typeface="阿里巴巴普惠体" panose="00020600040101010101" pitchFamily="18" charset="-122"/>
                  <a:cs typeface="阿里巴巴普惠体" panose="00020600040101010101" pitchFamily="18" charset="-122"/>
                </a:rPr>
                <a:t>单击此处输入你的正文，文字是您思想的提炼单击此处输入你的正文，文字是您</a:t>
              </a:r>
              <a:endParaRPr lang="en-US" altLang="zh-CN" sz="1400" dirty="0">
                <a:solidFill>
                  <a:schemeClr val="bg1"/>
                </a:solidFill>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cxnSp>
          <p:nvCxnSpPr>
            <p:cNvPr id="44" name="直接连接符 43">
              <a:extLst>
                <a:ext uri="{FF2B5EF4-FFF2-40B4-BE49-F238E27FC236}">
                  <a16:creationId xmlns:a16="http://schemas.microsoft.com/office/drawing/2014/main" xmlns="" id="{650A3CDC-4197-3471-F78B-3E0BD2E76D4A}"/>
                </a:ext>
              </a:extLst>
            </p:cNvPr>
            <p:cNvCxnSpPr>
              <a:cxnSpLocks/>
            </p:cNvCxnSpPr>
            <p:nvPr/>
          </p:nvCxnSpPr>
          <p:spPr>
            <a:xfrm>
              <a:off x="7286324" y="3927312"/>
              <a:ext cx="0" cy="78287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2" name="组合 51">
            <a:extLst>
              <a:ext uri="{FF2B5EF4-FFF2-40B4-BE49-F238E27FC236}">
                <a16:creationId xmlns:a16="http://schemas.microsoft.com/office/drawing/2014/main" xmlns="" id="{47F5689C-B0C5-0C33-AA89-A4E4BB0D39A3}"/>
              </a:ext>
            </a:extLst>
          </p:cNvPr>
          <p:cNvGrpSpPr/>
          <p:nvPr/>
        </p:nvGrpSpPr>
        <p:grpSpPr>
          <a:xfrm>
            <a:off x="5997452" y="4871564"/>
            <a:ext cx="5256213" cy="999698"/>
            <a:chOff x="6095999" y="5049037"/>
            <a:chExt cx="5256213" cy="999698"/>
          </a:xfrm>
        </p:grpSpPr>
        <p:sp>
          <p:nvSpPr>
            <p:cNvPr id="38" name="矩形: 圆角 37">
              <a:extLst>
                <a:ext uri="{FF2B5EF4-FFF2-40B4-BE49-F238E27FC236}">
                  <a16:creationId xmlns:a16="http://schemas.microsoft.com/office/drawing/2014/main" xmlns="" id="{055D11AE-8235-A91C-29CB-78807B339B75}"/>
                </a:ext>
              </a:extLst>
            </p:cNvPr>
            <p:cNvSpPr/>
            <p:nvPr/>
          </p:nvSpPr>
          <p:spPr>
            <a:xfrm>
              <a:off x="6095999" y="5049037"/>
              <a:ext cx="5256213" cy="999698"/>
            </a:xfrm>
            <a:prstGeom prst="roundRect">
              <a:avLst>
                <a:gd name="adj" fmla="val 1133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sp>
          <p:nvSpPr>
            <p:cNvPr id="41" name="文本框 40">
              <a:extLst>
                <a:ext uri="{FF2B5EF4-FFF2-40B4-BE49-F238E27FC236}">
                  <a16:creationId xmlns:a16="http://schemas.microsoft.com/office/drawing/2014/main" xmlns="" id="{247AE6F2-CD39-CF95-9766-7971BD788883}"/>
                </a:ext>
              </a:extLst>
            </p:cNvPr>
            <p:cNvSpPr txBox="1"/>
            <p:nvPr/>
          </p:nvSpPr>
          <p:spPr>
            <a:xfrm>
              <a:off x="6319316" y="5133387"/>
              <a:ext cx="823944" cy="830997"/>
            </a:xfrm>
            <a:prstGeom prst="rect">
              <a:avLst/>
            </a:prstGeom>
            <a:noFill/>
          </p:spPr>
          <p:txBody>
            <a:bodyPr wrap="none" rtlCol="0">
              <a:spAutoFit/>
            </a:bodyPr>
            <a:lstStyle/>
            <a:p>
              <a:r>
                <a:rPr lang="zh-CN" altLang="en-US" sz="2400" b="1" spc="130" dirty="0">
                  <a:solidFill>
                    <a:schemeClr val="bg1"/>
                  </a:solidFill>
                  <a:latin typeface="阿里巴巴普惠体" panose="00020600040101010101" pitchFamily="18" charset="-122"/>
                  <a:ea typeface="阿里巴巴普惠体" panose="00020600040101010101" pitchFamily="18" charset="-122"/>
                  <a:cs typeface="阿里巴巴普惠体" panose="00020600040101010101" pitchFamily="18" charset="-122"/>
                </a:rPr>
                <a:t>添加</a:t>
              </a:r>
              <a:endParaRPr lang="en-US" altLang="zh-CN" sz="2400" b="1" spc="130" dirty="0">
                <a:solidFill>
                  <a:schemeClr val="bg1"/>
                </a:solidFill>
                <a:latin typeface="阿里巴巴普惠体" panose="00020600040101010101" pitchFamily="18" charset="-122"/>
                <a:ea typeface="阿里巴巴普惠体" panose="00020600040101010101" pitchFamily="18" charset="-122"/>
                <a:cs typeface="阿里巴巴普惠体" panose="00020600040101010101" pitchFamily="18" charset="-122"/>
              </a:endParaRPr>
            </a:p>
            <a:p>
              <a:r>
                <a:rPr lang="zh-CN" altLang="en-US" sz="2400" b="1" spc="130" dirty="0">
                  <a:solidFill>
                    <a:schemeClr val="bg1"/>
                  </a:solidFill>
                  <a:latin typeface="阿里巴巴普惠体" panose="00020600040101010101" pitchFamily="18" charset="-122"/>
                  <a:ea typeface="阿里巴巴普惠体" panose="00020600040101010101" pitchFamily="18" charset="-122"/>
                  <a:cs typeface="阿里巴巴普惠体" panose="00020600040101010101" pitchFamily="18" charset="-122"/>
                </a:rPr>
                <a:t>标题</a:t>
              </a:r>
            </a:p>
          </p:txBody>
        </p:sp>
        <p:sp>
          <p:nvSpPr>
            <p:cNvPr id="43" name="文本框 42">
              <a:extLst>
                <a:ext uri="{FF2B5EF4-FFF2-40B4-BE49-F238E27FC236}">
                  <a16:creationId xmlns:a16="http://schemas.microsoft.com/office/drawing/2014/main" xmlns="" id="{3CA62D49-50CD-14AE-81AA-13A709C838C8}"/>
                </a:ext>
              </a:extLst>
            </p:cNvPr>
            <p:cNvSpPr txBox="1"/>
            <p:nvPr/>
          </p:nvSpPr>
          <p:spPr>
            <a:xfrm>
              <a:off x="7481616" y="5212994"/>
              <a:ext cx="3793966" cy="609398"/>
            </a:xfrm>
            <a:prstGeom prst="rect">
              <a:avLst/>
            </a:prstGeom>
            <a:noFill/>
          </p:spPr>
          <p:txBody>
            <a:bodyPr wrap="square" rtlCol="0">
              <a:spAutoFit/>
            </a:bodyPr>
            <a:lstStyle/>
            <a:p>
              <a:pPr>
                <a:lnSpc>
                  <a:spcPct val="120000"/>
                </a:lnSpc>
              </a:pPr>
              <a:r>
                <a:rPr lang="zh-CN" altLang="en-US" sz="1400" spc="130" dirty="0">
                  <a:solidFill>
                    <a:schemeClr val="bg1"/>
                  </a:solidFill>
                  <a:latin typeface="阿里巴巴普惠体" panose="00020600040101010101" pitchFamily="18" charset="-122"/>
                  <a:ea typeface="阿里巴巴普惠体" panose="00020600040101010101" pitchFamily="18" charset="-122"/>
                  <a:cs typeface="阿里巴巴普惠体" panose="00020600040101010101" pitchFamily="18" charset="-122"/>
                </a:rPr>
                <a:t>单击此处输入你的正文，文字是您思想的提炼单击此处输入你的正文，文字是您</a:t>
              </a:r>
              <a:endParaRPr lang="en-US" altLang="zh-CN" sz="1400" dirty="0">
                <a:solidFill>
                  <a:schemeClr val="bg1"/>
                </a:solidFill>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cxnSp>
          <p:nvCxnSpPr>
            <p:cNvPr id="45" name="直接连接符 44">
              <a:extLst>
                <a:ext uri="{FF2B5EF4-FFF2-40B4-BE49-F238E27FC236}">
                  <a16:creationId xmlns:a16="http://schemas.microsoft.com/office/drawing/2014/main" xmlns="" id="{F4DB673F-0876-1155-68CD-56EC49866FB3}"/>
                </a:ext>
              </a:extLst>
            </p:cNvPr>
            <p:cNvCxnSpPr>
              <a:cxnSpLocks/>
            </p:cNvCxnSpPr>
            <p:nvPr/>
          </p:nvCxnSpPr>
          <p:spPr>
            <a:xfrm>
              <a:off x="7324060" y="5157448"/>
              <a:ext cx="0" cy="78287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4" name="组合 53">
            <a:extLst>
              <a:ext uri="{FF2B5EF4-FFF2-40B4-BE49-F238E27FC236}">
                <a16:creationId xmlns:a16="http://schemas.microsoft.com/office/drawing/2014/main" xmlns="" id="{3EF85A90-BEE0-2560-1AC2-21B3002BADA7}"/>
              </a:ext>
            </a:extLst>
          </p:cNvPr>
          <p:cNvGrpSpPr/>
          <p:nvPr/>
        </p:nvGrpSpPr>
        <p:grpSpPr>
          <a:xfrm>
            <a:off x="1075365" y="4035983"/>
            <a:ext cx="4243992" cy="1384995"/>
            <a:chOff x="-174408" y="4253863"/>
            <a:chExt cx="4243992" cy="1384995"/>
          </a:xfrm>
        </p:grpSpPr>
        <p:grpSp>
          <p:nvGrpSpPr>
            <p:cNvPr id="49" name="组合 48">
              <a:extLst>
                <a:ext uri="{FF2B5EF4-FFF2-40B4-BE49-F238E27FC236}">
                  <a16:creationId xmlns:a16="http://schemas.microsoft.com/office/drawing/2014/main" xmlns="" id="{0D9F3563-7940-4995-5844-2761F6F4AE0D}"/>
                </a:ext>
              </a:extLst>
            </p:cNvPr>
            <p:cNvGrpSpPr/>
            <p:nvPr/>
          </p:nvGrpSpPr>
          <p:grpSpPr>
            <a:xfrm>
              <a:off x="979269" y="4253863"/>
              <a:ext cx="3090315" cy="1384995"/>
              <a:chOff x="839788" y="4072391"/>
              <a:chExt cx="3090315" cy="1384995"/>
            </a:xfrm>
          </p:grpSpPr>
          <p:sp>
            <p:nvSpPr>
              <p:cNvPr id="34" name="文本框 33">
                <a:extLst>
                  <a:ext uri="{FF2B5EF4-FFF2-40B4-BE49-F238E27FC236}">
                    <a16:creationId xmlns:a16="http://schemas.microsoft.com/office/drawing/2014/main" xmlns="" id="{58E2DA51-4221-1BF2-29A6-FD2712A36E01}"/>
                  </a:ext>
                </a:extLst>
              </p:cNvPr>
              <p:cNvSpPr txBox="1"/>
              <p:nvPr/>
            </p:nvSpPr>
            <p:spPr>
              <a:xfrm>
                <a:off x="839788" y="4072391"/>
                <a:ext cx="1463221" cy="461665"/>
              </a:xfrm>
              <a:prstGeom prst="rect">
                <a:avLst/>
              </a:prstGeom>
              <a:noFill/>
            </p:spPr>
            <p:txBody>
              <a:bodyPr wrap="none" rtlCol="0">
                <a:spAutoFit/>
              </a:bodyPr>
              <a:lstStyle/>
              <a:p>
                <a:r>
                  <a:rPr lang="zh-CN" altLang="en-US" sz="2400" b="1" spc="130" dirty="0">
                    <a:solidFill>
                      <a:srgbClr val="54881A"/>
                    </a:solidFill>
                    <a:latin typeface="阿里巴巴普惠体" panose="00020600040101010101" pitchFamily="18" charset="-122"/>
                    <a:ea typeface="阿里巴巴普惠体" panose="00020600040101010101" pitchFamily="18" charset="-122"/>
                    <a:cs typeface="阿里巴巴普惠体" panose="00020600040101010101" pitchFamily="18" charset="-122"/>
                  </a:rPr>
                  <a:t>添加标题</a:t>
                </a:r>
              </a:p>
            </p:txBody>
          </p:sp>
          <p:sp>
            <p:nvSpPr>
              <p:cNvPr id="36" name="文本框 35">
                <a:extLst>
                  <a:ext uri="{FF2B5EF4-FFF2-40B4-BE49-F238E27FC236}">
                    <a16:creationId xmlns:a16="http://schemas.microsoft.com/office/drawing/2014/main" xmlns="" id="{DC955125-9871-C7BF-62F1-D589EBCA84CE}"/>
                  </a:ext>
                </a:extLst>
              </p:cNvPr>
              <p:cNvSpPr txBox="1"/>
              <p:nvPr/>
            </p:nvSpPr>
            <p:spPr>
              <a:xfrm>
                <a:off x="839788" y="4534056"/>
                <a:ext cx="3090315" cy="923330"/>
              </a:xfrm>
              <a:prstGeom prst="rect">
                <a:avLst/>
              </a:prstGeom>
              <a:noFill/>
            </p:spPr>
            <p:txBody>
              <a:bodyPr wrap="square" rtlCol="0">
                <a:spAutoFit/>
              </a:bodyPr>
              <a:lstStyle/>
              <a:p>
                <a:pPr algn="just">
                  <a:lnSpc>
                    <a:spcPct val="150000"/>
                  </a:lnSpc>
                </a:pPr>
                <a:r>
                  <a:rPr lang="zh-CN" altLang="en-US" sz="1200" spc="130" dirty="0">
                    <a:solidFill>
                      <a:schemeClr val="tx1">
                        <a:lumMod val="65000"/>
                        <a:lumOff val="35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rPr>
                  <a:t>单击此处输入你的正文，文字是您思想的提炼，为了最终演示发布的良好效果，请尽量言简意赅的阐述观点</a:t>
                </a:r>
                <a:endParaRPr lang="en-US" altLang="zh-CN" sz="1200" dirty="0">
                  <a:solidFill>
                    <a:schemeClr val="tx1">
                      <a:lumMod val="65000"/>
                      <a:lumOff val="35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grpSp>
        <p:grpSp>
          <p:nvGrpSpPr>
            <p:cNvPr id="53" name="组合 52">
              <a:extLst>
                <a:ext uri="{FF2B5EF4-FFF2-40B4-BE49-F238E27FC236}">
                  <a16:creationId xmlns:a16="http://schemas.microsoft.com/office/drawing/2014/main" xmlns="" id="{9B5A2FCE-DAC6-A6DF-3457-51AD991B7C4B}"/>
                </a:ext>
              </a:extLst>
            </p:cNvPr>
            <p:cNvGrpSpPr/>
            <p:nvPr/>
          </p:nvGrpSpPr>
          <p:grpSpPr>
            <a:xfrm>
              <a:off x="-174408" y="4503949"/>
              <a:ext cx="1042018" cy="1042019"/>
              <a:chOff x="2524427" y="2896270"/>
              <a:chExt cx="1042018" cy="1042019"/>
            </a:xfrm>
          </p:grpSpPr>
          <p:sp>
            <p:nvSpPr>
              <p:cNvPr id="39" name="椭圆 38">
                <a:extLst>
                  <a:ext uri="{FF2B5EF4-FFF2-40B4-BE49-F238E27FC236}">
                    <a16:creationId xmlns:a16="http://schemas.microsoft.com/office/drawing/2014/main" xmlns="" id="{C5870767-C8F9-2012-6EB9-CAA381C5B9C9}"/>
                  </a:ext>
                </a:extLst>
              </p:cNvPr>
              <p:cNvSpPr/>
              <p:nvPr/>
            </p:nvSpPr>
            <p:spPr>
              <a:xfrm>
                <a:off x="2524427" y="2896270"/>
                <a:ext cx="1042018" cy="104201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grpSp>
            <p:nvGrpSpPr>
              <p:cNvPr id="46" name="图形 2">
                <a:extLst>
                  <a:ext uri="{FF2B5EF4-FFF2-40B4-BE49-F238E27FC236}">
                    <a16:creationId xmlns:a16="http://schemas.microsoft.com/office/drawing/2014/main" xmlns="" id="{5ABA087B-592D-ACE5-05E0-B829303963DB}"/>
                  </a:ext>
                </a:extLst>
              </p:cNvPr>
              <p:cNvGrpSpPr/>
              <p:nvPr/>
            </p:nvGrpSpPr>
            <p:grpSpPr>
              <a:xfrm rot="1621378">
                <a:off x="2748121" y="3058160"/>
                <a:ext cx="594630" cy="706664"/>
                <a:chOff x="7982656" y="1983112"/>
                <a:chExt cx="378979" cy="433903"/>
              </a:xfrm>
            </p:grpSpPr>
            <p:sp>
              <p:nvSpPr>
                <p:cNvPr id="47" name="任意多边形: 形状 46">
                  <a:extLst>
                    <a:ext uri="{FF2B5EF4-FFF2-40B4-BE49-F238E27FC236}">
                      <a16:creationId xmlns:a16="http://schemas.microsoft.com/office/drawing/2014/main" xmlns="" id="{554D36EE-EFB8-C930-A19B-BDE32613C2A2}"/>
                    </a:ext>
                  </a:extLst>
                </p:cNvPr>
                <p:cNvSpPr/>
                <p:nvPr/>
              </p:nvSpPr>
              <p:spPr>
                <a:xfrm>
                  <a:off x="7982656" y="1983112"/>
                  <a:ext cx="378979" cy="433903"/>
                </a:xfrm>
                <a:custGeom>
                  <a:avLst/>
                  <a:gdLst>
                    <a:gd name="connsiteX0" fmla="*/ 378979 w 378979"/>
                    <a:gd name="connsiteY0" fmla="*/ 189490 h 433903"/>
                    <a:gd name="connsiteX1" fmla="*/ 189490 w 378979"/>
                    <a:gd name="connsiteY1" fmla="*/ 0 h 433903"/>
                    <a:gd name="connsiteX2" fmla="*/ 0 w 378979"/>
                    <a:gd name="connsiteY2" fmla="*/ 189490 h 433903"/>
                    <a:gd name="connsiteX3" fmla="*/ 0 w 378979"/>
                    <a:gd name="connsiteY3" fmla="*/ 280115 h 433903"/>
                    <a:gd name="connsiteX4" fmla="*/ 52179 w 378979"/>
                    <a:gd name="connsiteY4" fmla="*/ 280115 h 433903"/>
                    <a:gd name="connsiteX5" fmla="*/ 52179 w 378979"/>
                    <a:gd name="connsiteY5" fmla="*/ 313070 h 433903"/>
                    <a:gd name="connsiteX6" fmla="*/ 52179 w 378979"/>
                    <a:gd name="connsiteY6" fmla="*/ 396830 h 433903"/>
                    <a:gd name="connsiteX7" fmla="*/ 89252 w 378979"/>
                    <a:gd name="connsiteY7" fmla="*/ 433904 h 433903"/>
                    <a:gd name="connsiteX8" fmla="*/ 126327 w 378979"/>
                    <a:gd name="connsiteY8" fmla="*/ 396830 h 433903"/>
                    <a:gd name="connsiteX9" fmla="*/ 126327 w 378979"/>
                    <a:gd name="connsiteY9" fmla="*/ 313070 h 433903"/>
                    <a:gd name="connsiteX10" fmla="*/ 126327 w 378979"/>
                    <a:gd name="connsiteY10" fmla="*/ 280115 h 433903"/>
                    <a:gd name="connsiteX11" fmla="*/ 252653 w 378979"/>
                    <a:gd name="connsiteY11" fmla="*/ 280115 h 433903"/>
                    <a:gd name="connsiteX12" fmla="*/ 252653 w 378979"/>
                    <a:gd name="connsiteY12" fmla="*/ 313070 h 433903"/>
                    <a:gd name="connsiteX13" fmla="*/ 252653 w 378979"/>
                    <a:gd name="connsiteY13" fmla="*/ 396830 h 433903"/>
                    <a:gd name="connsiteX14" fmla="*/ 289727 w 378979"/>
                    <a:gd name="connsiteY14" fmla="*/ 433904 h 433903"/>
                    <a:gd name="connsiteX15" fmla="*/ 326801 w 378979"/>
                    <a:gd name="connsiteY15" fmla="*/ 396830 h 433903"/>
                    <a:gd name="connsiteX16" fmla="*/ 326801 w 378979"/>
                    <a:gd name="connsiteY16" fmla="*/ 313070 h 433903"/>
                    <a:gd name="connsiteX17" fmla="*/ 326801 w 378979"/>
                    <a:gd name="connsiteY17" fmla="*/ 280115 h 433903"/>
                    <a:gd name="connsiteX18" fmla="*/ 378979 w 378979"/>
                    <a:gd name="connsiteY18" fmla="*/ 280115 h 433903"/>
                    <a:gd name="connsiteX19" fmla="*/ 378979 w 378979"/>
                    <a:gd name="connsiteY19" fmla="*/ 189490 h 4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8979" h="433903">
                      <a:moveTo>
                        <a:pt x="378979" y="189490"/>
                      </a:moveTo>
                      <a:cubicBezTo>
                        <a:pt x="378979" y="85133"/>
                        <a:pt x="293846" y="0"/>
                        <a:pt x="189490" y="0"/>
                      </a:cubicBezTo>
                      <a:cubicBezTo>
                        <a:pt x="85133" y="0"/>
                        <a:pt x="0" y="85133"/>
                        <a:pt x="0" y="189490"/>
                      </a:cubicBezTo>
                      <a:lnTo>
                        <a:pt x="0" y="280115"/>
                      </a:lnTo>
                      <a:lnTo>
                        <a:pt x="52179" y="280115"/>
                      </a:lnTo>
                      <a:lnTo>
                        <a:pt x="52179" y="313070"/>
                      </a:lnTo>
                      <a:lnTo>
                        <a:pt x="52179" y="396830"/>
                      </a:lnTo>
                      <a:cubicBezTo>
                        <a:pt x="52179" y="417426"/>
                        <a:pt x="68656" y="433904"/>
                        <a:pt x="89252" y="433904"/>
                      </a:cubicBezTo>
                      <a:cubicBezTo>
                        <a:pt x="109849" y="433904"/>
                        <a:pt x="126327" y="417426"/>
                        <a:pt x="126327" y="396830"/>
                      </a:cubicBezTo>
                      <a:lnTo>
                        <a:pt x="126327" y="313070"/>
                      </a:lnTo>
                      <a:lnTo>
                        <a:pt x="126327" y="280115"/>
                      </a:lnTo>
                      <a:lnTo>
                        <a:pt x="252653" y="280115"/>
                      </a:lnTo>
                      <a:lnTo>
                        <a:pt x="252653" y="313070"/>
                      </a:lnTo>
                      <a:lnTo>
                        <a:pt x="252653" y="396830"/>
                      </a:lnTo>
                      <a:cubicBezTo>
                        <a:pt x="252653" y="417426"/>
                        <a:pt x="269130" y="433904"/>
                        <a:pt x="289727" y="433904"/>
                      </a:cubicBezTo>
                      <a:cubicBezTo>
                        <a:pt x="310324" y="433904"/>
                        <a:pt x="326801" y="417426"/>
                        <a:pt x="326801" y="396830"/>
                      </a:cubicBezTo>
                      <a:lnTo>
                        <a:pt x="326801" y="313070"/>
                      </a:lnTo>
                      <a:lnTo>
                        <a:pt x="326801" y="280115"/>
                      </a:lnTo>
                      <a:lnTo>
                        <a:pt x="378979" y="280115"/>
                      </a:lnTo>
                      <a:lnTo>
                        <a:pt x="378979" y="189490"/>
                      </a:lnTo>
                      <a:close/>
                    </a:path>
                  </a:pathLst>
                </a:custGeom>
                <a:solidFill>
                  <a:schemeClr val="bg1"/>
                </a:solidFill>
                <a:ln w="13716" cap="flat">
                  <a:noFill/>
                  <a:prstDash val="solid"/>
                  <a:miter/>
                </a:ln>
              </p:spPr>
              <p:txBody>
                <a:bodyPr rtlCol="0" anchor="ctr"/>
                <a:lstStyle/>
                <a:p>
                  <a:endParaRPr lang="zh-CN" altLang="en-US">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sp>
              <p:nvSpPr>
                <p:cNvPr id="48" name="任意多边形: 形状 47">
                  <a:extLst>
                    <a:ext uri="{FF2B5EF4-FFF2-40B4-BE49-F238E27FC236}">
                      <a16:creationId xmlns:a16="http://schemas.microsoft.com/office/drawing/2014/main" xmlns="" id="{B1027BBD-5198-58E2-3839-E01CC35DB403}"/>
                    </a:ext>
                  </a:extLst>
                </p:cNvPr>
                <p:cNvSpPr/>
                <p:nvPr/>
              </p:nvSpPr>
              <p:spPr>
                <a:xfrm>
                  <a:off x="8049938" y="2077857"/>
                  <a:ext cx="232056" cy="116714"/>
                </a:xfrm>
                <a:custGeom>
                  <a:avLst/>
                  <a:gdLst>
                    <a:gd name="connsiteX0" fmla="*/ 0 w 232056"/>
                    <a:gd name="connsiteY0" fmla="*/ 108476 h 116714"/>
                    <a:gd name="connsiteX1" fmla="*/ 111222 w 232056"/>
                    <a:gd name="connsiteY1" fmla="*/ 0 h 116714"/>
                    <a:gd name="connsiteX2" fmla="*/ 140058 w 232056"/>
                    <a:gd name="connsiteY2" fmla="*/ 49432 h 116714"/>
                    <a:gd name="connsiteX3" fmla="*/ 232056 w 232056"/>
                    <a:gd name="connsiteY3" fmla="*/ 6866 h 116714"/>
                    <a:gd name="connsiteX4" fmla="*/ 122207 w 232056"/>
                    <a:gd name="connsiteY4" fmla="*/ 116715 h 116714"/>
                    <a:gd name="connsiteX5" fmla="*/ 89252 w 232056"/>
                    <a:gd name="connsiteY5" fmla="*/ 65909 h 11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056" h="116714">
                      <a:moveTo>
                        <a:pt x="0" y="108476"/>
                      </a:moveTo>
                      <a:lnTo>
                        <a:pt x="111222" y="0"/>
                      </a:lnTo>
                      <a:lnTo>
                        <a:pt x="140058" y="49432"/>
                      </a:lnTo>
                      <a:lnTo>
                        <a:pt x="232056" y="6866"/>
                      </a:lnTo>
                      <a:lnTo>
                        <a:pt x="122207" y="116715"/>
                      </a:lnTo>
                      <a:lnTo>
                        <a:pt x="89252" y="65909"/>
                      </a:lnTo>
                      <a:close/>
                    </a:path>
                  </a:pathLst>
                </a:custGeom>
                <a:solidFill>
                  <a:schemeClr val="accent1"/>
                </a:solidFill>
                <a:ln w="13716" cap="flat">
                  <a:noFill/>
                  <a:prstDash val="solid"/>
                  <a:miter/>
                </a:ln>
              </p:spPr>
              <p:txBody>
                <a:bodyPr rtlCol="0" anchor="ctr"/>
                <a:lstStyle/>
                <a:p>
                  <a:endParaRPr lang="zh-CN" altLang="en-US">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grpSp>
        </p:grpSp>
      </p:grpSp>
      <p:grpSp>
        <p:nvGrpSpPr>
          <p:cNvPr id="61" name="组合 60">
            <a:extLst>
              <a:ext uri="{FF2B5EF4-FFF2-40B4-BE49-F238E27FC236}">
                <a16:creationId xmlns:a16="http://schemas.microsoft.com/office/drawing/2014/main" xmlns="" id="{FCE84A29-1342-57CA-211B-743E99B80559}"/>
              </a:ext>
            </a:extLst>
          </p:cNvPr>
          <p:cNvGrpSpPr/>
          <p:nvPr/>
        </p:nvGrpSpPr>
        <p:grpSpPr>
          <a:xfrm>
            <a:off x="964085" y="1241567"/>
            <a:ext cx="10212949" cy="2187435"/>
            <a:chOff x="830860" y="1170432"/>
            <a:chExt cx="10212949" cy="2187435"/>
          </a:xfrm>
        </p:grpSpPr>
        <p:pic>
          <p:nvPicPr>
            <p:cNvPr id="56" name="图片 55">
              <a:extLst>
                <a:ext uri="{FF2B5EF4-FFF2-40B4-BE49-F238E27FC236}">
                  <a16:creationId xmlns:a16="http://schemas.microsoft.com/office/drawing/2014/main" xmlns="" id="{40C04E01-8AA5-4AD6-9CB9-0AF2DD28559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826363" y="1170432"/>
              <a:ext cx="3217446" cy="2136585"/>
            </a:xfrm>
            <a:prstGeom prst="roundRect">
              <a:avLst>
                <a:gd name="adj" fmla="val 0"/>
              </a:avLst>
            </a:prstGeom>
          </p:spPr>
        </p:pic>
        <p:pic>
          <p:nvPicPr>
            <p:cNvPr id="58" name="图片 57">
              <a:extLst>
                <a:ext uri="{FF2B5EF4-FFF2-40B4-BE49-F238E27FC236}">
                  <a16:creationId xmlns:a16="http://schemas.microsoft.com/office/drawing/2014/main" xmlns="" id="{24545FAD-63A0-C78F-55AC-AB123F621D3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87276" y="1170432"/>
              <a:ext cx="3217447" cy="2136586"/>
            </a:xfrm>
            <a:prstGeom prst="roundRect">
              <a:avLst>
                <a:gd name="adj" fmla="val 0"/>
              </a:avLst>
            </a:prstGeom>
          </p:spPr>
        </p:pic>
        <p:pic>
          <p:nvPicPr>
            <p:cNvPr id="60" name="图片 59">
              <a:extLst>
                <a:ext uri="{FF2B5EF4-FFF2-40B4-BE49-F238E27FC236}">
                  <a16:creationId xmlns:a16="http://schemas.microsoft.com/office/drawing/2014/main" xmlns="" id="{3BD4B488-1656-328E-0B09-D191026DCC3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30860" y="1170432"/>
              <a:ext cx="3534776" cy="2187435"/>
            </a:xfrm>
            <a:prstGeom prst="rect">
              <a:avLst/>
            </a:prstGeom>
          </p:spPr>
        </p:pic>
      </p:grpSp>
    </p:spTree>
    <p:extLst>
      <p:ext uri="{BB962C8B-B14F-4D97-AF65-F5344CB8AC3E}">
        <p14:creationId xmlns:p14="http://schemas.microsoft.com/office/powerpoint/2010/main" val="17782738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1"/>
                                        </p:tgtEl>
                                        <p:attrNameLst>
                                          <p:attrName>style.visibility</p:attrName>
                                        </p:attrNameLst>
                                      </p:cBhvr>
                                      <p:to>
                                        <p:strVal val="visible"/>
                                      </p:to>
                                    </p:set>
                                    <p:animEffect transition="in" filter="randombar(horizontal)">
                                      <p:cBhvr>
                                        <p:cTn id="12" dur="500"/>
                                        <p:tgtEl>
                                          <p:spTgt spid="6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fade">
                                      <p:cBhvr>
                                        <p:cTn id="17" dur="500"/>
                                        <p:tgtEl>
                                          <p:spTgt spid="54"/>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1000"/>
                                        <p:tgtEl>
                                          <p:spTgt spid="51"/>
                                        </p:tgtEl>
                                      </p:cBhvr>
                                    </p:animEffect>
                                    <p:anim calcmode="lin" valueType="num">
                                      <p:cBhvr>
                                        <p:cTn id="23" dur="1000" fill="hold"/>
                                        <p:tgtEl>
                                          <p:spTgt spid="51"/>
                                        </p:tgtEl>
                                        <p:attrNameLst>
                                          <p:attrName>ppt_x</p:attrName>
                                        </p:attrNameLst>
                                      </p:cBhvr>
                                      <p:tavLst>
                                        <p:tav tm="0">
                                          <p:val>
                                            <p:strVal val="#ppt_x"/>
                                          </p:val>
                                        </p:tav>
                                        <p:tav tm="100000">
                                          <p:val>
                                            <p:strVal val="#ppt_x"/>
                                          </p:val>
                                        </p:tav>
                                      </p:tavLst>
                                    </p:anim>
                                    <p:anim calcmode="lin" valueType="num">
                                      <p:cBhvr>
                                        <p:cTn id="24" dur="1000" fill="hold"/>
                                        <p:tgtEl>
                                          <p:spTgt spid="51"/>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fade">
                                      <p:cBhvr>
                                        <p:cTn id="27" dur="1000"/>
                                        <p:tgtEl>
                                          <p:spTgt spid="52"/>
                                        </p:tgtEl>
                                      </p:cBhvr>
                                    </p:animEffect>
                                    <p:anim calcmode="lin" valueType="num">
                                      <p:cBhvr>
                                        <p:cTn id="28" dur="1000" fill="hold"/>
                                        <p:tgtEl>
                                          <p:spTgt spid="52"/>
                                        </p:tgtEl>
                                        <p:attrNameLst>
                                          <p:attrName>ppt_x</p:attrName>
                                        </p:attrNameLst>
                                      </p:cBhvr>
                                      <p:tavLst>
                                        <p:tav tm="0">
                                          <p:val>
                                            <p:strVal val="#ppt_x"/>
                                          </p:val>
                                        </p:tav>
                                        <p:tav tm="100000">
                                          <p:val>
                                            <p:strVal val="#ppt_x"/>
                                          </p:val>
                                        </p:tav>
                                      </p:tavLst>
                                    </p:anim>
                                    <p:anim calcmode="lin" valueType="num">
                                      <p:cBhvr>
                                        <p:cTn id="29"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文本框 34">
            <a:extLst>
              <a:ext uri="{FF2B5EF4-FFF2-40B4-BE49-F238E27FC236}">
                <a16:creationId xmlns:a16="http://schemas.microsoft.com/office/drawing/2014/main" xmlns="" id="{8D26C43D-12E7-7891-5D4F-9C6548CB989D}"/>
              </a:ext>
            </a:extLst>
          </p:cNvPr>
          <p:cNvSpPr txBox="1"/>
          <p:nvPr/>
        </p:nvSpPr>
        <p:spPr>
          <a:xfrm>
            <a:off x="729719" y="402485"/>
            <a:ext cx="2265051" cy="523220"/>
          </a:xfrm>
          <a:prstGeom prst="rect">
            <a:avLst/>
          </a:prstGeom>
          <a:noFill/>
        </p:spPr>
        <p:txBody>
          <a:bodyPr wrap="square">
            <a:spAutoFit/>
          </a:bodyPr>
          <a:lstStyle/>
          <a:p>
            <a:r>
              <a:rPr lang="zh-CN" altLang="en-US" sz="2800" dirty="0">
                <a:solidFill>
                  <a:srgbClr val="54881A"/>
                </a:solidFill>
                <a:latin typeface="优设标题黑" panose="00000500000000000000" pitchFamily="2" charset="-122"/>
                <a:ea typeface="优设标题黑" panose="00000500000000000000" pitchFamily="2" charset="-122"/>
              </a:rPr>
              <a:t>输入相关标题</a:t>
            </a:r>
          </a:p>
        </p:txBody>
      </p:sp>
      <p:grpSp>
        <p:nvGrpSpPr>
          <p:cNvPr id="24" name="组合 23">
            <a:extLst>
              <a:ext uri="{FF2B5EF4-FFF2-40B4-BE49-F238E27FC236}">
                <a16:creationId xmlns:a16="http://schemas.microsoft.com/office/drawing/2014/main" xmlns="" id="{ECE666F0-5422-2E2B-6F6E-E43F005BD3A3}"/>
              </a:ext>
            </a:extLst>
          </p:cNvPr>
          <p:cNvGrpSpPr/>
          <p:nvPr/>
        </p:nvGrpSpPr>
        <p:grpSpPr>
          <a:xfrm>
            <a:off x="1140517" y="1481438"/>
            <a:ext cx="3226827" cy="4421559"/>
            <a:chOff x="1140518" y="1481438"/>
            <a:chExt cx="3226826" cy="4421559"/>
          </a:xfrm>
        </p:grpSpPr>
        <p:sp>
          <p:nvSpPr>
            <p:cNvPr id="3" name="矩形: 圆角 2">
              <a:extLst>
                <a:ext uri="{FF2B5EF4-FFF2-40B4-BE49-F238E27FC236}">
                  <a16:creationId xmlns:a16="http://schemas.microsoft.com/office/drawing/2014/main" xmlns="" id="{89318DFB-4393-285F-CB84-97246140DE8A}"/>
                </a:ext>
              </a:extLst>
            </p:cNvPr>
            <p:cNvSpPr/>
            <p:nvPr/>
          </p:nvSpPr>
          <p:spPr>
            <a:xfrm>
              <a:off x="1140519" y="1481438"/>
              <a:ext cx="3226825" cy="4421559"/>
            </a:xfrm>
            <a:prstGeom prst="roundRect">
              <a:avLst>
                <a:gd name="adj" fmla="val 5074"/>
              </a:avLst>
            </a:prstGeom>
            <a:noFill/>
            <a:ln>
              <a:gradFill flip="none" rotWithShape="1">
                <a:gsLst>
                  <a:gs pos="0">
                    <a:schemeClr val="accent1">
                      <a:alpha val="0"/>
                    </a:schemeClr>
                  </a:gs>
                  <a:gs pos="100000">
                    <a:schemeClr val="accent1"/>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sp>
          <p:nvSpPr>
            <p:cNvPr id="6" name="箭头: 五边形 5">
              <a:extLst>
                <a:ext uri="{FF2B5EF4-FFF2-40B4-BE49-F238E27FC236}">
                  <a16:creationId xmlns:a16="http://schemas.microsoft.com/office/drawing/2014/main" xmlns="" id="{7004B303-6AE3-948B-DA4A-DF1C2ACD810D}"/>
                </a:ext>
              </a:extLst>
            </p:cNvPr>
            <p:cNvSpPr/>
            <p:nvPr/>
          </p:nvSpPr>
          <p:spPr>
            <a:xfrm>
              <a:off x="1140518" y="1481438"/>
              <a:ext cx="2351638" cy="570284"/>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sp>
          <p:nvSpPr>
            <p:cNvPr id="15" name="文本框 14">
              <a:extLst>
                <a:ext uri="{FF2B5EF4-FFF2-40B4-BE49-F238E27FC236}">
                  <a16:creationId xmlns:a16="http://schemas.microsoft.com/office/drawing/2014/main" xmlns="" id="{6ECEA13C-63A8-91C3-D0EC-ADDF88B30952}"/>
                </a:ext>
              </a:extLst>
            </p:cNvPr>
            <p:cNvSpPr txBox="1"/>
            <p:nvPr/>
          </p:nvSpPr>
          <p:spPr>
            <a:xfrm>
              <a:off x="1164510" y="1535748"/>
              <a:ext cx="1396536" cy="461665"/>
            </a:xfrm>
            <a:prstGeom prst="rect">
              <a:avLst/>
            </a:prstGeom>
            <a:noFill/>
          </p:spPr>
          <p:txBody>
            <a:bodyPr wrap="none">
              <a:spAutoFit/>
            </a:bodyPr>
            <a:lstStyle>
              <a:defPPr>
                <a:defRPr lang="zh-CN"/>
              </a:defPPr>
              <a:lvl1pPr>
                <a:defRPr>
                  <a:solidFill>
                    <a:schemeClr val="accent1"/>
                  </a:solidFill>
                  <a:latin typeface="+mj-ea"/>
                  <a:ea typeface="+mj-ea"/>
                </a:defRPr>
              </a:lvl1pPr>
            </a:lstStyle>
            <a:p>
              <a:r>
                <a:rPr lang="zh-CN" altLang="en-US" sz="2400" b="1" dirty="0">
                  <a:solidFill>
                    <a:schemeClr val="bg1"/>
                  </a:solidFill>
                  <a:latin typeface="阿里巴巴普惠体" panose="00020600040101010101" pitchFamily="18" charset="-122"/>
                  <a:ea typeface="阿里巴巴普惠体" panose="00020600040101010101" pitchFamily="18" charset="-122"/>
                  <a:cs typeface="阿里巴巴普惠体" panose="00020600040101010101" pitchFamily="18" charset="-122"/>
                </a:rPr>
                <a:t>第一部分</a:t>
              </a:r>
            </a:p>
          </p:txBody>
        </p:sp>
      </p:grpSp>
      <p:grpSp>
        <p:nvGrpSpPr>
          <p:cNvPr id="25" name="组合 24">
            <a:extLst>
              <a:ext uri="{FF2B5EF4-FFF2-40B4-BE49-F238E27FC236}">
                <a16:creationId xmlns:a16="http://schemas.microsoft.com/office/drawing/2014/main" xmlns="" id="{1AA54EEE-A56F-03DF-8CB3-00451F32C503}"/>
              </a:ext>
            </a:extLst>
          </p:cNvPr>
          <p:cNvGrpSpPr/>
          <p:nvPr/>
        </p:nvGrpSpPr>
        <p:grpSpPr>
          <a:xfrm>
            <a:off x="4597673" y="1481438"/>
            <a:ext cx="3226825" cy="4421559"/>
            <a:chOff x="4597671" y="1481438"/>
            <a:chExt cx="3226825" cy="4421559"/>
          </a:xfrm>
        </p:grpSpPr>
        <p:sp>
          <p:nvSpPr>
            <p:cNvPr id="4" name="矩形: 圆角 3">
              <a:extLst>
                <a:ext uri="{FF2B5EF4-FFF2-40B4-BE49-F238E27FC236}">
                  <a16:creationId xmlns:a16="http://schemas.microsoft.com/office/drawing/2014/main" xmlns="" id="{64FA2070-9A23-C6C7-BAD7-4612C4440E35}"/>
                </a:ext>
              </a:extLst>
            </p:cNvPr>
            <p:cNvSpPr/>
            <p:nvPr/>
          </p:nvSpPr>
          <p:spPr>
            <a:xfrm>
              <a:off x="4597671" y="1481438"/>
              <a:ext cx="3226825" cy="4421559"/>
            </a:xfrm>
            <a:prstGeom prst="roundRect">
              <a:avLst>
                <a:gd name="adj" fmla="val 5074"/>
              </a:avLst>
            </a:prstGeom>
            <a:noFill/>
            <a:ln>
              <a:gradFill flip="none" rotWithShape="1">
                <a:gsLst>
                  <a:gs pos="0">
                    <a:schemeClr val="accent1">
                      <a:alpha val="0"/>
                    </a:schemeClr>
                  </a:gs>
                  <a:gs pos="100000">
                    <a:schemeClr val="accent1"/>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sp>
          <p:nvSpPr>
            <p:cNvPr id="7" name="箭头: 五边形 6">
              <a:extLst>
                <a:ext uri="{FF2B5EF4-FFF2-40B4-BE49-F238E27FC236}">
                  <a16:creationId xmlns:a16="http://schemas.microsoft.com/office/drawing/2014/main" xmlns="" id="{B547AC65-66E5-813B-81F4-180DDC98315A}"/>
                </a:ext>
              </a:extLst>
            </p:cNvPr>
            <p:cNvSpPr/>
            <p:nvPr/>
          </p:nvSpPr>
          <p:spPr>
            <a:xfrm>
              <a:off x="4597671" y="1481438"/>
              <a:ext cx="2351638" cy="570284"/>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sp>
          <p:nvSpPr>
            <p:cNvPr id="16" name="文本框 15">
              <a:extLst>
                <a:ext uri="{FF2B5EF4-FFF2-40B4-BE49-F238E27FC236}">
                  <a16:creationId xmlns:a16="http://schemas.microsoft.com/office/drawing/2014/main" xmlns="" id="{A65BBC06-2FDC-F36E-37FE-370F01230953}"/>
                </a:ext>
              </a:extLst>
            </p:cNvPr>
            <p:cNvSpPr txBox="1"/>
            <p:nvPr/>
          </p:nvSpPr>
          <p:spPr>
            <a:xfrm>
              <a:off x="4617204" y="1535748"/>
              <a:ext cx="1396536" cy="461665"/>
            </a:xfrm>
            <a:prstGeom prst="rect">
              <a:avLst/>
            </a:prstGeom>
            <a:noFill/>
          </p:spPr>
          <p:txBody>
            <a:bodyPr wrap="none">
              <a:spAutoFit/>
            </a:bodyPr>
            <a:lstStyle>
              <a:defPPr>
                <a:defRPr lang="zh-CN"/>
              </a:defPPr>
              <a:lvl1pPr>
                <a:defRPr>
                  <a:solidFill>
                    <a:schemeClr val="accent1"/>
                  </a:solidFill>
                  <a:latin typeface="+mj-ea"/>
                  <a:ea typeface="+mj-ea"/>
                </a:defRPr>
              </a:lvl1pPr>
            </a:lstStyle>
            <a:p>
              <a:r>
                <a:rPr lang="zh-CN" altLang="en-US" sz="2400" b="1" dirty="0">
                  <a:solidFill>
                    <a:schemeClr val="bg1"/>
                  </a:solidFill>
                  <a:latin typeface="阿里巴巴普惠体" panose="00020600040101010101" pitchFamily="18" charset="-122"/>
                  <a:ea typeface="阿里巴巴普惠体" panose="00020600040101010101" pitchFamily="18" charset="-122"/>
                  <a:cs typeface="阿里巴巴普惠体" panose="00020600040101010101" pitchFamily="18" charset="-122"/>
                </a:rPr>
                <a:t>第二部分</a:t>
              </a:r>
            </a:p>
          </p:txBody>
        </p:sp>
      </p:grpSp>
      <p:grpSp>
        <p:nvGrpSpPr>
          <p:cNvPr id="26" name="组合 25">
            <a:extLst>
              <a:ext uri="{FF2B5EF4-FFF2-40B4-BE49-F238E27FC236}">
                <a16:creationId xmlns:a16="http://schemas.microsoft.com/office/drawing/2014/main" xmlns="" id="{F45912A5-2012-5921-7A8F-7E6552FD5E39}"/>
              </a:ext>
            </a:extLst>
          </p:cNvPr>
          <p:cNvGrpSpPr/>
          <p:nvPr/>
        </p:nvGrpSpPr>
        <p:grpSpPr>
          <a:xfrm>
            <a:off x="8054825" y="1481438"/>
            <a:ext cx="3226825" cy="4421559"/>
            <a:chOff x="8054824" y="1481438"/>
            <a:chExt cx="3226825" cy="4421559"/>
          </a:xfrm>
        </p:grpSpPr>
        <p:sp>
          <p:nvSpPr>
            <p:cNvPr id="5" name="矩形: 圆角 4">
              <a:extLst>
                <a:ext uri="{FF2B5EF4-FFF2-40B4-BE49-F238E27FC236}">
                  <a16:creationId xmlns:a16="http://schemas.microsoft.com/office/drawing/2014/main" xmlns="" id="{32E8832B-5B56-CCCD-37EE-2F5B72462577}"/>
                </a:ext>
              </a:extLst>
            </p:cNvPr>
            <p:cNvSpPr/>
            <p:nvPr/>
          </p:nvSpPr>
          <p:spPr>
            <a:xfrm>
              <a:off x="8054824" y="1481438"/>
              <a:ext cx="3226825" cy="4421559"/>
            </a:xfrm>
            <a:prstGeom prst="roundRect">
              <a:avLst>
                <a:gd name="adj" fmla="val 4645"/>
              </a:avLst>
            </a:prstGeom>
            <a:noFill/>
            <a:ln>
              <a:gradFill flip="none" rotWithShape="1">
                <a:gsLst>
                  <a:gs pos="0">
                    <a:schemeClr val="accent1">
                      <a:alpha val="0"/>
                    </a:schemeClr>
                  </a:gs>
                  <a:gs pos="100000">
                    <a:schemeClr val="accent1"/>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sp>
          <p:nvSpPr>
            <p:cNvPr id="8" name="箭头: 五边形 7">
              <a:extLst>
                <a:ext uri="{FF2B5EF4-FFF2-40B4-BE49-F238E27FC236}">
                  <a16:creationId xmlns:a16="http://schemas.microsoft.com/office/drawing/2014/main" xmlns="" id="{2C80C87B-CBEE-392E-6C23-F2A6C883F9E3}"/>
                </a:ext>
              </a:extLst>
            </p:cNvPr>
            <p:cNvSpPr/>
            <p:nvPr/>
          </p:nvSpPr>
          <p:spPr>
            <a:xfrm>
              <a:off x="8054824" y="1481438"/>
              <a:ext cx="2351638" cy="570284"/>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sp>
          <p:nvSpPr>
            <p:cNvPr id="17" name="文本框 16">
              <a:extLst>
                <a:ext uri="{FF2B5EF4-FFF2-40B4-BE49-F238E27FC236}">
                  <a16:creationId xmlns:a16="http://schemas.microsoft.com/office/drawing/2014/main" xmlns="" id="{D20CEB26-6031-8B2B-C25A-03215FE92E4D}"/>
                </a:ext>
              </a:extLst>
            </p:cNvPr>
            <p:cNvSpPr txBox="1"/>
            <p:nvPr/>
          </p:nvSpPr>
          <p:spPr>
            <a:xfrm>
              <a:off x="8069899" y="1535748"/>
              <a:ext cx="1396536" cy="461665"/>
            </a:xfrm>
            <a:prstGeom prst="rect">
              <a:avLst/>
            </a:prstGeom>
            <a:noFill/>
          </p:spPr>
          <p:txBody>
            <a:bodyPr wrap="none">
              <a:spAutoFit/>
            </a:bodyPr>
            <a:lstStyle>
              <a:defPPr>
                <a:defRPr lang="zh-CN"/>
              </a:defPPr>
              <a:lvl1pPr>
                <a:defRPr>
                  <a:solidFill>
                    <a:schemeClr val="accent1"/>
                  </a:solidFill>
                  <a:latin typeface="+mj-ea"/>
                  <a:ea typeface="+mj-ea"/>
                </a:defRPr>
              </a:lvl1pPr>
            </a:lstStyle>
            <a:p>
              <a:r>
                <a:rPr lang="zh-CN" altLang="en-US" sz="2400" b="1" dirty="0">
                  <a:solidFill>
                    <a:schemeClr val="bg1"/>
                  </a:solidFill>
                  <a:latin typeface="阿里巴巴普惠体" panose="00020600040101010101" pitchFamily="18" charset="-122"/>
                  <a:ea typeface="阿里巴巴普惠体" panose="00020600040101010101" pitchFamily="18" charset="-122"/>
                  <a:cs typeface="阿里巴巴普惠体" panose="00020600040101010101" pitchFamily="18" charset="-122"/>
                </a:rPr>
                <a:t>第三部分</a:t>
              </a:r>
            </a:p>
          </p:txBody>
        </p:sp>
      </p:grpSp>
      <p:grpSp>
        <p:nvGrpSpPr>
          <p:cNvPr id="27" name="组合 26">
            <a:extLst>
              <a:ext uri="{FF2B5EF4-FFF2-40B4-BE49-F238E27FC236}">
                <a16:creationId xmlns:a16="http://schemas.microsoft.com/office/drawing/2014/main" xmlns="" id="{07597825-D3A8-C143-5E1C-C6E7388D8495}"/>
              </a:ext>
            </a:extLst>
          </p:cNvPr>
          <p:cNvGrpSpPr/>
          <p:nvPr/>
        </p:nvGrpSpPr>
        <p:grpSpPr>
          <a:xfrm>
            <a:off x="1094643" y="2553148"/>
            <a:ext cx="2351639" cy="2399196"/>
            <a:chOff x="1057939" y="2545469"/>
            <a:chExt cx="2351639" cy="2399196"/>
          </a:xfrm>
        </p:grpSpPr>
        <p:sp>
          <p:nvSpPr>
            <p:cNvPr id="9" name="文本框 8">
              <a:extLst>
                <a:ext uri="{FF2B5EF4-FFF2-40B4-BE49-F238E27FC236}">
                  <a16:creationId xmlns:a16="http://schemas.microsoft.com/office/drawing/2014/main" xmlns="" id="{93C527B9-424C-F350-5AD9-F2724B16EA3E}"/>
                </a:ext>
              </a:extLst>
            </p:cNvPr>
            <p:cNvSpPr txBox="1"/>
            <p:nvPr/>
          </p:nvSpPr>
          <p:spPr>
            <a:xfrm>
              <a:off x="1057939" y="2910240"/>
              <a:ext cx="2351639" cy="652486"/>
            </a:xfrm>
            <a:prstGeom prst="rect">
              <a:avLst/>
            </a:prstGeom>
            <a:noFill/>
            <a:ln w="9525">
              <a:noFill/>
            </a:ln>
          </p:spPr>
          <p:txBody>
            <a:bodyPr wrap="square">
              <a:spAutoFit/>
            </a:bodyPr>
            <a:lstStyle>
              <a:defPPr>
                <a:defRPr lang="zh-CN"/>
              </a:defPPr>
              <a:lvl1pPr indent="0" algn="ctr">
                <a:lnSpc>
                  <a:spcPct val="130000"/>
                </a:lnSpc>
                <a:buClr>
                  <a:schemeClr val="accent1"/>
                </a:buClr>
                <a:defRPr sz="1200" b="0">
                  <a:latin typeface="+mn-ea"/>
                  <a:cs typeface="微软雅黑 Light" panose="020B0502040204020203" charset="-122"/>
                </a:defRPr>
              </a:lvl1pPr>
            </a:lstStyle>
            <a:p>
              <a:pPr algn="l"/>
              <a:r>
                <a:rPr lang="zh-CN" altLang="en-US" sz="1400" dirty="0">
                  <a:solidFill>
                    <a:schemeClr val="tx1">
                      <a:lumMod val="65000"/>
                      <a:lumOff val="35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rPr>
                <a:t>单击此处输入你的正文，文字是您思想的提炼</a:t>
              </a:r>
            </a:p>
          </p:txBody>
        </p:sp>
        <p:sp>
          <p:nvSpPr>
            <p:cNvPr id="10" name="文本框 9">
              <a:extLst>
                <a:ext uri="{FF2B5EF4-FFF2-40B4-BE49-F238E27FC236}">
                  <a16:creationId xmlns:a16="http://schemas.microsoft.com/office/drawing/2014/main" xmlns="" id="{7F85C8B1-9958-048B-3449-7E828EA3F1E0}"/>
                </a:ext>
              </a:extLst>
            </p:cNvPr>
            <p:cNvSpPr txBox="1"/>
            <p:nvPr/>
          </p:nvSpPr>
          <p:spPr>
            <a:xfrm>
              <a:off x="1057939" y="2545469"/>
              <a:ext cx="944489" cy="400110"/>
            </a:xfrm>
            <a:prstGeom prst="rect">
              <a:avLst/>
            </a:prstGeom>
            <a:noFill/>
          </p:spPr>
          <p:txBody>
            <a:bodyPr wrap="none">
              <a:spAutoFit/>
            </a:bodyPr>
            <a:lstStyle>
              <a:defPPr>
                <a:defRPr lang="zh-CN"/>
              </a:defPPr>
              <a:lvl1pPr>
                <a:defRPr>
                  <a:solidFill>
                    <a:schemeClr val="accent1"/>
                  </a:solidFill>
                  <a:latin typeface="+mj-ea"/>
                  <a:ea typeface="+mj-ea"/>
                </a:defRPr>
              </a:lvl1pPr>
            </a:lstStyle>
            <a:p>
              <a:r>
                <a:rPr lang="zh-CN" altLang="en-US" sz="2000" b="1" dirty="0">
                  <a:solidFill>
                    <a:srgbClr val="54881A"/>
                  </a:solidFill>
                  <a:latin typeface="阿里巴巴普惠体" panose="00020600040101010101" pitchFamily="18" charset="-122"/>
                  <a:ea typeface="阿里巴巴普惠体" panose="00020600040101010101" pitchFamily="18" charset="-122"/>
                  <a:cs typeface="阿里巴巴普惠体" panose="00020600040101010101" pitchFamily="18" charset="-122"/>
                </a:rPr>
                <a:t>小标题</a:t>
              </a:r>
            </a:p>
          </p:txBody>
        </p:sp>
        <p:sp>
          <p:nvSpPr>
            <p:cNvPr id="18" name="文本框 17">
              <a:extLst>
                <a:ext uri="{FF2B5EF4-FFF2-40B4-BE49-F238E27FC236}">
                  <a16:creationId xmlns:a16="http://schemas.microsoft.com/office/drawing/2014/main" xmlns="" id="{A846C4FF-19FC-5C12-A5E8-F504B0356547}"/>
                </a:ext>
              </a:extLst>
            </p:cNvPr>
            <p:cNvSpPr txBox="1"/>
            <p:nvPr/>
          </p:nvSpPr>
          <p:spPr>
            <a:xfrm>
              <a:off x="1057939" y="4292179"/>
              <a:ext cx="2351639" cy="652486"/>
            </a:xfrm>
            <a:prstGeom prst="rect">
              <a:avLst/>
            </a:prstGeom>
            <a:noFill/>
            <a:ln w="9525">
              <a:noFill/>
            </a:ln>
          </p:spPr>
          <p:txBody>
            <a:bodyPr wrap="square">
              <a:spAutoFit/>
            </a:bodyPr>
            <a:lstStyle>
              <a:defPPr>
                <a:defRPr lang="zh-CN"/>
              </a:defPPr>
              <a:lvl1pPr indent="0" algn="ctr">
                <a:lnSpc>
                  <a:spcPct val="130000"/>
                </a:lnSpc>
                <a:buClr>
                  <a:schemeClr val="accent1"/>
                </a:buClr>
                <a:defRPr sz="1200" b="0">
                  <a:latin typeface="+mn-ea"/>
                  <a:cs typeface="微软雅黑 Light" panose="020B0502040204020203" charset="-122"/>
                </a:defRPr>
              </a:lvl1pPr>
            </a:lstStyle>
            <a:p>
              <a:pPr algn="l"/>
              <a:r>
                <a:rPr lang="zh-CN" altLang="en-US" sz="1400" dirty="0">
                  <a:solidFill>
                    <a:schemeClr val="tx1">
                      <a:lumMod val="65000"/>
                      <a:lumOff val="35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rPr>
                <a:t>单击此处输入你的正文，文字是您思想的提炼</a:t>
              </a:r>
            </a:p>
          </p:txBody>
        </p:sp>
        <p:sp>
          <p:nvSpPr>
            <p:cNvPr id="19" name="文本框 18">
              <a:extLst>
                <a:ext uri="{FF2B5EF4-FFF2-40B4-BE49-F238E27FC236}">
                  <a16:creationId xmlns:a16="http://schemas.microsoft.com/office/drawing/2014/main" xmlns="" id="{4BCF7EC6-62B6-8C2F-C991-C7820995956F}"/>
                </a:ext>
              </a:extLst>
            </p:cNvPr>
            <p:cNvSpPr txBox="1"/>
            <p:nvPr/>
          </p:nvSpPr>
          <p:spPr>
            <a:xfrm>
              <a:off x="1057939" y="3927408"/>
              <a:ext cx="944489" cy="400110"/>
            </a:xfrm>
            <a:prstGeom prst="rect">
              <a:avLst/>
            </a:prstGeom>
            <a:noFill/>
          </p:spPr>
          <p:txBody>
            <a:bodyPr wrap="none">
              <a:spAutoFit/>
            </a:bodyPr>
            <a:lstStyle>
              <a:defPPr>
                <a:defRPr lang="zh-CN"/>
              </a:defPPr>
              <a:lvl1pPr>
                <a:defRPr>
                  <a:solidFill>
                    <a:schemeClr val="accent1"/>
                  </a:solidFill>
                  <a:latin typeface="+mj-ea"/>
                  <a:ea typeface="+mj-ea"/>
                </a:defRPr>
              </a:lvl1pPr>
            </a:lstStyle>
            <a:p>
              <a:r>
                <a:rPr lang="zh-CN" altLang="en-US" sz="2000" b="1" dirty="0">
                  <a:solidFill>
                    <a:srgbClr val="54881A"/>
                  </a:solidFill>
                  <a:latin typeface="阿里巴巴普惠体" panose="00020600040101010101" pitchFamily="18" charset="-122"/>
                  <a:ea typeface="阿里巴巴普惠体" panose="00020600040101010101" pitchFamily="18" charset="-122"/>
                  <a:cs typeface="阿里巴巴普惠体" panose="00020600040101010101" pitchFamily="18" charset="-122"/>
                </a:rPr>
                <a:t>小标题</a:t>
              </a:r>
            </a:p>
          </p:txBody>
        </p:sp>
      </p:grpSp>
      <p:grpSp>
        <p:nvGrpSpPr>
          <p:cNvPr id="28" name="组合 27">
            <a:extLst>
              <a:ext uri="{FF2B5EF4-FFF2-40B4-BE49-F238E27FC236}">
                <a16:creationId xmlns:a16="http://schemas.microsoft.com/office/drawing/2014/main" xmlns="" id="{740D51D5-294F-1FA4-A0D4-9DA056E5353A}"/>
              </a:ext>
            </a:extLst>
          </p:cNvPr>
          <p:cNvGrpSpPr/>
          <p:nvPr/>
        </p:nvGrpSpPr>
        <p:grpSpPr>
          <a:xfrm>
            <a:off x="4617206" y="2553148"/>
            <a:ext cx="2351639" cy="2399196"/>
            <a:chOff x="1057939" y="2545469"/>
            <a:chExt cx="2351639" cy="2399196"/>
          </a:xfrm>
        </p:grpSpPr>
        <p:sp>
          <p:nvSpPr>
            <p:cNvPr id="29" name="文本框 28">
              <a:extLst>
                <a:ext uri="{FF2B5EF4-FFF2-40B4-BE49-F238E27FC236}">
                  <a16:creationId xmlns:a16="http://schemas.microsoft.com/office/drawing/2014/main" xmlns="" id="{6F393F86-CB16-D821-5A58-D5CB1448EC1B}"/>
                </a:ext>
              </a:extLst>
            </p:cNvPr>
            <p:cNvSpPr txBox="1"/>
            <p:nvPr/>
          </p:nvSpPr>
          <p:spPr>
            <a:xfrm>
              <a:off x="1057939" y="2910240"/>
              <a:ext cx="2351639" cy="652486"/>
            </a:xfrm>
            <a:prstGeom prst="rect">
              <a:avLst/>
            </a:prstGeom>
            <a:noFill/>
            <a:ln w="9525">
              <a:noFill/>
            </a:ln>
          </p:spPr>
          <p:txBody>
            <a:bodyPr wrap="square">
              <a:spAutoFit/>
            </a:bodyPr>
            <a:lstStyle>
              <a:defPPr>
                <a:defRPr lang="zh-CN"/>
              </a:defPPr>
              <a:lvl1pPr indent="0" algn="ctr">
                <a:lnSpc>
                  <a:spcPct val="130000"/>
                </a:lnSpc>
                <a:buClr>
                  <a:schemeClr val="accent1"/>
                </a:buClr>
                <a:defRPr sz="1200" b="0">
                  <a:latin typeface="+mn-ea"/>
                  <a:cs typeface="微软雅黑 Light" panose="020B0502040204020203" charset="-122"/>
                </a:defRPr>
              </a:lvl1pPr>
            </a:lstStyle>
            <a:p>
              <a:pPr algn="l"/>
              <a:r>
                <a:rPr lang="zh-CN" altLang="en-US" sz="1400" dirty="0">
                  <a:solidFill>
                    <a:schemeClr val="tx1">
                      <a:lumMod val="65000"/>
                      <a:lumOff val="35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rPr>
                <a:t>单击此处输入你的正文，文字是您思想的提炼</a:t>
              </a:r>
            </a:p>
          </p:txBody>
        </p:sp>
        <p:sp>
          <p:nvSpPr>
            <p:cNvPr id="30" name="文本框 29">
              <a:extLst>
                <a:ext uri="{FF2B5EF4-FFF2-40B4-BE49-F238E27FC236}">
                  <a16:creationId xmlns:a16="http://schemas.microsoft.com/office/drawing/2014/main" xmlns="" id="{83A63197-33EE-AE19-0FE8-993ADFB26F0C}"/>
                </a:ext>
              </a:extLst>
            </p:cNvPr>
            <p:cNvSpPr txBox="1"/>
            <p:nvPr/>
          </p:nvSpPr>
          <p:spPr>
            <a:xfrm>
              <a:off x="1057939" y="2545469"/>
              <a:ext cx="944489" cy="400110"/>
            </a:xfrm>
            <a:prstGeom prst="rect">
              <a:avLst/>
            </a:prstGeom>
            <a:noFill/>
          </p:spPr>
          <p:txBody>
            <a:bodyPr wrap="none">
              <a:spAutoFit/>
            </a:bodyPr>
            <a:lstStyle>
              <a:defPPr>
                <a:defRPr lang="zh-CN"/>
              </a:defPPr>
              <a:lvl1pPr>
                <a:defRPr>
                  <a:solidFill>
                    <a:schemeClr val="accent1"/>
                  </a:solidFill>
                  <a:latin typeface="+mj-ea"/>
                  <a:ea typeface="+mj-ea"/>
                </a:defRPr>
              </a:lvl1pPr>
            </a:lstStyle>
            <a:p>
              <a:r>
                <a:rPr lang="zh-CN" altLang="en-US" sz="2000" b="1" dirty="0">
                  <a:solidFill>
                    <a:srgbClr val="54881A"/>
                  </a:solidFill>
                  <a:latin typeface="阿里巴巴普惠体" panose="00020600040101010101" pitchFamily="18" charset="-122"/>
                  <a:ea typeface="阿里巴巴普惠体" panose="00020600040101010101" pitchFamily="18" charset="-122"/>
                  <a:cs typeface="阿里巴巴普惠体" panose="00020600040101010101" pitchFamily="18" charset="-122"/>
                </a:rPr>
                <a:t>小标题</a:t>
              </a:r>
            </a:p>
          </p:txBody>
        </p:sp>
        <p:sp>
          <p:nvSpPr>
            <p:cNvPr id="31" name="文本框 30">
              <a:extLst>
                <a:ext uri="{FF2B5EF4-FFF2-40B4-BE49-F238E27FC236}">
                  <a16:creationId xmlns:a16="http://schemas.microsoft.com/office/drawing/2014/main" xmlns="" id="{CF413726-8D75-1C34-9B71-63B851AB4647}"/>
                </a:ext>
              </a:extLst>
            </p:cNvPr>
            <p:cNvSpPr txBox="1"/>
            <p:nvPr/>
          </p:nvSpPr>
          <p:spPr>
            <a:xfrm>
              <a:off x="1057939" y="4292179"/>
              <a:ext cx="2351639" cy="652486"/>
            </a:xfrm>
            <a:prstGeom prst="rect">
              <a:avLst/>
            </a:prstGeom>
            <a:noFill/>
            <a:ln w="9525">
              <a:noFill/>
            </a:ln>
          </p:spPr>
          <p:txBody>
            <a:bodyPr wrap="square">
              <a:spAutoFit/>
            </a:bodyPr>
            <a:lstStyle>
              <a:defPPr>
                <a:defRPr lang="zh-CN"/>
              </a:defPPr>
              <a:lvl1pPr indent="0" algn="ctr">
                <a:lnSpc>
                  <a:spcPct val="130000"/>
                </a:lnSpc>
                <a:buClr>
                  <a:schemeClr val="accent1"/>
                </a:buClr>
                <a:defRPr sz="1200" b="0">
                  <a:latin typeface="+mn-ea"/>
                  <a:cs typeface="微软雅黑 Light" panose="020B0502040204020203" charset="-122"/>
                </a:defRPr>
              </a:lvl1pPr>
            </a:lstStyle>
            <a:p>
              <a:pPr algn="l"/>
              <a:r>
                <a:rPr lang="zh-CN" altLang="en-US" sz="1400" dirty="0">
                  <a:solidFill>
                    <a:schemeClr val="tx1">
                      <a:lumMod val="65000"/>
                      <a:lumOff val="35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rPr>
                <a:t>单击此处输入你的正文，文字是您思想的提炼</a:t>
              </a:r>
            </a:p>
          </p:txBody>
        </p:sp>
        <p:sp>
          <p:nvSpPr>
            <p:cNvPr id="32" name="文本框 31">
              <a:extLst>
                <a:ext uri="{FF2B5EF4-FFF2-40B4-BE49-F238E27FC236}">
                  <a16:creationId xmlns:a16="http://schemas.microsoft.com/office/drawing/2014/main" xmlns="" id="{2105F1C1-1F42-514C-D8E4-A4504426B899}"/>
                </a:ext>
              </a:extLst>
            </p:cNvPr>
            <p:cNvSpPr txBox="1"/>
            <p:nvPr/>
          </p:nvSpPr>
          <p:spPr>
            <a:xfrm>
              <a:off x="1057939" y="3927408"/>
              <a:ext cx="944489" cy="400110"/>
            </a:xfrm>
            <a:prstGeom prst="rect">
              <a:avLst/>
            </a:prstGeom>
            <a:noFill/>
          </p:spPr>
          <p:txBody>
            <a:bodyPr wrap="none">
              <a:spAutoFit/>
            </a:bodyPr>
            <a:lstStyle>
              <a:defPPr>
                <a:defRPr lang="zh-CN"/>
              </a:defPPr>
              <a:lvl1pPr>
                <a:defRPr>
                  <a:solidFill>
                    <a:schemeClr val="accent1"/>
                  </a:solidFill>
                  <a:latin typeface="+mj-ea"/>
                  <a:ea typeface="+mj-ea"/>
                </a:defRPr>
              </a:lvl1pPr>
            </a:lstStyle>
            <a:p>
              <a:r>
                <a:rPr lang="zh-CN" altLang="en-US" sz="2000" b="1" dirty="0">
                  <a:solidFill>
                    <a:srgbClr val="54881A"/>
                  </a:solidFill>
                  <a:latin typeface="阿里巴巴普惠体" panose="00020600040101010101" pitchFamily="18" charset="-122"/>
                  <a:ea typeface="阿里巴巴普惠体" panose="00020600040101010101" pitchFamily="18" charset="-122"/>
                  <a:cs typeface="阿里巴巴普惠体" panose="00020600040101010101" pitchFamily="18" charset="-122"/>
                </a:rPr>
                <a:t>小标题</a:t>
              </a:r>
            </a:p>
          </p:txBody>
        </p:sp>
      </p:grpSp>
      <p:grpSp>
        <p:nvGrpSpPr>
          <p:cNvPr id="33" name="组合 32">
            <a:extLst>
              <a:ext uri="{FF2B5EF4-FFF2-40B4-BE49-F238E27FC236}">
                <a16:creationId xmlns:a16="http://schemas.microsoft.com/office/drawing/2014/main" xmlns="" id="{835911CB-37C2-6CF8-119C-DE9B688EA194}"/>
              </a:ext>
            </a:extLst>
          </p:cNvPr>
          <p:cNvGrpSpPr/>
          <p:nvPr/>
        </p:nvGrpSpPr>
        <p:grpSpPr>
          <a:xfrm>
            <a:off x="8128502" y="2553148"/>
            <a:ext cx="2351639" cy="2399196"/>
            <a:chOff x="1057939" y="2545469"/>
            <a:chExt cx="2351639" cy="2399196"/>
          </a:xfrm>
        </p:grpSpPr>
        <p:sp>
          <p:nvSpPr>
            <p:cNvPr id="50" name="文本框 49">
              <a:extLst>
                <a:ext uri="{FF2B5EF4-FFF2-40B4-BE49-F238E27FC236}">
                  <a16:creationId xmlns:a16="http://schemas.microsoft.com/office/drawing/2014/main" xmlns="" id="{3E3391D2-BED5-32B8-37B0-2DB45156C031}"/>
                </a:ext>
              </a:extLst>
            </p:cNvPr>
            <p:cNvSpPr txBox="1"/>
            <p:nvPr/>
          </p:nvSpPr>
          <p:spPr>
            <a:xfrm>
              <a:off x="1057939" y="2910240"/>
              <a:ext cx="2351639" cy="652486"/>
            </a:xfrm>
            <a:prstGeom prst="rect">
              <a:avLst/>
            </a:prstGeom>
            <a:noFill/>
            <a:ln w="9525">
              <a:noFill/>
            </a:ln>
          </p:spPr>
          <p:txBody>
            <a:bodyPr wrap="square">
              <a:spAutoFit/>
            </a:bodyPr>
            <a:lstStyle>
              <a:defPPr>
                <a:defRPr lang="zh-CN"/>
              </a:defPPr>
              <a:lvl1pPr indent="0" algn="ctr">
                <a:lnSpc>
                  <a:spcPct val="130000"/>
                </a:lnSpc>
                <a:buClr>
                  <a:schemeClr val="accent1"/>
                </a:buClr>
                <a:defRPr sz="1200" b="0">
                  <a:latin typeface="+mn-ea"/>
                  <a:cs typeface="微软雅黑 Light" panose="020B0502040204020203" charset="-122"/>
                </a:defRPr>
              </a:lvl1pPr>
            </a:lstStyle>
            <a:p>
              <a:pPr algn="l"/>
              <a:r>
                <a:rPr lang="zh-CN" altLang="en-US" sz="1400" dirty="0">
                  <a:solidFill>
                    <a:schemeClr val="tx1">
                      <a:lumMod val="65000"/>
                      <a:lumOff val="35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rPr>
                <a:t>单击此处输入你的正文，文字是您思想的提炼</a:t>
              </a:r>
            </a:p>
          </p:txBody>
        </p:sp>
        <p:sp>
          <p:nvSpPr>
            <p:cNvPr id="55" name="文本框 54">
              <a:extLst>
                <a:ext uri="{FF2B5EF4-FFF2-40B4-BE49-F238E27FC236}">
                  <a16:creationId xmlns:a16="http://schemas.microsoft.com/office/drawing/2014/main" xmlns="" id="{336FDBBB-9360-BE2F-61AA-EA1F0D92D27E}"/>
                </a:ext>
              </a:extLst>
            </p:cNvPr>
            <p:cNvSpPr txBox="1"/>
            <p:nvPr/>
          </p:nvSpPr>
          <p:spPr>
            <a:xfrm>
              <a:off x="1057939" y="2545469"/>
              <a:ext cx="944489" cy="400110"/>
            </a:xfrm>
            <a:prstGeom prst="rect">
              <a:avLst/>
            </a:prstGeom>
            <a:noFill/>
          </p:spPr>
          <p:txBody>
            <a:bodyPr wrap="none">
              <a:spAutoFit/>
            </a:bodyPr>
            <a:lstStyle>
              <a:defPPr>
                <a:defRPr lang="zh-CN"/>
              </a:defPPr>
              <a:lvl1pPr>
                <a:defRPr>
                  <a:solidFill>
                    <a:schemeClr val="accent1"/>
                  </a:solidFill>
                  <a:latin typeface="+mj-ea"/>
                  <a:ea typeface="+mj-ea"/>
                </a:defRPr>
              </a:lvl1pPr>
            </a:lstStyle>
            <a:p>
              <a:r>
                <a:rPr lang="zh-CN" altLang="en-US" sz="2000" b="1" dirty="0">
                  <a:solidFill>
                    <a:srgbClr val="54881A"/>
                  </a:solidFill>
                  <a:latin typeface="阿里巴巴普惠体" panose="00020600040101010101" pitchFamily="18" charset="-122"/>
                  <a:ea typeface="阿里巴巴普惠体" panose="00020600040101010101" pitchFamily="18" charset="-122"/>
                  <a:cs typeface="阿里巴巴普惠体" panose="00020600040101010101" pitchFamily="18" charset="-122"/>
                </a:rPr>
                <a:t>小标题</a:t>
              </a:r>
            </a:p>
          </p:txBody>
        </p:sp>
        <p:sp>
          <p:nvSpPr>
            <p:cNvPr id="56" name="文本框 55">
              <a:extLst>
                <a:ext uri="{FF2B5EF4-FFF2-40B4-BE49-F238E27FC236}">
                  <a16:creationId xmlns:a16="http://schemas.microsoft.com/office/drawing/2014/main" xmlns="" id="{E063CD72-D9D2-444E-8B2E-327D2DFA90F6}"/>
                </a:ext>
              </a:extLst>
            </p:cNvPr>
            <p:cNvSpPr txBox="1"/>
            <p:nvPr/>
          </p:nvSpPr>
          <p:spPr>
            <a:xfrm>
              <a:off x="1057939" y="4292179"/>
              <a:ext cx="2351639" cy="652486"/>
            </a:xfrm>
            <a:prstGeom prst="rect">
              <a:avLst/>
            </a:prstGeom>
            <a:noFill/>
            <a:ln w="9525">
              <a:noFill/>
            </a:ln>
          </p:spPr>
          <p:txBody>
            <a:bodyPr wrap="square">
              <a:spAutoFit/>
            </a:bodyPr>
            <a:lstStyle>
              <a:defPPr>
                <a:defRPr lang="zh-CN"/>
              </a:defPPr>
              <a:lvl1pPr indent="0" algn="ctr">
                <a:lnSpc>
                  <a:spcPct val="130000"/>
                </a:lnSpc>
                <a:buClr>
                  <a:schemeClr val="accent1"/>
                </a:buClr>
                <a:defRPr sz="1200" b="0">
                  <a:latin typeface="+mn-ea"/>
                  <a:cs typeface="微软雅黑 Light" panose="020B0502040204020203" charset="-122"/>
                </a:defRPr>
              </a:lvl1pPr>
            </a:lstStyle>
            <a:p>
              <a:pPr algn="l"/>
              <a:r>
                <a:rPr lang="zh-CN" altLang="en-US" sz="1400" dirty="0">
                  <a:solidFill>
                    <a:schemeClr val="tx1">
                      <a:lumMod val="65000"/>
                      <a:lumOff val="35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rPr>
                <a:t>单击此处输入你的正文，文字是您思想的提炼</a:t>
              </a:r>
            </a:p>
          </p:txBody>
        </p:sp>
        <p:sp>
          <p:nvSpPr>
            <p:cNvPr id="57" name="文本框 56">
              <a:extLst>
                <a:ext uri="{FF2B5EF4-FFF2-40B4-BE49-F238E27FC236}">
                  <a16:creationId xmlns:a16="http://schemas.microsoft.com/office/drawing/2014/main" xmlns="" id="{7A4A0A6C-D0BE-57C0-D4A0-F9B57E7FEC4D}"/>
                </a:ext>
              </a:extLst>
            </p:cNvPr>
            <p:cNvSpPr txBox="1"/>
            <p:nvPr/>
          </p:nvSpPr>
          <p:spPr>
            <a:xfrm>
              <a:off x="1057939" y="3927408"/>
              <a:ext cx="944489" cy="400110"/>
            </a:xfrm>
            <a:prstGeom prst="rect">
              <a:avLst/>
            </a:prstGeom>
            <a:noFill/>
          </p:spPr>
          <p:txBody>
            <a:bodyPr wrap="none">
              <a:spAutoFit/>
            </a:bodyPr>
            <a:lstStyle>
              <a:defPPr>
                <a:defRPr lang="zh-CN"/>
              </a:defPPr>
              <a:lvl1pPr>
                <a:defRPr>
                  <a:solidFill>
                    <a:schemeClr val="accent1"/>
                  </a:solidFill>
                  <a:latin typeface="+mj-ea"/>
                  <a:ea typeface="+mj-ea"/>
                </a:defRPr>
              </a:lvl1pPr>
            </a:lstStyle>
            <a:p>
              <a:r>
                <a:rPr lang="zh-CN" altLang="en-US" sz="2000" b="1" dirty="0">
                  <a:solidFill>
                    <a:srgbClr val="54881A"/>
                  </a:solidFill>
                  <a:latin typeface="阿里巴巴普惠体" panose="00020600040101010101" pitchFamily="18" charset="-122"/>
                  <a:ea typeface="阿里巴巴普惠体" panose="00020600040101010101" pitchFamily="18" charset="-122"/>
                  <a:cs typeface="阿里巴巴普惠体" panose="00020600040101010101" pitchFamily="18" charset="-122"/>
                </a:rPr>
                <a:t>小标题</a:t>
              </a:r>
            </a:p>
          </p:txBody>
        </p:sp>
      </p:grpSp>
    </p:spTree>
    <p:extLst>
      <p:ext uri="{BB962C8B-B14F-4D97-AF65-F5344CB8AC3E}">
        <p14:creationId xmlns:p14="http://schemas.microsoft.com/office/powerpoint/2010/main" val="699405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par>
                                <p:cTn id="13" presetID="10" presetClass="entr" presetSubtype="0"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par>
                                <p:cTn id="16" presetID="10" presetClass="entr" presetSubtype="0" fill="hold"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500"/>
                                        <p:tgtEl>
                                          <p:spTgt spid="26"/>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1000"/>
                                        <p:tgtEl>
                                          <p:spTgt spid="27"/>
                                        </p:tgtEl>
                                      </p:cBhvr>
                                    </p:animEffect>
                                    <p:anim calcmode="lin" valueType="num">
                                      <p:cBhvr>
                                        <p:cTn id="24" dur="1000" fill="hold"/>
                                        <p:tgtEl>
                                          <p:spTgt spid="27"/>
                                        </p:tgtEl>
                                        <p:attrNameLst>
                                          <p:attrName>ppt_x</p:attrName>
                                        </p:attrNameLst>
                                      </p:cBhvr>
                                      <p:tavLst>
                                        <p:tav tm="0">
                                          <p:val>
                                            <p:strVal val="#ppt_x"/>
                                          </p:val>
                                        </p:tav>
                                        <p:tav tm="100000">
                                          <p:val>
                                            <p:strVal val="#ppt_x"/>
                                          </p:val>
                                        </p:tav>
                                      </p:tavLst>
                                    </p:anim>
                                    <p:anim calcmode="lin" valueType="num">
                                      <p:cBhvr>
                                        <p:cTn id="25" dur="1000" fill="hold"/>
                                        <p:tgtEl>
                                          <p:spTgt spid="27"/>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1000"/>
                                        <p:tgtEl>
                                          <p:spTgt spid="28"/>
                                        </p:tgtEl>
                                      </p:cBhvr>
                                    </p:animEffect>
                                    <p:anim calcmode="lin" valueType="num">
                                      <p:cBhvr>
                                        <p:cTn id="29" dur="1000" fill="hold"/>
                                        <p:tgtEl>
                                          <p:spTgt spid="28"/>
                                        </p:tgtEl>
                                        <p:attrNameLst>
                                          <p:attrName>ppt_x</p:attrName>
                                        </p:attrNameLst>
                                      </p:cBhvr>
                                      <p:tavLst>
                                        <p:tav tm="0">
                                          <p:val>
                                            <p:strVal val="#ppt_x"/>
                                          </p:val>
                                        </p:tav>
                                        <p:tav tm="100000">
                                          <p:val>
                                            <p:strVal val="#ppt_x"/>
                                          </p:val>
                                        </p:tav>
                                      </p:tavLst>
                                    </p:anim>
                                    <p:anim calcmode="lin" valueType="num">
                                      <p:cBhvr>
                                        <p:cTn id="30" dur="1000" fill="hold"/>
                                        <p:tgtEl>
                                          <p:spTgt spid="28"/>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1000"/>
                                        <p:tgtEl>
                                          <p:spTgt spid="33"/>
                                        </p:tgtEl>
                                      </p:cBhvr>
                                    </p:animEffect>
                                    <p:anim calcmode="lin" valueType="num">
                                      <p:cBhvr>
                                        <p:cTn id="34" dur="1000" fill="hold"/>
                                        <p:tgtEl>
                                          <p:spTgt spid="33"/>
                                        </p:tgtEl>
                                        <p:attrNameLst>
                                          <p:attrName>ppt_x</p:attrName>
                                        </p:attrNameLst>
                                      </p:cBhvr>
                                      <p:tavLst>
                                        <p:tav tm="0">
                                          <p:val>
                                            <p:strVal val="#ppt_x"/>
                                          </p:val>
                                        </p:tav>
                                        <p:tav tm="100000">
                                          <p:val>
                                            <p:strVal val="#ppt_x"/>
                                          </p:val>
                                        </p:tav>
                                      </p:tavLst>
                                    </p:anim>
                                    <p:anim calcmode="lin" valueType="num">
                                      <p:cBhvr>
                                        <p:cTn id="3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文本框 184">
            <a:extLst>
              <a:ext uri="{FF2B5EF4-FFF2-40B4-BE49-F238E27FC236}">
                <a16:creationId xmlns:a16="http://schemas.microsoft.com/office/drawing/2014/main" xmlns="" id="{43104DB6-6223-8A0A-647A-3DEDE6D4F2A7}"/>
              </a:ext>
            </a:extLst>
          </p:cNvPr>
          <p:cNvSpPr txBox="1"/>
          <p:nvPr/>
        </p:nvSpPr>
        <p:spPr>
          <a:xfrm>
            <a:off x="729719" y="402485"/>
            <a:ext cx="2265051" cy="523220"/>
          </a:xfrm>
          <a:prstGeom prst="rect">
            <a:avLst/>
          </a:prstGeom>
          <a:noFill/>
        </p:spPr>
        <p:txBody>
          <a:bodyPr wrap="square">
            <a:spAutoFit/>
          </a:bodyPr>
          <a:lstStyle/>
          <a:p>
            <a:r>
              <a:rPr lang="zh-CN" altLang="en-US" sz="2800" dirty="0">
                <a:solidFill>
                  <a:srgbClr val="54881A"/>
                </a:solidFill>
                <a:latin typeface="优设标题黑" panose="00000500000000000000" pitchFamily="2" charset="-122"/>
                <a:ea typeface="优设标题黑" panose="00000500000000000000" pitchFamily="2" charset="-122"/>
              </a:rPr>
              <a:t>输入相关标题</a:t>
            </a:r>
          </a:p>
        </p:txBody>
      </p:sp>
      <p:grpSp>
        <p:nvGrpSpPr>
          <p:cNvPr id="17" name="组合 16">
            <a:extLst>
              <a:ext uri="{FF2B5EF4-FFF2-40B4-BE49-F238E27FC236}">
                <a16:creationId xmlns:a16="http://schemas.microsoft.com/office/drawing/2014/main" xmlns="" id="{D3ABAD56-FB67-E158-E817-CBE454E2CB22}"/>
              </a:ext>
            </a:extLst>
          </p:cNvPr>
          <p:cNvGrpSpPr/>
          <p:nvPr/>
        </p:nvGrpSpPr>
        <p:grpSpPr>
          <a:xfrm>
            <a:off x="6599109" y="3838751"/>
            <a:ext cx="3637331" cy="1604851"/>
            <a:chOff x="6684336" y="3502250"/>
            <a:chExt cx="3637330" cy="1604851"/>
          </a:xfrm>
        </p:grpSpPr>
        <p:sp>
          <p:nvSpPr>
            <p:cNvPr id="4" name="TextBox 9">
              <a:extLst>
                <a:ext uri="{FF2B5EF4-FFF2-40B4-BE49-F238E27FC236}">
                  <a16:creationId xmlns:a16="http://schemas.microsoft.com/office/drawing/2014/main" xmlns="" id="{97BBEEBB-3A31-BB74-AF2A-1EB1D380A171}"/>
                </a:ext>
              </a:extLst>
            </p:cNvPr>
            <p:cNvSpPr txBox="1"/>
            <p:nvPr/>
          </p:nvSpPr>
          <p:spPr>
            <a:xfrm>
              <a:off x="6684339" y="4368437"/>
              <a:ext cx="3637327" cy="738664"/>
            </a:xfrm>
            <a:prstGeom prst="rect">
              <a:avLst/>
            </a:prstGeom>
            <a:noFill/>
          </p:spPr>
          <p:txBody>
            <a:bodyPr wrap="square" rtlCol="0" anchor="ctr">
              <a:spAutoFit/>
            </a:bodyPr>
            <a:lstStyle/>
            <a:p>
              <a:pPr>
                <a:lnSpc>
                  <a:spcPct val="150000"/>
                </a:lnSpc>
              </a:pPr>
              <a:r>
                <a:rPr lang="zh-CN" altLang="en-US" sz="1400" dirty="0">
                  <a:solidFill>
                    <a:schemeClr val="tx1">
                      <a:lumMod val="65000"/>
                      <a:lumOff val="35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rPr>
                <a:t>单击此处输入你的正文，文字是您思想的提炼，为了最终演示发布的良好效果</a:t>
              </a:r>
            </a:p>
          </p:txBody>
        </p:sp>
        <p:sp>
          <p:nvSpPr>
            <p:cNvPr id="5" name="TextBox 10">
              <a:extLst>
                <a:ext uri="{FF2B5EF4-FFF2-40B4-BE49-F238E27FC236}">
                  <a16:creationId xmlns:a16="http://schemas.microsoft.com/office/drawing/2014/main" xmlns="" id="{D5D13774-BC33-9521-E2A1-E6D43F9FB118}"/>
                </a:ext>
              </a:extLst>
            </p:cNvPr>
            <p:cNvSpPr txBox="1"/>
            <p:nvPr/>
          </p:nvSpPr>
          <p:spPr>
            <a:xfrm>
              <a:off x="6684336" y="3989788"/>
              <a:ext cx="2136702" cy="338554"/>
            </a:xfrm>
            <a:prstGeom prst="rect">
              <a:avLst/>
            </a:prstGeom>
            <a:noFill/>
          </p:spPr>
          <p:txBody>
            <a:bodyPr wrap="square" rtlCol="0">
              <a:spAutoFit/>
            </a:bodyPr>
            <a:lstStyle/>
            <a:p>
              <a:r>
                <a:rPr lang="zh-CN" altLang="en-US" sz="1600" b="1" dirty="0">
                  <a:solidFill>
                    <a:srgbClr val="54881A"/>
                  </a:solidFill>
                  <a:latin typeface="阿里巴巴普惠体" panose="00020600040101010101" pitchFamily="18" charset="-122"/>
                  <a:ea typeface="阿里巴巴普惠体" panose="00020600040101010101" pitchFamily="18" charset="-122"/>
                  <a:cs typeface="阿里巴巴普惠体" panose="00020600040101010101" pitchFamily="18" charset="-122"/>
                  <a:sym typeface="+mn-ea"/>
                </a:rPr>
                <a:t>添加小标题</a:t>
              </a:r>
            </a:p>
          </p:txBody>
        </p:sp>
        <p:sp>
          <p:nvSpPr>
            <p:cNvPr id="6" name="TextBox 7">
              <a:extLst>
                <a:ext uri="{FF2B5EF4-FFF2-40B4-BE49-F238E27FC236}">
                  <a16:creationId xmlns:a16="http://schemas.microsoft.com/office/drawing/2014/main" xmlns="" id="{7E7765C0-0595-D973-BA33-CF04C7B04CF6}"/>
                </a:ext>
              </a:extLst>
            </p:cNvPr>
            <p:cNvSpPr txBox="1"/>
            <p:nvPr/>
          </p:nvSpPr>
          <p:spPr>
            <a:xfrm>
              <a:off x="6684337" y="3502250"/>
              <a:ext cx="1595534" cy="583565"/>
            </a:xfrm>
            <a:prstGeom prst="rect">
              <a:avLst/>
            </a:prstGeom>
            <a:noFill/>
          </p:spPr>
          <p:txBody>
            <a:bodyPr wrap="square" rtlCol="0">
              <a:spAutoFit/>
            </a:bodyPr>
            <a:lstStyle/>
            <a:p>
              <a:r>
                <a:rPr lang="en-ID" sz="3200" b="1" dirty="0">
                  <a:solidFill>
                    <a:schemeClr val="accent1"/>
                  </a:solidFill>
                  <a:latin typeface="阿里巴巴普惠体" panose="00020600040101010101" pitchFamily="18" charset="-122"/>
                  <a:ea typeface="阿里巴巴普惠体" panose="00020600040101010101" pitchFamily="18" charset="-122"/>
                  <a:cs typeface="阿里巴巴普惠体" panose="00020600040101010101" pitchFamily="18" charset="-122"/>
                </a:rPr>
                <a:t>20</a:t>
              </a:r>
              <a:r>
                <a:rPr lang="en-US" altLang="en-ID" sz="3200" b="1" dirty="0">
                  <a:solidFill>
                    <a:schemeClr val="accent1"/>
                  </a:solidFill>
                  <a:latin typeface="阿里巴巴普惠体" panose="00020600040101010101" pitchFamily="18" charset="-122"/>
                  <a:ea typeface="阿里巴巴普惠体" panose="00020600040101010101" pitchFamily="18" charset="-122"/>
                  <a:cs typeface="阿里巴巴普惠体" panose="00020600040101010101" pitchFamily="18" charset="-122"/>
                </a:rPr>
                <a:t>XX</a:t>
              </a:r>
            </a:p>
          </p:txBody>
        </p:sp>
      </p:grpSp>
      <p:grpSp>
        <p:nvGrpSpPr>
          <p:cNvPr id="16" name="组合 15">
            <a:extLst>
              <a:ext uri="{FF2B5EF4-FFF2-40B4-BE49-F238E27FC236}">
                <a16:creationId xmlns:a16="http://schemas.microsoft.com/office/drawing/2014/main" xmlns="" id="{2A262E1E-E18A-40DB-31CE-FB6E02055466}"/>
              </a:ext>
            </a:extLst>
          </p:cNvPr>
          <p:cNvGrpSpPr/>
          <p:nvPr/>
        </p:nvGrpSpPr>
        <p:grpSpPr>
          <a:xfrm>
            <a:off x="1760688" y="1436234"/>
            <a:ext cx="3670441" cy="1604851"/>
            <a:chOff x="1724022" y="1626428"/>
            <a:chExt cx="3670441" cy="1604851"/>
          </a:xfrm>
        </p:grpSpPr>
        <p:sp>
          <p:nvSpPr>
            <p:cNvPr id="8" name="TextBox 14">
              <a:extLst>
                <a:ext uri="{FF2B5EF4-FFF2-40B4-BE49-F238E27FC236}">
                  <a16:creationId xmlns:a16="http://schemas.microsoft.com/office/drawing/2014/main" xmlns="" id="{2AFF8224-77FD-E104-A048-3154EF3DFFC0}"/>
                </a:ext>
              </a:extLst>
            </p:cNvPr>
            <p:cNvSpPr txBox="1"/>
            <p:nvPr/>
          </p:nvSpPr>
          <p:spPr>
            <a:xfrm>
              <a:off x="1724022" y="2492615"/>
              <a:ext cx="3670440" cy="738664"/>
            </a:xfrm>
            <a:prstGeom prst="rect">
              <a:avLst/>
            </a:prstGeom>
            <a:noFill/>
          </p:spPr>
          <p:txBody>
            <a:bodyPr wrap="square" rtlCol="0" anchor="ctr">
              <a:spAutoFit/>
            </a:bodyPr>
            <a:lstStyle/>
            <a:p>
              <a:pPr algn="r">
                <a:lnSpc>
                  <a:spcPct val="150000"/>
                </a:lnSpc>
              </a:pPr>
              <a:r>
                <a:rPr lang="zh-CN" altLang="en-US" sz="1400" dirty="0">
                  <a:solidFill>
                    <a:schemeClr val="tx1">
                      <a:lumMod val="65000"/>
                      <a:lumOff val="35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rPr>
                <a:t>单击此处输入你的正文，文字是您思想的提炼，为了最终演示发布的良好效果</a:t>
              </a:r>
            </a:p>
          </p:txBody>
        </p:sp>
        <p:sp>
          <p:nvSpPr>
            <p:cNvPr id="9" name="TextBox 15">
              <a:extLst>
                <a:ext uri="{FF2B5EF4-FFF2-40B4-BE49-F238E27FC236}">
                  <a16:creationId xmlns:a16="http://schemas.microsoft.com/office/drawing/2014/main" xmlns="" id="{1E12E8C9-ABF5-EA9D-E641-116068B75F56}"/>
                </a:ext>
              </a:extLst>
            </p:cNvPr>
            <p:cNvSpPr txBox="1"/>
            <p:nvPr/>
          </p:nvSpPr>
          <p:spPr>
            <a:xfrm>
              <a:off x="3192233" y="2108786"/>
              <a:ext cx="2136702" cy="338554"/>
            </a:xfrm>
            <a:prstGeom prst="rect">
              <a:avLst/>
            </a:prstGeom>
            <a:noFill/>
          </p:spPr>
          <p:txBody>
            <a:bodyPr wrap="square" rtlCol="0">
              <a:spAutoFit/>
            </a:bodyPr>
            <a:lstStyle/>
            <a:p>
              <a:pPr algn="r"/>
              <a:r>
                <a:rPr lang="zh-CN" altLang="en-US" sz="1600" b="1" dirty="0">
                  <a:solidFill>
                    <a:srgbClr val="54881A"/>
                  </a:solidFill>
                  <a:latin typeface="阿里巴巴普惠体" panose="00020600040101010101" pitchFamily="18" charset="-122"/>
                  <a:ea typeface="阿里巴巴普惠体" panose="00020600040101010101" pitchFamily="18" charset="-122"/>
                  <a:cs typeface="阿里巴巴普惠体" panose="00020600040101010101" pitchFamily="18" charset="-122"/>
                  <a:sym typeface="+mn-ea"/>
                </a:rPr>
                <a:t>添加小标题</a:t>
              </a:r>
            </a:p>
          </p:txBody>
        </p:sp>
        <p:sp>
          <p:nvSpPr>
            <p:cNvPr id="10" name="TextBox 16">
              <a:extLst>
                <a:ext uri="{FF2B5EF4-FFF2-40B4-BE49-F238E27FC236}">
                  <a16:creationId xmlns:a16="http://schemas.microsoft.com/office/drawing/2014/main" xmlns="" id="{2D4FA03D-C628-ACD4-CA4A-C827A7F93843}"/>
                </a:ext>
              </a:extLst>
            </p:cNvPr>
            <p:cNvSpPr txBox="1"/>
            <p:nvPr/>
          </p:nvSpPr>
          <p:spPr>
            <a:xfrm>
              <a:off x="3798929" y="1626428"/>
              <a:ext cx="1595534" cy="583565"/>
            </a:xfrm>
            <a:prstGeom prst="rect">
              <a:avLst/>
            </a:prstGeom>
            <a:noFill/>
          </p:spPr>
          <p:txBody>
            <a:bodyPr wrap="square" rtlCol="0">
              <a:spAutoFit/>
            </a:bodyPr>
            <a:lstStyle/>
            <a:p>
              <a:pPr algn="r"/>
              <a:r>
                <a:rPr lang="en-ID" sz="3200" b="1" dirty="0">
                  <a:solidFill>
                    <a:schemeClr val="accent1"/>
                  </a:solidFill>
                  <a:latin typeface="阿里巴巴普惠体" panose="00020600040101010101" pitchFamily="18" charset="-122"/>
                  <a:ea typeface="阿里巴巴普惠体" panose="00020600040101010101" pitchFamily="18" charset="-122"/>
                  <a:cs typeface="阿里巴巴普惠体" panose="00020600040101010101" pitchFamily="18" charset="-122"/>
                </a:rPr>
                <a:t>20</a:t>
              </a:r>
              <a:r>
                <a:rPr lang="en-US" altLang="en-ID" sz="3200" b="1" dirty="0">
                  <a:solidFill>
                    <a:schemeClr val="accent1"/>
                  </a:solidFill>
                  <a:latin typeface="阿里巴巴普惠体" panose="00020600040101010101" pitchFamily="18" charset="-122"/>
                  <a:ea typeface="阿里巴巴普惠体" panose="00020600040101010101" pitchFamily="18" charset="-122"/>
                  <a:cs typeface="阿里巴巴普惠体" panose="00020600040101010101" pitchFamily="18" charset="-122"/>
                </a:rPr>
                <a:t>XX</a:t>
              </a:r>
            </a:p>
          </p:txBody>
        </p:sp>
      </p:grpSp>
      <p:grpSp>
        <p:nvGrpSpPr>
          <p:cNvPr id="15" name="组合 14">
            <a:extLst>
              <a:ext uri="{FF2B5EF4-FFF2-40B4-BE49-F238E27FC236}">
                <a16:creationId xmlns:a16="http://schemas.microsoft.com/office/drawing/2014/main" xmlns="" id="{CFCFDE10-8A40-7C5D-D901-1FA05980E7AB}"/>
              </a:ext>
            </a:extLst>
          </p:cNvPr>
          <p:cNvGrpSpPr/>
          <p:nvPr/>
        </p:nvGrpSpPr>
        <p:grpSpPr>
          <a:xfrm>
            <a:off x="5441825" y="2546678"/>
            <a:ext cx="1157287" cy="3855975"/>
            <a:chOff x="5441823" y="2546676"/>
            <a:chExt cx="1157287" cy="3855975"/>
          </a:xfrm>
        </p:grpSpPr>
        <p:cxnSp>
          <p:nvCxnSpPr>
            <p:cNvPr id="7" name="Straight Connector 13">
              <a:extLst>
                <a:ext uri="{FF2B5EF4-FFF2-40B4-BE49-F238E27FC236}">
                  <a16:creationId xmlns:a16="http://schemas.microsoft.com/office/drawing/2014/main" xmlns="" id="{22B97250-0D68-FF33-F18F-2C5D0792D772}"/>
                </a:ext>
              </a:extLst>
            </p:cNvPr>
            <p:cNvCxnSpPr/>
            <p:nvPr/>
          </p:nvCxnSpPr>
          <p:spPr>
            <a:xfrm>
              <a:off x="6022848" y="2546676"/>
              <a:ext cx="0" cy="3855975"/>
            </a:xfrm>
            <a:prstGeom prst="line">
              <a:avLst/>
            </a:prstGeom>
            <a:ln w="19050">
              <a:solidFill>
                <a:srgbClr val="90B821"/>
              </a:solidFill>
            </a:ln>
          </p:spPr>
          <p:style>
            <a:lnRef idx="1">
              <a:schemeClr val="accent1"/>
            </a:lnRef>
            <a:fillRef idx="0">
              <a:schemeClr val="accent1"/>
            </a:fillRef>
            <a:effectRef idx="0">
              <a:schemeClr val="accent1"/>
            </a:effectRef>
            <a:fontRef idx="minor">
              <a:schemeClr val="tx1"/>
            </a:fontRef>
          </p:style>
        </p:cxnSp>
        <p:cxnSp>
          <p:nvCxnSpPr>
            <p:cNvPr id="11" name="Straight Connector 24">
              <a:extLst>
                <a:ext uri="{FF2B5EF4-FFF2-40B4-BE49-F238E27FC236}">
                  <a16:creationId xmlns:a16="http://schemas.microsoft.com/office/drawing/2014/main" xmlns="" id="{F6D856EE-CF06-7AEE-948C-9D36864BC6B0}"/>
                </a:ext>
              </a:extLst>
            </p:cNvPr>
            <p:cNvCxnSpPr/>
            <p:nvPr/>
          </p:nvCxnSpPr>
          <p:spPr>
            <a:xfrm>
              <a:off x="6018085" y="2551433"/>
              <a:ext cx="581025" cy="0"/>
            </a:xfrm>
            <a:prstGeom prst="line">
              <a:avLst/>
            </a:prstGeom>
            <a:ln w="19050">
              <a:solidFill>
                <a:srgbClr val="90B821"/>
              </a:solidFill>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25">
              <a:extLst>
                <a:ext uri="{FF2B5EF4-FFF2-40B4-BE49-F238E27FC236}">
                  <a16:creationId xmlns:a16="http://schemas.microsoft.com/office/drawing/2014/main" xmlns="" id="{C4B626BF-4552-A42D-DA3C-12C83096E388}"/>
                </a:ext>
              </a:extLst>
            </p:cNvPr>
            <p:cNvCxnSpPr/>
            <p:nvPr/>
          </p:nvCxnSpPr>
          <p:spPr>
            <a:xfrm>
              <a:off x="5441823" y="4213777"/>
              <a:ext cx="581025" cy="0"/>
            </a:xfrm>
            <a:prstGeom prst="line">
              <a:avLst/>
            </a:prstGeom>
            <a:ln w="19050">
              <a:solidFill>
                <a:srgbClr val="90B821"/>
              </a:solidFill>
              <a:headEnd type="oval"/>
              <a:tailEnd type="none"/>
            </a:ln>
          </p:spPr>
          <p:style>
            <a:lnRef idx="1">
              <a:schemeClr val="accent1"/>
            </a:lnRef>
            <a:fillRef idx="0">
              <a:schemeClr val="accent1"/>
            </a:fillRef>
            <a:effectRef idx="0">
              <a:schemeClr val="accent1"/>
            </a:effectRef>
            <a:fontRef idx="minor">
              <a:schemeClr val="tx1"/>
            </a:fontRef>
          </p:style>
        </p:cxnSp>
      </p:grpSp>
      <p:grpSp>
        <p:nvGrpSpPr>
          <p:cNvPr id="13" name="组合 12">
            <a:extLst>
              <a:ext uri="{FF2B5EF4-FFF2-40B4-BE49-F238E27FC236}">
                <a16:creationId xmlns:a16="http://schemas.microsoft.com/office/drawing/2014/main" xmlns="" id="{C91954AC-4EBA-8563-EF61-315CBD76D96F}"/>
              </a:ext>
            </a:extLst>
          </p:cNvPr>
          <p:cNvGrpSpPr/>
          <p:nvPr/>
        </p:nvGrpSpPr>
        <p:grpSpPr>
          <a:xfrm>
            <a:off x="6771723" y="1784931"/>
            <a:ext cx="3581531" cy="1727032"/>
            <a:chOff x="6771722" y="1784931"/>
            <a:chExt cx="3581531" cy="1727032"/>
          </a:xfrm>
        </p:grpSpPr>
        <p:sp>
          <p:nvSpPr>
            <p:cNvPr id="3" name="Rectangle: Rounded Corners 19">
              <a:extLst>
                <a:ext uri="{FF2B5EF4-FFF2-40B4-BE49-F238E27FC236}">
                  <a16:creationId xmlns:a16="http://schemas.microsoft.com/office/drawing/2014/main" xmlns="" id="{6D36E506-3B90-F18E-0F89-24CC5346C3CC}"/>
                </a:ext>
              </a:extLst>
            </p:cNvPr>
            <p:cNvSpPr/>
            <p:nvPr/>
          </p:nvSpPr>
          <p:spPr>
            <a:xfrm>
              <a:off x="6771722" y="1784931"/>
              <a:ext cx="3381375" cy="153553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pic>
          <p:nvPicPr>
            <p:cNvPr id="19" name="图片 18">
              <a:extLst>
                <a:ext uri="{FF2B5EF4-FFF2-40B4-BE49-F238E27FC236}">
                  <a16:creationId xmlns:a16="http://schemas.microsoft.com/office/drawing/2014/main" xmlns="" id="{FC51757E-6944-25B1-4C9F-A0F4A112AFA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881964" y="1890732"/>
              <a:ext cx="3471289" cy="1621231"/>
            </a:xfrm>
            <a:prstGeom prst="roundRect">
              <a:avLst/>
            </a:prstGeom>
          </p:spPr>
        </p:pic>
      </p:grpSp>
      <p:grpSp>
        <p:nvGrpSpPr>
          <p:cNvPr id="22" name="组合 21">
            <a:extLst>
              <a:ext uri="{FF2B5EF4-FFF2-40B4-BE49-F238E27FC236}">
                <a16:creationId xmlns:a16="http://schemas.microsoft.com/office/drawing/2014/main" xmlns="" id="{33385D02-5D83-524B-3D80-ECF17EF37F25}"/>
              </a:ext>
            </a:extLst>
          </p:cNvPr>
          <p:cNvGrpSpPr/>
          <p:nvPr/>
        </p:nvGrpSpPr>
        <p:grpSpPr>
          <a:xfrm>
            <a:off x="1782359" y="3446010"/>
            <a:ext cx="3504237" cy="1850197"/>
            <a:chOff x="1782358" y="3446008"/>
            <a:chExt cx="3504237" cy="1850197"/>
          </a:xfrm>
        </p:grpSpPr>
        <p:sp>
          <p:nvSpPr>
            <p:cNvPr id="2" name="Rectangle: Rounded Corners 30">
              <a:extLst>
                <a:ext uri="{FF2B5EF4-FFF2-40B4-BE49-F238E27FC236}">
                  <a16:creationId xmlns:a16="http://schemas.microsoft.com/office/drawing/2014/main" xmlns="" id="{B6257F29-C894-EECC-D67F-1C6A532D8ED8}"/>
                </a:ext>
              </a:extLst>
            </p:cNvPr>
            <p:cNvSpPr/>
            <p:nvPr/>
          </p:nvSpPr>
          <p:spPr>
            <a:xfrm>
              <a:off x="1905220" y="3446008"/>
              <a:ext cx="3381375" cy="153553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pic>
          <p:nvPicPr>
            <p:cNvPr id="21" name="图片 20">
              <a:extLst>
                <a:ext uri="{FF2B5EF4-FFF2-40B4-BE49-F238E27FC236}">
                  <a16:creationId xmlns:a16="http://schemas.microsoft.com/office/drawing/2014/main" xmlns="" id="{49E6CE67-26C5-9468-4ABB-9237C8592F7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782358" y="3577135"/>
              <a:ext cx="3381375" cy="1719070"/>
            </a:xfrm>
            <a:prstGeom prst="roundRect">
              <a:avLst>
                <a:gd name="adj" fmla="val 14214"/>
              </a:avLst>
            </a:prstGeom>
          </p:spPr>
        </p:pic>
      </p:grpSp>
    </p:spTree>
    <p:extLst>
      <p:ext uri="{BB962C8B-B14F-4D97-AF65-F5344CB8AC3E}">
        <p14:creationId xmlns:p14="http://schemas.microsoft.com/office/powerpoint/2010/main" val="17318740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5"/>
                                        </p:tgtEl>
                                        <p:attrNameLst>
                                          <p:attrName>style.visibility</p:attrName>
                                        </p:attrNameLst>
                                      </p:cBhvr>
                                      <p:to>
                                        <p:strVal val="visible"/>
                                      </p:to>
                                    </p:set>
                                    <p:animEffect transition="in" filter="fade">
                                      <p:cBhvr>
                                        <p:cTn id="7" dur="500"/>
                                        <p:tgtEl>
                                          <p:spTgt spid="18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randombar(horizontal)">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randombar(horizontal)">
                                      <p:cBhvr>
                                        <p:cTn id="3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文本框 184">
            <a:extLst>
              <a:ext uri="{FF2B5EF4-FFF2-40B4-BE49-F238E27FC236}">
                <a16:creationId xmlns:a16="http://schemas.microsoft.com/office/drawing/2014/main" xmlns="" id="{43104DB6-6223-8A0A-647A-3DEDE6D4F2A7}"/>
              </a:ext>
            </a:extLst>
          </p:cNvPr>
          <p:cNvSpPr txBox="1"/>
          <p:nvPr/>
        </p:nvSpPr>
        <p:spPr>
          <a:xfrm>
            <a:off x="729719" y="402485"/>
            <a:ext cx="2265051" cy="523220"/>
          </a:xfrm>
          <a:prstGeom prst="rect">
            <a:avLst/>
          </a:prstGeom>
          <a:noFill/>
        </p:spPr>
        <p:txBody>
          <a:bodyPr wrap="square">
            <a:spAutoFit/>
          </a:bodyPr>
          <a:lstStyle/>
          <a:p>
            <a:r>
              <a:rPr lang="zh-CN" altLang="en-US" sz="2800" dirty="0">
                <a:solidFill>
                  <a:srgbClr val="54881A"/>
                </a:solidFill>
                <a:latin typeface="优设标题黑" panose="00000500000000000000" pitchFamily="2" charset="-122"/>
                <a:ea typeface="优设标题黑" panose="00000500000000000000" pitchFamily="2" charset="-122"/>
              </a:rPr>
              <a:t>输入相关标题</a:t>
            </a:r>
          </a:p>
        </p:txBody>
      </p:sp>
      <p:grpSp>
        <p:nvGrpSpPr>
          <p:cNvPr id="18" name="组合 17">
            <a:extLst>
              <a:ext uri="{FF2B5EF4-FFF2-40B4-BE49-F238E27FC236}">
                <a16:creationId xmlns:a16="http://schemas.microsoft.com/office/drawing/2014/main" xmlns="" id="{735E2F1A-821D-7650-7248-FF883C89134A}"/>
              </a:ext>
            </a:extLst>
          </p:cNvPr>
          <p:cNvGrpSpPr/>
          <p:nvPr/>
        </p:nvGrpSpPr>
        <p:grpSpPr>
          <a:xfrm>
            <a:off x="5514977" y="1052515"/>
            <a:ext cx="1157287" cy="2494251"/>
            <a:chOff x="5514975" y="1052513"/>
            <a:chExt cx="1157287" cy="2494251"/>
          </a:xfrm>
        </p:grpSpPr>
        <p:cxnSp>
          <p:nvCxnSpPr>
            <p:cNvPr id="8" name="Straight Connector 7">
              <a:extLst>
                <a:ext uri="{FF2B5EF4-FFF2-40B4-BE49-F238E27FC236}">
                  <a16:creationId xmlns:a16="http://schemas.microsoft.com/office/drawing/2014/main" xmlns="" id="{7DAA6812-BAFF-0E4F-A694-01A8717A7CF7}"/>
                </a:ext>
              </a:extLst>
            </p:cNvPr>
            <p:cNvCxnSpPr>
              <a:cxnSpLocks/>
            </p:cNvCxnSpPr>
            <p:nvPr/>
          </p:nvCxnSpPr>
          <p:spPr>
            <a:xfrm>
              <a:off x="6096000" y="1052513"/>
              <a:ext cx="0" cy="2494251"/>
            </a:xfrm>
            <a:prstGeom prst="line">
              <a:avLst/>
            </a:prstGeom>
            <a:ln w="19050">
              <a:solidFill>
                <a:srgbClr val="90B821"/>
              </a:solidFill>
            </a:ln>
          </p:spPr>
          <p:style>
            <a:lnRef idx="1">
              <a:schemeClr val="accent1"/>
            </a:lnRef>
            <a:fillRef idx="0">
              <a:schemeClr val="accent1"/>
            </a:fillRef>
            <a:effectRef idx="0">
              <a:schemeClr val="accent1"/>
            </a:effectRef>
            <a:fontRef idx="minor">
              <a:schemeClr val="tx1"/>
            </a:fontRef>
          </p:style>
        </p:cxnSp>
        <p:cxnSp>
          <p:nvCxnSpPr>
            <p:cNvPr id="12" name="Straight Connector 12">
              <a:extLst>
                <a:ext uri="{FF2B5EF4-FFF2-40B4-BE49-F238E27FC236}">
                  <a16:creationId xmlns:a16="http://schemas.microsoft.com/office/drawing/2014/main" xmlns="" id="{A7C5569F-95FC-2453-E760-2CFE08A63CF1}"/>
                </a:ext>
              </a:extLst>
            </p:cNvPr>
            <p:cNvCxnSpPr/>
            <p:nvPr/>
          </p:nvCxnSpPr>
          <p:spPr>
            <a:xfrm>
              <a:off x="6091237" y="1876482"/>
              <a:ext cx="581025" cy="0"/>
            </a:xfrm>
            <a:prstGeom prst="line">
              <a:avLst/>
            </a:prstGeom>
            <a:ln w="19050">
              <a:solidFill>
                <a:srgbClr val="90B821"/>
              </a:solidFill>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3">
              <a:extLst>
                <a:ext uri="{FF2B5EF4-FFF2-40B4-BE49-F238E27FC236}">
                  <a16:creationId xmlns:a16="http://schemas.microsoft.com/office/drawing/2014/main" xmlns="" id="{FC9707E3-612B-2EBF-7FA7-B87D7371FB0B}"/>
                </a:ext>
              </a:extLst>
            </p:cNvPr>
            <p:cNvCxnSpPr/>
            <p:nvPr/>
          </p:nvCxnSpPr>
          <p:spPr>
            <a:xfrm>
              <a:off x="5514975" y="3538826"/>
              <a:ext cx="581025" cy="0"/>
            </a:xfrm>
            <a:prstGeom prst="line">
              <a:avLst/>
            </a:prstGeom>
            <a:ln w="19050">
              <a:solidFill>
                <a:srgbClr val="90B821"/>
              </a:solidFill>
              <a:headEnd type="oval"/>
              <a:tailEnd type="none"/>
            </a:ln>
          </p:spPr>
          <p:style>
            <a:lnRef idx="1">
              <a:schemeClr val="accent1"/>
            </a:lnRef>
            <a:fillRef idx="0">
              <a:schemeClr val="accent1"/>
            </a:fillRef>
            <a:effectRef idx="0">
              <a:schemeClr val="accent1"/>
            </a:effectRef>
            <a:fontRef idx="minor">
              <a:schemeClr val="tx1"/>
            </a:fontRef>
          </p:style>
        </p:cxnSp>
      </p:grpSp>
      <p:sp>
        <p:nvSpPr>
          <p:cNvPr id="14" name="TextBox 15">
            <a:extLst>
              <a:ext uri="{FF2B5EF4-FFF2-40B4-BE49-F238E27FC236}">
                <a16:creationId xmlns:a16="http://schemas.microsoft.com/office/drawing/2014/main" xmlns="" id="{12DDB5FF-D1BE-42D7-8511-A46D83039814}"/>
              </a:ext>
            </a:extLst>
          </p:cNvPr>
          <p:cNvSpPr txBox="1"/>
          <p:nvPr/>
        </p:nvSpPr>
        <p:spPr>
          <a:xfrm>
            <a:off x="2327060" y="5108935"/>
            <a:ext cx="7528355" cy="738664"/>
          </a:xfrm>
          <a:prstGeom prst="rect">
            <a:avLst/>
          </a:prstGeom>
          <a:noFill/>
        </p:spPr>
        <p:txBody>
          <a:bodyPr wrap="square" rtlCol="0" anchor="ctr">
            <a:spAutoFit/>
          </a:bodyPr>
          <a:lstStyle/>
          <a:p>
            <a:pPr>
              <a:lnSpc>
                <a:spcPct val="150000"/>
              </a:lnSpc>
            </a:pPr>
            <a:r>
              <a:rPr lang="zh-CN" altLang="en-US" sz="1400" dirty="0">
                <a:solidFill>
                  <a:schemeClr val="tx1">
                    <a:lumMod val="65000"/>
                    <a:lumOff val="35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rPr>
              <a:t>单击此处输入你的正文，文字是您思想的提炼，为了最终演示发布的良好效果单击此处输入你的正文，文字是您思想的提炼，为了最终演示发布的良好效果单击此处输入你的正文，文字是您思</a:t>
            </a:r>
          </a:p>
        </p:txBody>
      </p:sp>
      <p:grpSp>
        <p:nvGrpSpPr>
          <p:cNvPr id="20" name="组合 19">
            <a:extLst>
              <a:ext uri="{FF2B5EF4-FFF2-40B4-BE49-F238E27FC236}">
                <a16:creationId xmlns:a16="http://schemas.microsoft.com/office/drawing/2014/main" xmlns="" id="{86B8EF21-3031-D93F-1D19-41BD71FC5030}"/>
              </a:ext>
            </a:extLst>
          </p:cNvPr>
          <p:cNvGrpSpPr/>
          <p:nvPr/>
        </p:nvGrpSpPr>
        <p:grpSpPr>
          <a:xfrm>
            <a:off x="6801687" y="3144318"/>
            <a:ext cx="3637328" cy="1495087"/>
            <a:chOff x="6684336" y="3502250"/>
            <a:chExt cx="3637328" cy="1495087"/>
          </a:xfrm>
        </p:grpSpPr>
        <p:sp>
          <p:nvSpPr>
            <p:cNvPr id="21" name="TextBox 9">
              <a:extLst>
                <a:ext uri="{FF2B5EF4-FFF2-40B4-BE49-F238E27FC236}">
                  <a16:creationId xmlns:a16="http://schemas.microsoft.com/office/drawing/2014/main" xmlns="" id="{D5AB8C98-473C-5A16-7BF3-1054707C703F}"/>
                </a:ext>
              </a:extLst>
            </p:cNvPr>
            <p:cNvSpPr txBox="1"/>
            <p:nvPr/>
          </p:nvSpPr>
          <p:spPr>
            <a:xfrm>
              <a:off x="6684336" y="4258673"/>
              <a:ext cx="3637328" cy="738664"/>
            </a:xfrm>
            <a:prstGeom prst="rect">
              <a:avLst/>
            </a:prstGeom>
            <a:noFill/>
          </p:spPr>
          <p:txBody>
            <a:bodyPr wrap="square" rtlCol="0" anchor="ctr">
              <a:spAutoFit/>
            </a:bodyPr>
            <a:lstStyle/>
            <a:p>
              <a:pPr>
                <a:lnSpc>
                  <a:spcPct val="150000"/>
                </a:lnSpc>
              </a:pPr>
              <a:r>
                <a:rPr lang="zh-CN" altLang="en-US" sz="1400" dirty="0">
                  <a:solidFill>
                    <a:schemeClr val="tx1">
                      <a:lumMod val="65000"/>
                      <a:lumOff val="35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rPr>
                <a:t>单击此处输入你的正文，文字是您思想的提炼，为了最终演示发布的良好效果</a:t>
              </a:r>
            </a:p>
          </p:txBody>
        </p:sp>
        <p:sp>
          <p:nvSpPr>
            <p:cNvPr id="22" name="TextBox 10">
              <a:extLst>
                <a:ext uri="{FF2B5EF4-FFF2-40B4-BE49-F238E27FC236}">
                  <a16:creationId xmlns:a16="http://schemas.microsoft.com/office/drawing/2014/main" xmlns="" id="{1A1FB27B-6584-677B-DBE8-49FFE6F54719}"/>
                </a:ext>
              </a:extLst>
            </p:cNvPr>
            <p:cNvSpPr txBox="1"/>
            <p:nvPr/>
          </p:nvSpPr>
          <p:spPr>
            <a:xfrm>
              <a:off x="6684336" y="3989788"/>
              <a:ext cx="2136702" cy="338554"/>
            </a:xfrm>
            <a:prstGeom prst="rect">
              <a:avLst/>
            </a:prstGeom>
            <a:noFill/>
          </p:spPr>
          <p:txBody>
            <a:bodyPr wrap="square" rtlCol="0">
              <a:spAutoFit/>
            </a:bodyPr>
            <a:lstStyle/>
            <a:p>
              <a:r>
                <a:rPr lang="zh-CN" altLang="en-US" sz="1600" b="1" dirty="0">
                  <a:solidFill>
                    <a:srgbClr val="54881A"/>
                  </a:solidFill>
                  <a:latin typeface="阿里巴巴普惠体" panose="00020600040101010101" pitchFamily="18" charset="-122"/>
                  <a:ea typeface="阿里巴巴普惠体" panose="00020600040101010101" pitchFamily="18" charset="-122"/>
                  <a:cs typeface="阿里巴巴普惠体" panose="00020600040101010101" pitchFamily="18" charset="-122"/>
                  <a:sym typeface="+mn-ea"/>
                </a:rPr>
                <a:t>添加小标题</a:t>
              </a:r>
            </a:p>
          </p:txBody>
        </p:sp>
        <p:sp>
          <p:nvSpPr>
            <p:cNvPr id="23" name="TextBox 7">
              <a:extLst>
                <a:ext uri="{FF2B5EF4-FFF2-40B4-BE49-F238E27FC236}">
                  <a16:creationId xmlns:a16="http://schemas.microsoft.com/office/drawing/2014/main" xmlns="" id="{213D5752-41F6-7CDF-07EA-D80B7B612584}"/>
                </a:ext>
              </a:extLst>
            </p:cNvPr>
            <p:cNvSpPr txBox="1"/>
            <p:nvPr/>
          </p:nvSpPr>
          <p:spPr>
            <a:xfrm>
              <a:off x="6684337" y="3502250"/>
              <a:ext cx="1595534" cy="583565"/>
            </a:xfrm>
            <a:prstGeom prst="rect">
              <a:avLst/>
            </a:prstGeom>
            <a:noFill/>
          </p:spPr>
          <p:txBody>
            <a:bodyPr wrap="square" rtlCol="0">
              <a:spAutoFit/>
            </a:bodyPr>
            <a:lstStyle/>
            <a:p>
              <a:r>
                <a:rPr lang="en-ID" sz="3200" b="1" dirty="0">
                  <a:solidFill>
                    <a:schemeClr val="accent1"/>
                  </a:solidFill>
                  <a:latin typeface="阿里巴巴普惠体" panose="00020600040101010101" pitchFamily="18" charset="-122"/>
                  <a:ea typeface="阿里巴巴普惠体" panose="00020600040101010101" pitchFamily="18" charset="-122"/>
                  <a:cs typeface="阿里巴巴普惠体" panose="00020600040101010101" pitchFamily="18" charset="-122"/>
                </a:rPr>
                <a:t>20</a:t>
              </a:r>
              <a:r>
                <a:rPr lang="en-US" altLang="en-ID" sz="3200" b="1" dirty="0">
                  <a:solidFill>
                    <a:schemeClr val="accent1"/>
                  </a:solidFill>
                  <a:latin typeface="阿里巴巴普惠体" panose="00020600040101010101" pitchFamily="18" charset="-122"/>
                  <a:ea typeface="阿里巴巴普惠体" panose="00020600040101010101" pitchFamily="18" charset="-122"/>
                  <a:cs typeface="阿里巴巴普惠体" panose="00020600040101010101" pitchFamily="18" charset="-122"/>
                </a:rPr>
                <a:t>XX</a:t>
              </a:r>
            </a:p>
          </p:txBody>
        </p:sp>
      </p:grpSp>
      <p:grpSp>
        <p:nvGrpSpPr>
          <p:cNvPr id="24" name="组合 23">
            <a:extLst>
              <a:ext uri="{FF2B5EF4-FFF2-40B4-BE49-F238E27FC236}">
                <a16:creationId xmlns:a16="http://schemas.microsoft.com/office/drawing/2014/main" xmlns="" id="{030A197D-2FBE-29D3-0A09-A0AC46E67E09}"/>
              </a:ext>
            </a:extLst>
          </p:cNvPr>
          <p:cNvGrpSpPr/>
          <p:nvPr/>
        </p:nvGrpSpPr>
        <p:grpSpPr>
          <a:xfrm>
            <a:off x="1797175" y="1224560"/>
            <a:ext cx="3670440" cy="1488365"/>
            <a:chOff x="1724958" y="1626428"/>
            <a:chExt cx="3670440" cy="1488365"/>
          </a:xfrm>
        </p:grpSpPr>
        <p:sp>
          <p:nvSpPr>
            <p:cNvPr id="25" name="TextBox 14">
              <a:extLst>
                <a:ext uri="{FF2B5EF4-FFF2-40B4-BE49-F238E27FC236}">
                  <a16:creationId xmlns:a16="http://schemas.microsoft.com/office/drawing/2014/main" xmlns="" id="{6A28CC08-AF48-E289-EF53-F4E105A11012}"/>
                </a:ext>
              </a:extLst>
            </p:cNvPr>
            <p:cNvSpPr txBox="1"/>
            <p:nvPr/>
          </p:nvSpPr>
          <p:spPr>
            <a:xfrm>
              <a:off x="1724958" y="2376129"/>
              <a:ext cx="3670440" cy="738664"/>
            </a:xfrm>
            <a:prstGeom prst="rect">
              <a:avLst/>
            </a:prstGeom>
            <a:noFill/>
          </p:spPr>
          <p:txBody>
            <a:bodyPr wrap="square" rtlCol="0" anchor="ctr">
              <a:spAutoFit/>
            </a:bodyPr>
            <a:lstStyle/>
            <a:p>
              <a:pPr algn="r">
                <a:lnSpc>
                  <a:spcPct val="150000"/>
                </a:lnSpc>
              </a:pPr>
              <a:r>
                <a:rPr lang="zh-CN" altLang="en-US" sz="1400" dirty="0">
                  <a:solidFill>
                    <a:schemeClr val="tx1">
                      <a:lumMod val="65000"/>
                      <a:lumOff val="35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rPr>
                <a:t>单击此处输入你的正文，文字是您思想的提炼，为了最终演示发布的良好效果</a:t>
              </a:r>
            </a:p>
          </p:txBody>
        </p:sp>
        <p:sp>
          <p:nvSpPr>
            <p:cNvPr id="26" name="TextBox 15">
              <a:extLst>
                <a:ext uri="{FF2B5EF4-FFF2-40B4-BE49-F238E27FC236}">
                  <a16:creationId xmlns:a16="http://schemas.microsoft.com/office/drawing/2014/main" xmlns="" id="{8EE889B7-0829-C7CF-B283-F13EB2428AE2}"/>
                </a:ext>
              </a:extLst>
            </p:cNvPr>
            <p:cNvSpPr txBox="1"/>
            <p:nvPr/>
          </p:nvSpPr>
          <p:spPr>
            <a:xfrm>
              <a:off x="3192233" y="2108786"/>
              <a:ext cx="2136702" cy="338554"/>
            </a:xfrm>
            <a:prstGeom prst="rect">
              <a:avLst/>
            </a:prstGeom>
            <a:noFill/>
          </p:spPr>
          <p:txBody>
            <a:bodyPr wrap="square" rtlCol="0">
              <a:spAutoFit/>
            </a:bodyPr>
            <a:lstStyle/>
            <a:p>
              <a:pPr algn="r"/>
              <a:r>
                <a:rPr lang="zh-CN" altLang="en-US" sz="1600" b="1" dirty="0">
                  <a:solidFill>
                    <a:srgbClr val="54881A"/>
                  </a:solidFill>
                  <a:latin typeface="阿里巴巴普惠体" panose="00020600040101010101" pitchFamily="18" charset="-122"/>
                  <a:ea typeface="阿里巴巴普惠体" panose="00020600040101010101" pitchFamily="18" charset="-122"/>
                  <a:cs typeface="阿里巴巴普惠体" panose="00020600040101010101" pitchFamily="18" charset="-122"/>
                  <a:sym typeface="+mn-ea"/>
                </a:rPr>
                <a:t>添加小标题</a:t>
              </a:r>
            </a:p>
          </p:txBody>
        </p:sp>
        <p:sp>
          <p:nvSpPr>
            <p:cNvPr id="27" name="TextBox 16">
              <a:extLst>
                <a:ext uri="{FF2B5EF4-FFF2-40B4-BE49-F238E27FC236}">
                  <a16:creationId xmlns:a16="http://schemas.microsoft.com/office/drawing/2014/main" xmlns="" id="{B400E808-EC68-D153-AB9B-8E23912E1AD9}"/>
                </a:ext>
              </a:extLst>
            </p:cNvPr>
            <p:cNvSpPr txBox="1"/>
            <p:nvPr/>
          </p:nvSpPr>
          <p:spPr>
            <a:xfrm>
              <a:off x="3798929" y="1626428"/>
              <a:ext cx="1595534" cy="583565"/>
            </a:xfrm>
            <a:prstGeom prst="rect">
              <a:avLst/>
            </a:prstGeom>
            <a:noFill/>
          </p:spPr>
          <p:txBody>
            <a:bodyPr wrap="square" rtlCol="0">
              <a:spAutoFit/>
            </a:bodyPr>
            <a:lstStyle/>
            <a:p>
              <a:pPr algn="r"/>
              <a:r>
                <a:rPr lang="en-ID" sz="3200" b="1" dirty="0">
                  <a:solidFill>
                    <a:schemeClr val="accent1"/>
                  </a:solidFill>
                  <a:latin typeface="阿里巴巴普惠体" panose="00020600040101010101" pitchFamily="18" charset="-122"/>
                  <a:ea typeface="阿里巴巴普惠体" panose="00020600040101010101" pitchFamily="18" charset="-122"/>
                  <a:cs typeface="阿里巴巴普惠体" panose="00020600040101010101" pitchFamily="18" charset="-122"/>
                </a:rPr>
                <a:t>20</a:t>
              </a:r>
              <a:r>
                <a:rPr lang="en-US" altLang="en-ID" sz="3200" b="1" dirty="0">
                  <a:solidFill>
                    <a:schemeClr val="accent1"/>
                  </a:solidFill>
                  <a:latin typeface="阿里巴巴普惠体" panose="00020600040101010101" pitchFamily="18" charset="-122"/>
                  <a:ea typeface="阿里巴巴普惠体" panose="00020600040101010101" pitchFamily="18" charset="-122"/>
                  <a:cs typeface="阿里巴巴普惠体" panose="00020600040101010101" pitchFamily="18" charset="-122"/>
                </a:rPr>
                <a:t>XX</a:t>
              </a:r>
            </a:p>
          </p:txBody>
        </p:sp>
      </p:grpSp>
      <p:grpSp>
        <p:nvGrpSpPr>
          <p:cNvPr id="30" name="组合 29">
            <a:extLst>
              <a:ext uri="{FF2B5EF4-FFF2-40B4-BE49-F238E27FC236}">
                <a16:creationId xmlns:a16="http://schemas.microsoft.com/office/drawing/2014/main" xmlns="" id="{1E043DDB-FAE2-D317-4AC8-5758B4F58797}"/>
              </a:ext>
            </a:extLst>
          </p:cNvPr>
          <p:cNvGrpSpPr/>
          <p:nvPr/>
        </p:nvGrpSpPr>
        <p:grpSpPr>
          <a:xfrm>
            <a:off x="6801688" y="1109982"/>
            <a:ext cx="3304809" cy="1925821"/>
            <a:chOff x="6801686" y="1109980"/>
            <a:chExt cx="3304809" cy="1925821"/>
          </a:xfrm>
        </p:grpSpPr>
        <p:sp>
          <p:nvSpPr>
            <p:cNvPr id="2" name="Rectangle: Rounded Corners 11">
              <a:extLst>
                <a:ext uri="{FF2B5EF4-FFF2-40B4-BE49-F238E27FC236}">
                  <a16:creationId xmlns:a16="http://schemas.microsoft.com/office/drawing/2014/main" xmlns="" id="{6FFAF0B8-BFEE-E745-8EC6-916AEAADA8DA}"/>
                </a:ext>
              </a:extLst>
            </p:cNvPr>
            <p:cNvSpPr/>
            <p:nvPr/>
          </p:nvSpPr>
          <p:spPr>
            <a:xfrm>
              <a:off x="6844875" y="1109980"/>
              <a:ext cx="3261620" cy="153553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pic>
          <p:nvPicPr>
            <p:cNvPr id="29" name="图片 28">
              <a:extLst>
                <a:ext uri="{FF2B5EF4-FFF2-40B4-BE49-F238E27FC236}">
                  <a16:creationId xmlns:a16="http://schemas.microsoft.com/office/drawing/2014/main" xmlns="" id="{C2DB5729-A5ED-77A4-3D02-DC15581BCF0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01686" y="1279417"/>
              <a:ext cx="3175384" cy="1756384"/>
            </a:xfrm>
            <a:prstGeom prst="roundRect">
              <a:avLst/>
            </a:prstGeom>
          </p:spPr>
        </p:pic>
      </p:grpSp>
      <p:grpSp>
        <p:nvGrpSpPr>
          <p:cNvPr id="33" name="组合 32">
            <a:extLst>
              <a:ext uri="{FF2B5EF4-FFF2-40B4-BE49-F238E27FC236}">
                <a16:creationId xmlns:a16="http://schemas.microsoft.com/office/drawing/2014/main" xmlns="" id="{3BD0EA21-4B88-2F12-131E-48764691EC7A}"/>
              </a:ext>
            </a:extLst>
          </p:cNvPr>
          <p:cNvGrpSpPr/>
          <p:nvPr/>
        </p:nvGrpSpPr>
        <p:grpSpPr>
          <a:xfrm>
            <a:off x="1852797" y="2968144"/>
            <a:ext cx="3437427" cy="1905792"/>
            <a:chOff x="1762738" y="3003043"/>
            <a:chExt cx="3437426" cy="1905792"/>
          </a:xfrm>
        </p:grpSpPr>
        <p:sp>
          <p:nvSpPr>
            <p:cNvPr id="3" name="Rectangle: Rounded Corners 3">
              <a:extLst>
                <a:ext uri="{FF2B5EF4-FFF2-40B4-BE49-F238E27FC236}">
                  <a16:creationId xmlns:a16="http://schemas.microsoft.com/office/drawing/2014/main" xmlns="" id="{2E686C2C-D8AB-171F-5BE4-9350D7A7E93C}"/>
                </a:ext>
              </a:extLst>
            </p:cNvPr>
            <p:cNvSpPr/>
            <p:nvPr/>
          </p:nvSpPr>
          <p:spPr>
            <a:xfrm>
              <a:off x="2028046" y="3003043"/>
              <a:ext cx="3172118" cy="153553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pic>
          <p:nvPicPr>
            <p:cNvPr id="32" name="图片 31">
              <a:extLst>
                <a:ext uri="{FF2B5EF4-FFF2-40B4-BE49-F238E27FC236}">
                  <a16:creationId xmlns:a16="http://schemas.microsoft.com/office/drawing/2014/main" xmlns="" id="{A7C8B13F-0207-C88A-3577-E07213B36DE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762738" y="3112954"/>
              <a:ext cx="3311634" cy="1795881"/>
            </a:xfrm>
            <a:prstGeom prst="roundRect">
              <a:avLst/>
            </a:prstGeom>
          </p:spPr>
        </p:pic>
      </p:grpSp>
    </p:spTree>
    <p:extLst>
      <p:ext uri="{BB962C8B-B14F-4D97-AF65-F5344CB8AC3E}">
        <p14:creationId xmlns:p14="http://schemas.microsoft.com/office/powerpoint/2010/main" val="10664219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5"/>
                                        </p:tgtEl>
                                        <p:attrNameLst>
                                          <p:attrName>style.visibility</p:attrName>
                                        </p:attrNameLst>
                                      </p:cBhvr>
                                      <p:to>
                                        <p:strVal val="visible"/>
                                      </p:to>
                                    </p:set>
                                    <p:animEffect transition="in" filter="fade">
                                      <p:cBhvr>
                                        <p:cTn id="7" dur="500"/>
                                        <p:tgtEl>
                                          <p:spTgt spid="18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up)">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randombar(horizontal)">
                                      <p:cBhvr>
                                        <p:cTn id="22" dur="500"/>
                                        <p:tgtEl>
                                          <p:spTgt spid="33"/>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1000"/>
                                        <p:tgtEl>
                                          <p:spTgt spid="20"/>
                                        </p:tgtEl>
                                      </p:cBhvr>
                                    </p:animEffect>
                                    <p:anim calcmode="lin" valueType="num">
                                      <p:cBhvr>
                                        <p:cTn id="28" dur="1000" fill="hold"/>
                                        <p:tgtEl>
                                          <p:spTgt spid="20"/>
                                        </p:tgtEl>
                                        <p:attrNameLst>
                                          <p:attrName>ppt_x</p:attrName>
                                        </p:attrNameLst>
                                      </p:cBhvr>
                                      <p:tavLst>
                                        <p:tav tm="0">
                                          <p:val>
                                            <p:strVal val="#ppt_x"/>
                                          </p:val>
                                        </p:tav>
                                        <p:tav tm="100000">
                                          <p:val>
                                            <p:strVal val="#ppt_x"/>
                                          </p:val>
                                        </p:tav>
                                      </p:tavLst>
                                    </p:anim>
                                    <p:anim calcmode="lin" valueType="num">
                                      <p:cBhvr>
                                        <p:cTn id="2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randombar(horizontal)">
                                      <p:cBhvr>
                                        <p:cTn id="34" dur="500"/>
                                        <p:tgtEl>
                                          <p:spTgt spid="3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文本框 34">
            <a:extLst>
              <a:ext uri="{FF2B5EF4-FFF2-40B4-BE49-F238E27FC236}">
                <a16:creationId xmlns:a16="http://schemas.microsoft.com/office/drawing/2014/main" xmlns="" id="{8D26C43D-12E7-7891-5D4F-9C6548CB989D}"/>
              </a:ext>
            </a:extLst>
          </p:cNvPr>
          <p:cNvSpPr txBox="1"/>
          <p:nvPr/>
        </p:nvSpPr>
        <p:spPr>
          <a:xfrm>
            <a:off x="729719" y="402485"/>
            <a:ext cx="2265051" cy="523220"/>
          </a:xfrm>
          <a:prstGeom prst="rect">
            <a:avLst/>
          </a:prstGeom>
          <a:noFill/>
        </p:spPr>
        <p:txBody>
          <a:bodyPr wrap="square">
            <a:spAutoFit/>
          </a:bodyPr>
          <a:lstStyle/>
          <a:p>
            <a:r>
              <a:rPr lang="zh-CN" altLang="en-US" sz="2800" dirty="0">
                <a:solidFill>
                  <a:srgbClr val="54881A"/>
                </a:solidFill>
                <a:latin typeface="优设标题黑" panose="00000500000000000000" pitchFamily="2" charset="-122"/>
                <a:ea typeface="优设标题黑" panose="00000500000000000000" pitchFamily="2" charset="-122"/>
              </a:rPr>
              <a:t>输入相关标题</a:t>
            </a:r>
          </a:p>
        </p:txBody>
      </p:sp>
      <p:grpSp>
        <p:nvGrpSpPr>
          <p:cNvPr id="69" name="组合 68">
            <a:extLst>
              <a:ext uri="{FF2B5EF4-FFF2-40B4-BE49-F238E27FC236}">
                <a16:creationId xmlns:a16="http://schemas.microsoft.com/office/drawing/2014/main" xmlns="" id="{E402D04C-0D26-B0C7-E7A7-D62E9C0A6868}"/>
              </a:ext>
            </a:extLst>
          </p:cNvPr>
          <p:cNvGrpSpPr/>
          <p:nvPr/>
        </p:nvGrpSpPr>
        <p:grpSpPr>
          <a:xfrm>
            <a:off x="1145559" y="1581323"/>
            <a:ext cx="1798021" cy="3765450"/>
            <a:chOff x="1145558" y="1581322"/>
            <a:chExt cx="1798021" cy="3765450"/>
          </a:xfrm>
        </p:grpSpPr>
        <p:grpSp>
          <p:nvGrpSpPr>
            <p:cNvPr id="64" name="组合 63">
              <a:extLst>
                <a:ext uri="{FF2B5EF4-FFF2-40B4-BE49-F238E27FC236}">
                  <a16:creationId xmlns:a16="http://schemas.microsoft.com/office/drawing/2014/main" xmlns="" id="{FDF5D6F8-26A0-C968-0385-4244B22C5713}"/>
                </a:ext>
              </a:extLst>
            </p:cNvPr>
            <p:cNvGrpSpPr/>
            <p:nvPr/>
          </p:nvGrpSpPr>
          <p:grpSpPr>
            <a:xfrm>
              <a:off x="1145558" y="3192336"/>
              <a:ext cx="1798021" cy="2154436"/>
              <a:chOff x="1145558" y="3192336"/>
              <a:chExt cx="1798021" cy="2154436"/>
            </a:xfrm>
          </p:grpSpPr>
          <p:sp>
            <p:nvSpPr>
              <p:cNvPr id="12" name="文本框 11">
                <a:extLst>
                  <a:ext uri="{FF2B5EF4-FFF2-40B4-BE49-F238E27FC236}">
                    <a16:creationId xmlns:a16="http://schemas.microsoft.com/office/drawing/2014/main" xmlns="" id="{544933D6-31E5-902F-F737-43D3AF6E335C}"/>
                  </a:ext>
                </a:extLst>
              </p:cNvPr>
              <p:cNvSpPr txBox="1"/>
              <p:nvPr/>
            </p:nvSpPr>
            <p:spPr>
              <a:xfrm>
                <a:off x="1145558" y="3592446"/>
                <a:ext cx="1798021" cy="1754326"/>
              </a:xfrm>
              <a:prstGeom prst="rect">
                <a:avLst/>
              </a:prstGeom>
              <a:noFill/>
            </p:spPr>
            <p:txBody>
              <a:bodyPr wrap="square" rtlCol="0">
                <a:spAutoFit/>
              </a:bodyPr>
              <a:lstStyle/>
              <a:p>
                <a:pPr algn="ctr">
                  <a:lnSpc>
                    <a:spcPct val="150000"/>
                  </a:lnSpc>
                </a:pPr>
                <a:r>
                  <a:rPr lang="zh-CN" altLang="en-US" sz="1200" b="0" i="0" dirty="0">
                    <a:solidFill>
                      <a:schemeClr val="tx1">
                        <a:lumMod val="65000"/>
                        <a:lumOff val="35000"/>
                      </a:schemeClr>
                    </a:solidFill>
                    <a:effectLst/>
                    <a:latin typeface="阿里巴巴普惠体" panose="00020600040101010101" pitchFamily="18" charset="-122"/>
                    <a:ea typeface="阿里巴巴普惠体" panose="00020600040101010101" pitchFamily="18" charset="-122"/>
                    <a:cs typeface="阿里巴巴普惠体" panose="00020600040101010101" pitchFamily="18" charset="-122"/>
                  </a:rPr>
                  <a:t>单击此处输入你的正文，文字是您思想的提炼，为了最终演示发布的良好效果，请尽量言简意赅的阐述观点；单击此处输入你的正文阐述观。</a:t>
                </a:r>
                <a:endParaRPr lang="en-US" altLang="zh-CN" sz="1200" b="0" i="0" dirty="0">
                  <a:solidFill>
                    <a:schemeClr val="tx1">
                      <a:lumMod val="65000"/>
                      <a:lumOff val="35000"/>
                    </a:schemeClr>
                  </a:solidFill>
                  <a:effectLst/>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sp>
            <p:nvSpPr>
              <p:cNvPr id="13" name="文本框 12">
                <a:extLst>
                  <a:ext uri="{FF2B5EF4-FFF2-40B4-BE49-F238E27FC236}">
                    <a16:creationId xmlns:a16="http://schemas.microsoft.com/office/drawing/2014/main" xmlns="" id="{52DF2E73-756C-06F9-7A3F-8BC9B3293D53}"/>
                  </a:ext>
                </a:extLst>
              </p:cNvPr>
              <p:cNvSpPr txBox="1"/>
              <p:nvPr/>
            </p:nvSpPr>
            <p:spPr>
              <a:xfrm>
                <a:off x="1414391" y="3192336"/>
                <a:ext cx="1131977" cy="400110"/>
              </a:xfrm>
              <a:prstGeom prst="rect">
                <a:avLst/>
              </a:prstGeom>
              <a:noFill/>
            </p:spPr>
            <p:txBody>
              <a:bodyPr wrap="square" rtlCol="0">
                <a:spAutoFit/>
              </a:bodyPr>
              <a:lstStyle/>
              <a:p>
                <a:pPr algn="ctr"/>
                <a:r>
                  <a:rPr lang="zh-CN" altLang="en-US" sz="2000" b="1" dirty="0">
                    <a:solidFill>
                      <a:srgbClr val="54881A"/>
                    </a:solidFill>
                    <a:latin typeface="阿里巴巴普惠体" panose="00020600040101010101" pitchFamily="18" charset="-122"/>
                    <a:ea typeface="阿里巴巴普惠体" panose="00020600040101010101" pitchFamily="18" charset="-122"/>
                    <a:cs typeface="阿里巴巴普惠体" panose="00020600040101010101" pitchFamily="18" charset="-122"/>
                  </a:rPr>
                  <a:t>小标题</a:t>
                </a:r>
              </a:p>
            </p:txBody>
          </p:sp>
        </p:grpSp>
        <p:grpSp>
          <p:nvGrpSpPr>
            <p:cNvPr id="60" name="组合 59">
              <a:extLst>
                <a:ext uri="{FF2B5EF4-FFF2-40B4-BE49-F238E27FC236}">
                  <a16:creationId xmlns:a16="http://schemas.microsoft.com/office/drawing/2014/main" xmlns="" id="{6961F41B-4A1A-E6AE-93C5-F111CAF1FB7F}"/>
                </a:ext>
              </a:extLst>
            </p:cNvPr>
            <p:cNvGrpSpPr/>
            <p:nvPr/>
          </p:nvGrpSpPr>
          <p:grpSpPr>
            <a:xfrm>
              <a:off x="1247292" y="1581322"/>
              <a:ext cx="1466174" cy="1466174"/>
              <a:chOff x="1247292" y="1581322"/>
              <a:chExt cx="1466174" cy="1466174"/>
            </a:xfrm>
          </p:grpSpPr>
          <p:sp>
            <p:nvSpPr>
              <p:cNvPr id="2" name="椭圆 1">
                <a:extLst>
                  <a:ext uri="{FF2B5EF4-FFF2-40B4-BE49-F238E27FC236}">
                    <a16:creationId xmlns:a16="http://schemas.microsoft.com/office/drawing/2014/main" xmlns="" id="{4D7A7ECC-E1BA-777C-A481-D0BA77185A5F}"/>
                  </a:ext>
                </a:extLst>
              </p:cNvPr>
              <p:cNvSpPr/>
              <p:nvPr/>
            </p:nvSpPr>
            <p:spPr>
              <a:xfrm>
                <a:off x="1247292" y="1581322"/>
                <a:ext cx="1466174" cy="1466174"/>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CN" altLang="en-US" b="1">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sp>
            <p:nvSpPr>
              <p:cNvPr id="11" name="椭圆 10">
                <a:extLst>
                  <a:ext uri="{FF2B5EF4-FFF2-40B4-BE49-F238E27FC236}">
                    <a16:creationId xmlns:a16="http://schemas.microsoft.com/office/drawing/2014/main" xmlns="" id="{3754183D-B1F9-689E-ECC3-83FBE58730F1}"/>
                  </a:ext>
                </a:extLst>
              </p:cNvPr>
              <p:cNvSpPr/>
              <p:nvPr/>
            </p:nvSpPr>
            <p:spPr>
              <a:xfrm>
                <a:off x="1386991" y="1721021"/>
                <a:ext cx="1186775" cy="1186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zh-CN" altLang="en-US" b="1">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sp>
            <p:nvSpPr>
              <p:cNvPr id="42" name="文本框 41">
                <a:extLst>
                  <a:ext uri="{FF2B5EF4-FFF2-40B4-BE49-F238E27FC236}">
                    <a16:creationId xmlns:a16="http://schemas.microsoft.com/office/drawing/2014/main" xmlns="" id="{A8AFBA84-3AC5-E1EC-31C2-F07AE30013AF}"/>
                  </a:ext>
                </a:extLst>
              </p:cNvPr>
              <p:cNvSpPr txBox="1"/>
              <p:nvPr/>
            </p:nvSpPr>
            <p:spPr>
              <a:xfrm>
                <a:off x="1562636" y="1929688"/>
                <a:ext cx="835485" cy="769441"/>
              </a:xfrm>
              <a:prstGeom prst="rect">
                <a:avLst/>
              </a:prstGeom>
              <a:noFill/>
            </p:spPr>
            <p:txBody>
              <a:bodyPr wrap="none" rtlCol="0">
                <a:spAutoFit/>
              </a:bodyPr>
              <a:lstStyle/>
              <a:p>
                <a:pPr algn="just"/>
                <a:r>
                  <a:rPr lang="en-US" altLang="zh-CN" sz="4400" b="1" dirty="0">
                    <a:solidFill>
                      <a:schemeClr val="bg1"/>
                    </a:solidFill>
                    <a:latin typeface="阿里巴巴普惠体" panose="00020600040101010101" pitchFamily="18" charset="-122"/>
                    <a:ea typeface="阿里巴巴普惠体" panose="00020600040101010101" pitchFamily="18" charset="-122"/>
                    <a:cs typeface="阿里巴巴普惠体" panose="00020600040101010101" pitchFamily="18" charset="-122"/>
                  </a:rPr>
                  <a:t>01</a:t>
                </a:r>
                <a:endParaRPr lang="zh-CN" altLang="en-US" sz="4400" b="1" dirty="0">
                  <a:solidFill>
                    <a:schemeClr val="bg1"/>
                  </a:solidFill>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grpSp>
      </p:grpSp>
      <p:grpSp>
        <p:nvGrpSpPr>
          <p:cNvPr id="70" name="组合 69">
            <a:extLst>
              <a:ext uri="{FF2B5EF4-FFF2-40B4-BE49-F238E27FC236}">
                <a16:creationId xmlns:a16="http://schemas.microsoft.com/office/drawing/2014/main" xmlns="" id="{D853A95E-F8C9-0121-D782-6F461C37B4BD}"/>
              </a:ext>
            </a:extLst>
          </p:cNvPr>
          <p:cNvGrpSpPr/>
          <p:nvPr/>
        </p:nvGrpSpPr>
        <p:grpSpPr>
          <a:xfrm>
            <a:off x="3881758" y="1581323"/>
            <a:ext cx="1798023" cy="3765450"/>
            <a:chOff x="3881757" y="1581322"/>
            <a:chExt cx="1798022" cy="3765450"/>
          </a:xfrm>
        </p:grpSpPr>
        <p:grpSp>
          <p:nvGrpSpPr>
            <p:cNvPr id="65" name="组合 64">
              <a:extLst>
                <a:ext uri="{FF2B5EF4-FFF2-40B4-BE49-F238E27FC236}">
                  <a16:creationId xmlns:a16="http://schemas.microsoft.com/office/drawing/2014/main" xmlns="" id="{DC67240D-6588-E4BA-5080-25AF215C0BC0}"/>
                </a:ext>
              </a:extLst>
            </p:cNvPr>
            <p:cNvGrpSpPr/>
            <p:nvPr/>
          </p:nvGrpSpPr>
          <p:grpSpPr>
            <a:xfrm>
              <a:off x="3881757" y="3192336"/>
              <a:ext cx="1798022" cy="2154436"/>
              <a:chOff x="3881757" y="3192336"/>
              <a:chExt cx="1798022" cy="2154436"/>
            </a:xfrm>
          </p:grpSpPr>
          <p:sp>
            <p:nvSpPr>
              <p:cNvPr id="21" name="文本框 20">
                <a:extLst>
                  <a:ext uri="{FF2B5EF4-FFF2-40B4-BE49-F238E27FC236}">
                    <a16:creationId xmlns:a16="http://schemas.microsoft.com/office/drawing/2014/main" xmlns="" id="{148E0042-2CC4-2309-4BD5-47F72449F478}"/>
                  </a:ext>
                </a:extLst>
              </p:cNvPr>
              <p:cNvSpPr txBox="1"/>
              <p:nvPr/>
            </p:nvSpPr>
            <p:spPr>
              <a:xfrm>
                <a:off x="3881757" y="3592446"/>
                <a:ext cx="1798022" cy="1754326"/>
              </a:xfrm>
              <a:prstGeom prst="rect">
                <a:avLst/>
              </a:prstGeom>
              <a:noFill/>
            </p:spPr>
            <p:txBody>
              <a:bodyPr wrap="square" rtlCol="0">
                <a:spAutoFit/>
              </a:bodyPr>
              <a:lstStyle/>
              <a:p>
                <a:pPr algn="ctr">
                  <a:lnSpc>
                    <a:spcPct val="150000"/>
                  </a:lnSpc>
                </a:pPr>
                <a:r>
                  <a:rPr lang="zh-CN" altLang="en-US" sz="1200" b="0" i="0" dirty="0">
                    <a:solidFill>
                      <a:schemeClr val="tx1">
                        <a:lumMod val="65000"/>
                        <a:lumOff val="35000"/>
                      </a:schemeClr>
                    </a:solidFill>
                    <a:effectLst/>
                    <a:latin typeface="阿里巴巴普惠体" panose="00020600040101010101" pitchFamily="18" charset="-122"/>
                    <a:ea typeface="阿里巴巴普惠体" panose="00020600040101010101" pitchFamily="18" charset="-122"/>
                    <a:cs typeface="阿里巴巴普惠体" panose="00020600040101010101" pitchFamily="18" charset="-122"/>
                  </a:rPr>
                  <a:t>单击此处输入你的正文，文字是您思想的提炼，为了最终演示发布的良好效果，请尽量言简意赅的阐述观点；单击此处输入你的正文阐述观。</a:t>
                </a:r>
                <a:endParaRPr lang="en-US" altLang="zh-CN" sz="1200" b="0" i="0" dirty="0">
                  <a:solidFill>
                    <a:schemeClr val="tx1">
                      <a:lumMod val="65000"/>
                      <a:lumOff val="35000"/>
                    </a:schemeClr>
                  </a:solidFill>
                  <a:effectLst/>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sp>
            <p:nvSpPr>
              <p:cNvPr id="22" name="文本框 21">
                <a:extLst>
                  <a:ext uri="{FF2B5EF4-FFF2-40B4-BE49-F238E27FC236}">
                    <a16:creationId xmlns:a16="http://schemas.microsoft.com/office/drawing/2014/main" xmlns="" id="{F2D44264-5E26-433A-499E-25B4040F368D}"/>
                  </a:ext>
                </a:extLst>
              </p:cNvPr>
              <p:cNvSpPr txBox="1"/>
              <p:nvPr/>
            </p:nvSpPr>
            <p:spPr>
              <a:xfrm>
                <a:off x="4150590" y="3192336"/>
                <a:ext cx="1131977" cy="400110"/>
              </a:xfrm>
              <a:prstGeom prst="rect">
                <a:avLst/>
              </a:prstGeom>
              <a:noFill/>
            </p:spPr>
            <p:txBody>
              <a:bodyPr wrap="square" rtlCol="0">
                <a:spAutoFit/>
              </a:bodyPr>
              <a:lstStyle/>
              <a:p>
                <a:pPr algn="ctr"/>
                <a:r>
                  <a:rPr lang="zh-CN" altLang="en-US" sz="2000" b="1" dirty="0">
                    <a:solidFill>
                      <a:srgbClr val="54881A"/>
                    </a:solidFill>
                    <a:latin typeface="阿里巴巴普惠体" panose="00020600040101010101" pitchFamily="18" charset="-122"/>
                    <a:ea typeface="阿里巴巴普惠体" panose="00020600040101010101" pitchFamily="18" charset="-122"/>
                    <a:cs typeface="阿里巴巴普惠体" panose="00020600040101010101" pitchFamily="18" charset="-122"/>
                  </a:rPr>
                  <a:t>小标题</a:t>
                </a:r>
              </a:p>
            </p:txBody>
          </p:sp>
        </p:grpSp>
        <p:grpSp>
          <p:nvGrpSpPr>
            <p:cNvPr id="61" name="组合 60">
              <a:extLst>
                <a:ext uri="{FF2B5EF4-FFF2-40B4-BE49-F238E27FC236}">
                  <a16:creationId xmlns:a16="http://schemas.microsoft.com/office/drawing/2014/main" xmlns="" id="{35732EC8-DB0C-4C31-E759-DB89121E2C1B}"/>
                </a:ext>
              </a:extLst>
            </p:cNvPr>
            <p:cNvGrpSpPr/>
            <p:nvPr/>
          </p:nvGrpSpPr>
          <p:grpSpPr>
            <a:xfrm>
              <a:off x="3983491" y="1581322"/>
              <a:ext cx="1466174" cy="1466174"/>
              <a:chOff x="3983491" y="1581322"/>
              <a:chExt cx="1466174" cy="1466174"/>
            </a:xfrm>
          </p:grpSpPr>
          <p:sp>
            <p:nvSpPr>
              <p:cNvPr id="14" name="椭圆 13">
                <a:extLst>
                  <a:ext uri="{FF2B5EF4-FFF2-40B4-BE49-F238E27FC236}">
                    <a16:creationId xmlns:a16="http://schemas.microsoft.com/office/drawing/2014/main" xmlns="" id="{6E26881D-24F1-511B-BA22-A65D9626854C}"/>
                  </a:ext>
                </a:extLst>
              </p:cNvPr>
              <p:cNvSpPr/>
              <p:nvPr/>
            </p:nvSpPr>
            <p:spPr>
              <a:xfrm>
                <a:off x="3983491" y="1581322"/>
                <a:ext cx="1466174" cy="1466174"/>
              </a:xfrm>
              <a:prstGeom prst="ellipse">
                <a:avLst/>
              </a:pr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sp>
            <p:nvSpPr>
              <p:cNvPr id="20" name="椭圆 19">
                <a:extLst>
                  <a:ext uri="{FF2B5EF4-FFF2-40B4-BE49-F238E27FC236}">
                    <a16:creationId xmlns:a16="http://schemas.microsoft.com/office/drawing/2014/main" xmlns="" id="{D1A9CF54-D7CA-BC24-E44C-C4DE0FCF8059}"/>
                  </a:ext>
                </a:extLst>
              </p:cNvPr>
              <p:cNvSpPr/>
              <p:nvPr/>
            </p:nvSpPr>
            <p:spPr>
              <a:xfrm>
                <a:off x="4123190" y="1721021"/>
                <a:ext cx="1186775" cy="1186775"/>
              </a:xfrm>
              <a:prstGeom prst="ellipse">
                <a:avLst/>
              </a:prstGeom>
              <a:solidFill>
                <a:srgbClr val="90B8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sp>
            <p:nvSpPr>
              <p:cNvPr id="43" name="文本框 42">
                <a:extLst>
                  <a:ext uri="{FF2B5EF4-FFF2-40B4-BE49-F238E27FC236}">
                    <a16:creationId xmlns:a16="http://schemas.microsoft.com/office/drawing/2014/main" xmlns="" id="{83503C10-464A-2853-EEE3-B4DA8AF34B25}"/>
                  </a:ext>
                </a:extLst>
              </p:cNvPr>
              <p:cNvSpPr txBox="1"/>
              <p:nvPr/>
            </p:nvSpPr>
            <p:spPr>
              <a:xfrm>
                <a:off x="4298834" y="1929688"/>
                <a:ext cx="835484" cy="769441"/>
              </a:xfrm>
              <a:prstGeom prst="rect">
                <a:avLst/>
              </a:prstGeom>
              <a:noFill/>
            </p:spPr>
            <p:txBody>
              <a:bodyPr wrap="none" rtlCol="0">
                <a:spAutoFit/>
              </a:bodyPr>
              <a:lstStyle/>
              <a:p>
                <a:pPr algn="just"/>
                <a:r>
                  <a:rPr lang="en-US" altLang="zh-CN" sz="4400" b="1" dirty="0">
                    <a:solidFill>
                      <a:schemeClr val="bg1"/>
                    </a:solidFill>
                    <a:latin typeface="阿里巴巴普惠体" panose="00020600040101010101" pitchFamily="18" charset="-122"/>
                    <a:ea typeface="阿里巴巴普惠体" panose="00020600040101010101" pitchFamily="18" charset="-122"/>
                    <a:cs typeface="阿里巴巴普惠体" panose="00020600040101010101" pitchFamily="18" charset="-122"/>
                  </a:rPr>
                  <a:t>02</a:t>
                </a:r>
                <a:endParaRPr lang="zh-CN" altLang="en-US" sz="4400" b="1" dirty="0">
                  <a:solidFill>
                    <a:schemeClr val="bg1"/>
                  </a:solidFill>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grpSp>
      </p:grpSp>
      <p:grpSp>
        <p:nvGrpSpPr>
          <p:cNvPr id="71" name="组合 70">
            <a:extLst>
              <a:ext uri="{FF2B5EF4-FFF2-40B4-BE49-F238E27FC236}">
                <a16:creationId xmlns:a16="http://schemas.microsoft.com/office/drawing/2014/main" xmlns="" id="{9BE10BF3-9951-AD1B-595C-E6AF107C51C4}"/>
              </a:ext>
            </a:extLst>
          </p:cNvPr>
          <p:cNvGrpSpPr/>
          <p:nvPr/>
        </p:nvGrpSpPr>
        <p:grpSpPr>
          <a:xfrm>
            <a:off x="6617957" y="1581323"/>
            <a:ext cx="1798023" cy="3765450"/>
            <a:chOff x="6617956" y="1581322"/>
            <a:chExt cx="1798022" cy="3765450"/>
          </a:xfrm>
        </p:grpSpPr>
        <p:grpSp>
          <p:nvGrpSpPr>
            <p:cNvPr id="66" name="组合 65">
              <a:extLst>
                <a:ext uri="{FF2B5EF4-FFF2-40B4-BE49-F238E27FC236}">
                  <a16:creationId xmlns:a16="http://schemas.microsoft.com/office/drawing/2014/main" xmlns="" id="{432C56A3-16E0-2DDB-59A6-9B1BF530AC46}"/>
                </a:ext>
              </a:extLst>
            </p:cNvPr>
            <p:cNvGrpSpPr/>
            <p:nvPr/>
          </p:nvGrpSpPr>
          <p:grpSpPr>
            <a:xfrm>
              <a:off x="6617956" y="3192336"/>
              <a:ext cx="1798022" cy="2154436"/>
              <a:chOff x="6617956" y="3192336"/>
              <a:chExt cx="1798022" cy="2154436"/>
            </a:xfrm>
          </p:grpSpPr>
          <p:sp>
            <p:nvSpPr>
              <p:cNvPr id="36" name="文本框 35">
                <a:extLst>
                  <a:ext uri="{FF2B5EF4-FFF2-40B4-BE49-F238E27FC236}">
                    <a16:creationId xmlns:a16="http://schemas.microsoft.com/office/drawing/2014/main" xmlns="" id="{D2A554B0-85B2-B292-15EB-AC69DC59640B}"/>
                  </a:ext>
                </a:extLst>
              </p:cNvPr>
              <p:cNvSpPr txBox="1"/>
              <p:nvPr/>
            </p:nvSpPr>
            <p:spPr>
              <a:xfrm>
                <a:off x="6617956" y="3592446"/>
                <a:ext cx="1798022" cy="1754326"/>
              </a:xfrm>
              <a:prstGeom prst="rect">
                <a:avLst/>
              </a:prstGeom>
              <a:noFill/>
            </p:spPr>
            <p:txBody>
              <a:bodyPr wrap="square" rtlCol="0">
                <a:spAutoFit/>
              </a:bodyPr>
              <a:lstStyle/>
              <a:p>
                <a:pPr algn="ctr">
                  <a:lnSpc>
                    <a:spcPct val="150000"/>
                  </a:lnSpc>
                </a:pPr>
                <a:r>
                  <a:rPr lang="zh-CN" altLang="en-US" sz="1200" b="0" i="0" dirty="0">
                    <a:solidFill>
                      <a:schemeClr val="tx1">
                        <a:lumMod val="65000"/>
                        <a:lumOff val="35000"/>
                      </a:schemeClr>
                    </a:solidFill>
                    <a:effectLst/>
                    <a:latin typeface="阿里巴巴普惠体" panose="00020600040101010101" pitchFamily="18" charset="-122"/>
                    <a:ea typeface="阿里巴巴普惠体" panose="00020600040101010101" pitchFamily="18" charset="-122"/>
                    <a:cs typeface="阿里巴巴普惠体" panose="00020600040101010101" pitchFamily="18" charset="-122"/>
                  </a:rPr>
                  <a:t>单击此处输入你的正文，文字是您思想的提炼，为了最终演示发布的良好效果，请尽量言简意赅的阐述观点；单击此处输入你的正文阐述观。</a:t>
                </a:r>
                <a:endParaRPr lang="en-US" altLang="zh-CN" sz="1200" b="0" i="0" dirty="0">
                  <a:solidFill>
                    <a:schemeClr val="tx1">
                      <a:lumMod val="65000"/>
                      <a:lumOff val="35000"/>
                    </a:schemeClr>
                  </a:solidFill>
                  <a:effectLst/>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sp>
            <p:nvSpPr>
              <p:cNvPr id="37" name="文本框 36">
                <a:extLst>
                  <a:ext uri="{FF2B5EF4-FFF2-40B4-BE49-F238E27FC236}">
                    <a16:creationId xmlns:a16="http://schemas.microsoft.com/office/drawing/2014/main" xmlns="" id="{64D9E9AE-D435-48FE-7700-6BB8A69C6C74}"/>
                  </a:ext>
                </a:extLst>
              </p:cNvPr>
              <p:cNvSpPr txBox="1"/>
              <p:nvPr/>
            </p:nvSpPr>
            <p:spPr>
              <a:xfrm>
                <a:off x="6886789" y="3192336"/>
                <a:ext cx="1131977" cy="400110"/>
              </a:xfrm>
              <a:prstGeom prst="rect">
                <a:avLst/>
              </a:prstGeom>
              <a:noFill/>
            </p:spPr>
            <p:txBody>
              <a:bodyPr wrap="square" rtlCol="0">
                <a:spAutoFit/>
              </a:bodyPr>
              <a:lstStyle/>
              <a:p>
                <a:pPr algn="ctr"/>
                <a:r>
                  <a:rPr lang="zh-CN" altLang="en-US" sz="2000" b="1" dirty="0">
                    <a:solidFill>
                      <a:srgbClr val="54881A"/>
                    </a:solidFill>
                    <a:latin typeface="阿里巴巴普惠体" panose="00020600040101010101" pitchFamily="18" charset="-122"/>
                    <a:ea typeface="阿里巴巴普惠体" panose="00020600040101010101" pitchFamily="18" charset="-122"/>
                    <a:cs typeface="阿里巴巴普惠体" panose="00020600040101010101" pitchFamily="18" charset="-122"/>
                  </a:rPr>
                  <a:t>小标题</a:t>
                </a:r>
              </a:p>
            </p:txBody>
          </p:sp>
        </p:grpSp>
        <p:grpSp>
          <p:nvGrpSpPr>
            <p:cNvPr id="62" name="组合 61">
              <a:extLst>
                <a:ext uri="{FF2B5EF4-FFF2-40B4-BE49-F238E27FC236}">
                  <a16:creationId xmlns:a16="http://schemas.microsoft.com/office/drawing/2014/main" xmlns="" id="{652B167F-1B82-B7BC-B2F8-1CFCE6D8F72F}"/>
                </a:ext>
              </a:extLst>
            </p:cNvPr>
            <p:cNvGrpSpPr/>
            <p:nvPr/>
          </p:nvGrpSpPr>
          <p:grpSpPr>
            <a:xfrm>
              <a:off x="6719690" y="1581322"/>
              <a:ext cx="1466174" cy="1466174"/>
              <a:chOff x="6719690" y="1581322"/>
              <a:chExt cx="1466174" cy="1466174"/>
            </a:xfrm>
          </p:grpSpPr>
          <p:sp>
            <p:nvSpPr>
              <p:cNvPr id="23" name="椭圆 22">
                <a:extLst>
                  <a:ext uri="{FF2B5EF4-FFF2-40B4-BE49-F238E27FC236}">
                    <a16:creationId xmlns:a16="http://schemas.microsoft.com/office/drawing/2014/main" xmlns="" id="{349938F8-9CB6-3A4D-3C43-56F99422289D}"/>
                  </a:ext>
                </a:extLst>
              </p:cNvPr>
              <p:cNvSpPr/>
              <p:nvPr/>
            </p:nvSpPr>
            <p:spPr>
              <a:xfrm>
                <a:off x="6719690" y="1581322"/>
                <a:ext cx="1466174" cy="1466174"/>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sp>
            <p:nvSpPr>
              <p:cNvPr id="34" name="椭圆 33">
                <a:extLst>
                  <a:ext uri="{FF2B5EF4-FFF2-40B4-BE49-F238E27FC236}">
                    <a16:creationId xmlns:a16="http://schemas.microsoft.com/office/drawing/2014/main" xmlns="" id="{721FB460-5B92-ED47-2D4D-AA716C888617}"/>
                  </a:ext>
                </a:extLst>
              </p:cNvPr>
              <p:cNvSpPr/>
              <p:nvPr/>
            </p:nvSpPr>
            <p:spPr>
              <a:xfrm>
                <a:off x="6859389" y="1721021"/>
                <a:ext cx="1186775" cy="1186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sp>
            <p:nvSpPr>
              <p:cNvPr id="44" name="文本框 43">
                <a:extLst>
                  <a:ext uri="{FF2B5EF4-FFF2-40B4-BE49-F238E27FC236}">
                    <a16:creationId xmlns:a16="http://schemas.microsoft.com/office/drawing/2014/main" xmlns="" id="{E387EBE0-CDB4-D023-54C7-F1663D932806}"/>
                  </a:ext>
                </a:extLst>
              </p:cNvPr>
              <p:cNvSpPr txBox="1"/>
              <p:nvPr/>
            </p:nvSpPr>
            <p:spPr>
              <a:xfrm>
                <a:off x="7035033" y="1929688"/>
                <a:ext cx="835484" cy="769441"/>
              </a:xfrm>
              <a:prstGeom prst="rect">
                <a:avLst/>
              </a:prstGeom>
              <a:noFill/>
            </p:spPr>
            <p:txBody>
              <a:bodyPr wrap="none" rtlCol="0">
                <a:spAutoFit/>
              </a:bodyPr>
              <a:lstStyle/>
              <a:p>
                <a:pPr algn="just"/>
                <a:r>
                  <a:rPr lang="en-US" altLang="zh-CN" sz="4400" b="1" dirty="0">
                    <a:solidFill>
                      <a:schemeClr val="bg1"/>
                    </a:solidFill>
                    <a:latin typeface="阿里巴巴普惠体" panose="00020600040101010101" pitchFamily="18" charset="-122"/>
                    <a:ea typeface="阿里巴巴普惠体" panose="00020600040101010101" pitchFamily="18" charset="-122"/>
                    <a:cs typeface="阿里巴巴普惠体" panose="00020600040101010101" pitchFamily="18" charset="-122"/>
                  </a:rPr>
                  <a:t>03</a:t>
                </a:r>
                <a:endParaRPr lang="zh-CN" altLang="en-US" sz="4400" b="1" dirty="0">
                  <a:solidFill>
                    <a:schemeClr val="bg1"/>
                  </a:solidFill>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grpSp>
      </p:grpSp>
      <p:grpSp>
        <p:nvGrpSpPr>
          <p:cNvPr id="72" name="组合 71">
            <a:extLst>
              <a:ext uri="{FF2B5EF4-FFF2-40B4-BE49-F238E27FC236}">
                <a16:creationId xmlns:a16="http://schemas.microsoft.com/office/drawing/2014/main" xmlns="" id="{D6B61096-E35D-40EE-7BBB-5BC7868114A3}"/>
              </a:ext>
            </a:extLst>
          </p:cNvPr>
          <p:cNvGrpSpPr/>
          <p:nvPr/>
        </p:nvGrpSpPr>
        <p:grpSpPr>
          <a:xfrm>
            <a:off x="9354157" y="1581323"/>
            <a:ext cx="1798023" cy="3765450"/>
            <a:chOff x="9354156" y="1581322"/>
            <a:chExt cx="1798022" cy="3765450"/>
          </a:xfrm>
        </p:grpSpPr>
        <p:grpSp>
          <p:nvGrpSpPr>
            <p:cNvPr id="67" name="组合 66">
              <a:extLst>
                <a:ext uri="{FF2B5EF4-FFF2-40B4-BE49-F238E27FC236}">
                  <a16:creationId xmlns:a16="http://schemas.microsoft.com/office/drawing/2014/main" xmlns="" id="{46487292-1236-E46C-97F0-78692DACDABF}"/>
                </a:ext>
              </a:extLst>
            </p:cNvPr>
            <p:cNvGrpSpPr/>
            <p:nvPr/>
          </p:nvGrpSpPr>
          <p:grpSpPr>
            <a:xfrm>
              <a:off x="9354156" y="3192336"/>
              <a:ext cx="1798022" cy="2154436"/>
              <a:chOff x="9354156" y="3192336"/>
              <a:chExt cx="1798022" cy="2154436"/>
            </a:xfrm>
          </p:grpSpPr>
          <p:sp>
            <p:nvSpPr>
              <p:cNvPr id="40" name="文本框 39">
                <a:extLst>
                  <a:ext uri="{FF2B5EF4-FFF2-40B4-BE49-F238E27FC236}">
                    <a16:creationId xmlns:a16="http://schemas.microsoft.com/office/drawing/2014/main" xmlns="" id="{7582AB91-B396-6B95-74DE-C76C38763886}"/>
                  </a:ext>
                </a:extLst>
              </p:cNvPr>
              <p:cNvSpPr txBox="1"/>
              <p:nvPr/>
            </p:nvSpPr>
            <p:spPr>
              <a:xfrm>
                <a:off x="9354156" y="3592446"/>
                <a:ext cx="1798022" cy="1754326"/>
              </a:xfrm>
              <a:prstGeom prst="rect">
                <a:avLst/>
              </a:prstGeom>
              <a:noFill/>
            </p:spPr>
            <p:txBody>
              <a:bodyPr wrap="square" rtlCol="0">
                <a:spAutoFit/>
              </a:bodyPr>
              <a:lstStyle/>
              <a:p>
                <a:pPr algn="ctr">
                  <a:lnSpc>
                    <a:spcPct val="150000"/>
                  </a:lnSpc>
                </a:pPr>
                <a:r>
                  <a:rPr lang="zh-CN" altLang="en-US" sz="1200" b="0" i="0" dirty="0">
                    <a:solidFill>
                      <a:schemeClr val="tx1">
                        <a:lumMod val="65000"/>
                        <a:lumOff val="35000"/>
                      </a:schemeClr>
                    </a:solidFill>
                    <a:effectLst/>
                    <a:latin typeface="阿里巴巴普惠体" panose="00020600040101010101" pitchFamily="18" charset="-122"/>
                    <a:ea typeface="阿里巴巴普惠体" panose="00020600040101010101" pitchFamily="18" charset="-122"/>
                    <a:cs typeface="阿里巴巴普惠体" panose="00020600040101010101" pitchFamily="18" charset="-122"/>
                  </a:rPr>
                  <a:t>单击此处输入你的正文，文字是您思想的提炼，为了最终演示发布的良好效果，请尽量言简意赅的阐述观点；单击此处输入你的正文阐述观。</a:t>
                </a:r>
                <a:endParaRPr lang="en-US" altLang="zh-CN" sz="1200" b="0" i="0" dirty="0">
                  <a:solidFill>
                    <a:schemeClr val="tx1">
                      <a:lumMod val="65000"/>
                      <a:lumOff val="35000"/>
                    </a:schemeClr>
                  </a:solidFill>
                  <a:effectLst/>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sp>
            <p:nvSpPr>
              <p:cNvPr id="41" name="文本框 40">
                <a:extLst>
                  <a:ext uri="{FF2B5EF4-FFF2-40B4-BE49-F238E27FC236}">
                    <a16:creationId xmlns:a16="http://schemas.microsoft.com/office/drawing/2014/main" xmlns="" id="{01AEA627-BB0B-33E2-27CA-D52141991E1F}"/>
                  </a:ext>
                </a:extLst>
              </p:cNvPr>
              <p:cNvSpPr txBox="1"/>
              <p:nvPr/>
            </p:nvSpPr>
            <p:spPr>
              <a:xfrm>
                <a:off x="9622989" y="3192336"/>
                <a:ext cx="1131977" cy="400110"/>
              </a:xfrm>
              <a:prstGeom prst="rect">
                <a:avLst/>
              </a:prstGeom>
              <a:noFill/>
            </p:spPr>
            <p:txBody>
              <a:bodyPr wrap="square" rtlCol="0">
                <a:spAutoFit/>
              </a:bodyPr>
              <a:lstStyle/>
              <a:p>
                <a:pPr algn="ctr"/>
                <a:r>
                  <a:rPr lang="zh-CN" altLang="en-US" sz="2000" b="1" dirty="0">
                    <a:solidFill>
                      <a:srgbClr val="54881A"/>
                    </a:solidFill>
                    <a:latin typeface="阿里巴巴普惠体" panose="00020600040101010101" pitchFamily="18" charset="-122"/>
                    <a:ea typeface="阿里巴巴普惠体" panose="00020600040101010101" pitchFamily="18" charset="-122"/>
                    <a:cs typeface="阿里巴巴普惠体" panose="00020600040101010101" pitchFamily="18" charset="-122"/>
                  </a:rPr>
                  <a:t>小标题</a:t>
                </a:r>
              </a:p>
            </p:txBody>
          </p:sp>
        </p:grpSp>
        <p:grpSp>
          <p:nvGrpSpPr>
            <p:cNvPr id="63" name="组合 62">
              <a:extLst>
                <a:ext uri="{FF2B5EF4-FFF2-40B4-BE49-F238E27FC236}">
                  <a16:creationId xmlns:a16="http://schemas.microsoft.com/office/drawing/2014/main" xmlns="" id="{9A6AC55F-9E67-3D4E-350B-D931BB8B3943}"/>
                </a:ext>
              </a:extLst>
            </p:cNvPr>
            <p:cNvGrpSpPr/>
            <p:nvPr/>
          </p:nvGrpSpPr>
          <p:grpSpPr>
            <a:xfrm>
              <a:off x="9455890" y="1581322"/>
              <a:ext cx="1466174" cy="1466174"/>
              <a:chOff x="9455890" y="1581322"/>
              <a:chExt cx="1466174" cy="1466174"/>
            </a:xfrm>
          </p:grpSpPr>
          <p:sp>
            <p:nvSpPr>
              <p:cNvPr id="38" name="椭圆 37">
                <a:extLst>
                  <a:ext uri="{FF2B5EF4-FFF2-40B4-BE49-F238E27FC236}">
                    <a16:creationId xmlns:a16="http://schemas.microsoft.com/office/drawing/2014/main" xmlns="" id="{A95ACEA9-5899-A715-BE42-985E3365F9D4}"/>
                  </a:ext>
                </a:extLst>
              </p:cNvPr>
              <p:cNvSpPr/>
              <p:nvPr/>
            </p:nvSpPr>
            <p:spPr>
              <a:xfrm>
                <a:off x="9455890" y="1581322"/>
                <a:ext cx="1466174" cy="1466174"/>
              </a:xfrm>
              <a:prstGeom prst="ellipse">
                <a:avLst/>
              </a:pr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sp>
            <p:nvSpPr>
              <p:cNvPr id="39" name="椭圆 38">
                <a:extLst>
                  <a:ext uri="{FF2B5EF4-FFF2-40B4-BE49-F238E27FC236}">
                    <a16:creationId xmlns:a16="http://schemas.microsoft.com/office/drawing/2014/main" xmlns="" id="{489A358D-AB49-046A-F4AC-89A33003C596}"/>
                  </a:ext>
                </a:extLst>
              </p:cNvPr>
              <p:cNvSpPr/>
              <p:nvPr/>
            </p:nvSpPr>
            <p:spPr>
              <a:xfrm>
                <a:off x="9595590" y="1721021"/>
                <a:ext cx="1186775" cy="11867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sp>
            <p:nvSpPr>
              <p:cNvPr id="45" name="文本框 44">
                <a:extLst>
                  <a:ext uri="{FF2B5EF4-FFF2-40B4-BE49-F238E27FC236}">
                    <a16:creationId xmlns:a16="http://schemas.microsoft.com/office/drawing/2014/main" xmlns="" id="{A7A3B47A-6B2B-D14C-AA46-ACB69D564F27}"/>
                  </a:ext>
                </a:extLst>
              </p:cNvPr>
              <p:cNvSpPr txBox="1"/>
              <p:nvPr/>
            </p:nvSpPr>
            <p:spPr>
              <a:xfrm>
                <a:off x="9793552" y="1929688"/>
                <a:ext cx="835484" cy="769441"/>
              </a:xfrm>
              <a:prstGeom prst="rect">
                <a:avLst/>
              </a:prstGeom>
              <a:noFill/>
            </p:spPr>
            <p:txBody>
              <a:bodyPr wrap="none" rtlCol="0">
                <a:spAutoFit/>
              </a:bodyPr>
              <a:lstStyle/>
              <a:p>
                <a:pPr algn="just"/>
                <a:r>
                  <a:rPr lang="en-US" altLang="zh-CN" sz="4400" b="1" dirty="0">
                    <a:solidFill>
                      <a:schemeClr val="bg1"/>
                    </a:solidFill>
                    <a:latin typeface="阿里巴巴普惠体" panose="00020600040101010101" pitchFamily="18" charset="-122"/>
                    <a:ea typeface="阿里巴巴普惠体" panose="00020600040101010101" pitchFamily="18" charset="-122"/>
                    <a:cs typeface="阿里巴巴普惠体" panose="00020600040101010101" pitchFamily="18" charset="-122"/>
                  </a:rPr>
                  <a:t>04</a:t>
                </a:r>
                <a:endParaRPr lang="zh-CN" altLang="en-US" sz="4400" b="1" dirty="0">
                  <a:solidFill>
                    <a:schemeClr val="bg1"/>
                  </a:solidFill>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grpSp>
      </p:grpSp>
      <p:grpSp>
        <p:nvGrpSpPr>
          <p:cNvPr id="46" name="组合 45">
            <a:extLst>
              <a:ext uri="{FF2B5EF4-FFF2-40B4-BE49-F238E27FC236}">
                <a16:creationId xmlns:a16="http://schemas.microsoft.com/office/drawing/2014/main" xmlns="" id="{D26E4820-2362-B02C-8F16-BAE5A5D58D3D}"/>
              </a:ext>
            </a:extLst>
          </p:cNvPr>
          <p:cNvGrpSpPr/>
          <p:nvPr/>
        </p:nvGrpSpPr>
        <p:grpSpPr>
          <a:xfrm>
            <a:off x="3212060" y="2047589"/>
            <a:ext cx="272841" cy="713893"/>
            <a:chOff x="3418484" y="2849033"/>
            <a:chExt cx="272841" cy="713893"/>
          </a:xfrm>
        </p:grpSpPr>
        <p:sp>
          <p:nvSpPr>
            <p:cNvPr id="47" name="等腰三角形 46">
              <a:extLst>
                <a:ext uri="{FF2B5EF4-FFF2-40B4-BE49-F238E27FC236}">
                  <a16:creationId xmlns:a16="http://schemas.microsoft.com/office/drawing/2014/main" xmlns="" id="{9F6C108F-0962-E801-0E84-47760CE79EDB}"/>
                </a:ext>
              </a:extLst>
            </p:cNvPr>
            <p:cNvSpPr/>
            <p:nvPr/>
          </p:nvSpPr>
          <p:spPr>
            <a:xfrm rot="5400000">
              <a:off x="3243433" y="3115032"/>
              <a:ext cx="713892" cy="181893"/>
            </a:xfrm>
            <a:prstGeom prst="triangle">
              <a:avLst/>
            </a:prstGeom>
            <a:gradFill>
              <a:gsLst>
                <a:gs pos="0">
                  <a:schemeClr val="accent1"/>
                </a:gs>
                <a:gs pos="100000">
                  <a:schemeClr val="accent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sp>
          <p:nvSpPr>
            <p:cNvPr id="48" name="等腰三角形 47">
              <a:extLst>
                <a:ext uri="{FF2B5EF4-FFF2-40B4-BE49-F238E27FC236}">
                  <a16:creationId xmlns:a16="http://schemas.microsoft.com/office/drawing/2014/main" xmlns="" id="{28967406-02E2-D38C-7F1C-0502FF00C7FE}"/>
                </a:ext>
              </a:extLst>
            </p:cNvPr>
            <p:cNvSpPr/>
            <p:nvPr/>
          </p:nvSpPr>
          <p:spPr>
            <a:xfrm rot="5400000">
              <a:off x="3152485" y="3115033"/>
              <a:ext cx="713892" cy="181893"/>
            </a:xfrm>
            <a:prstGeom prst="triangle">
              <a:avLst/>
            </a:prstGeom>
            <a:gradFill>
              <a:gsLst>
                <a:gs pos="0">
                  <a:schemeClr val="accent1">
                    <a:alpha val="54000"/>
                  </a:schemeClr>
                </a:gs>
                <a:gs pos="88000">
                  <a:schemeClr val="accent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grpSp>
      <p:grpSp>
        <p:nvGrpSpPr>
          <p:cNvPr id="49" name="组合 48">
            <a:extLst>
              <a:ext uri="{FF2B5EF4-FFF2-40B4-BE49-F238E27FC236}">
                <a16:creationId xmlns:a16="http://schemas.microsoft.com/office/drawing/2014/main" xmlns="" id="{D3C16F81-FEA0-CF43-765A-12668816988B}"/>
              </a:ext>
            </a:extLst>
          </p:cNvPr>
          <p:cNvGrpSpPr/>
          <p:nvPr/>
        </p:nvGrpSpPr>
        <p:grpSpPr>
          <a:xfrm>
            <a:off x="5948258" y="2047589"/>
            <a:ext cx="272841" cy="713893"/>
            <a:chOff x="3418484" y="2849033"/>
            <a:chExt cx="272841" cy="713893"/>
          </a:xfrm>
        </p:grpSpPr>
        <p:sp>
          <p:nvSpPr>
            <p:cNvPr id="51" name="等腰三角形 50">
              <a:extLst>
                <a:ext uri="{FF2B5EF4-FFF2-40B4-BE49-F238E27FC236}">
                  <a16:creationId xmlns:a16="http://schemas.microsoft.com/office/drawing/2014/main" xmlns="" id="{D0A0D310-D5D8-662B-2314-EB28476919A3}"/>
                </a:ext>
              </a:extLst>
            </p:cNvPr>
            <p:cNvSpPr/>
            <p:nvPr/>
          </p:nvSpPr>
          <p:spPr>
            <a:xfrm rot="5400000">
              <a:off x="3243433" y="3115032"/>
              <a:ext cx="713892" cy="181893"/>
            </a:xfrm>
            <a:prstGeom prst="triangle">
              <a:avLst/>
            </a:prstGeom>
            <a:gradFill>
              <a:gsLst>
                <a:gs pos="0">
                  <a:schemeClr val="accent1"/>
                </a:gs>
                <a:gs pos="100000">
                  <a:schemeClr val="accent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sp>
          <p:nvSpPr>
            <p:cNvPr id="52" name="等腰三角形 51">
              <a:extLst>
                <a:ext uri="{FF2B5EF4-FFF2-40B4-BE49-F238E27FC236}">
                  <a16:creationId xmlns:a16="http://schemas.microsoft.com/office/drawing/2014/main" xmlns="" id="{A92E5DFC-10A8-6C61-3C47-EB7262F297AF}"/>
                </a:ext>
              </a:extLst>
            </p:cNvPr>
            <p:cNvSpPr/>
            <p:nvPr/>
          </p:nvSpPr>
          <p:spPr>
            <a:xfrm rot="5400000">
              <a:off x="3152485" y="3115033"/>
              <a:ext cx="713892" cy="181893"/>
            </a:xfrm>
            <a:prstGeom prst="triangle">
              <a:avLst/>
            </a:prstGeom>
            <a:gradFill>
              <a:gsLst>
                <a:gs pos="0">
                  <a:schemeClr val="accent1">
                    <a:alpha val="54000"/>
                  </a:schemeClr>
                </a:gs>
                <a:gs pos="88000">
                  <a:schemeClr val="accent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grpSp>
      <p:grpSp>
        <p:nvGrpSpPr>
          <p:cNvPr id="53" name="组合 52">
            <a:extLst>
              <a:ext uri="{FF2B5EF4-FFF2-40B4-BE49-F238E27FC236}">
                <a16:creationId xmlns:a16="http://schemas.microsoft.com/office/drawing/2014/main" xmlns="" id="{8CFBADAA-C381-AF27-9B9B-4766D0ED673F}"/>
              </a:ext>
            </a:extLst>
          </p:cNvPr>
          <p:cNvGrpSpPr/>
          <p:nvPr/>
        </p:nvGrpSpPr>
        <p:grpSpPr>
          <a:xfrm>
            <a:off x="8684457" y="2047589"/>
            <a:ext cx="272841" cy="713893"/>
            <a:chOff x="3418484" y="2849033"/>
            <a:chExt cx="272841" cy="713893"/>
          </a:xfrm>
        </p:grpSpPr>
        <p:sp>
          <p:nvSpPr>
            <p:cNvPr id="54" name="等腰三角形 53">
              <a:extLst>
                <a:ext uri="{FF2B5EF4-FFF2-40B4-BE49-F238E27FC236}">
                  <a16:creationId xmlns:a16="http://schemas.microsoft.com/office/drawing/2014/main" xmlns="" id="{FE759394-C571-7FE9-9849-FEA3699E5963}"/>
                </a:ext>
              </a:extLst>
            </p:cNvPr>
            <p:cNvSpPr/>
            <p:nvPr/>
          </p:nvSpPr>
          <p:spPr>
            <a:xfrm rot="5400000">
              <a:off x="3243433" y="3115032"/>
              <a:ext cx="713892" cy="181893"/>
            </a:xfrm>
            <a:prstGeom prst="triangle">
              <a:avLst/>
            </a:prstGeom>
            <a:gradFill>
              <a:gsLst>
                <a:gs pos="0">
                  <a:schemeClr val="accent1"/>
                </a:gs>
                <a:gs pos="100000">
                  <a:schemeClr val="accent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sp>
          <p:nvSpPr>
            <p:cNvPr id="58" name="等腰三角形 57">
              <a:extLst>
                <a:ext uri="{FF2B5EF4-FFF2-40B4-BE49-F238E27FC236}">
                  <a16:creationId xmlns:a16="http://schemas.microsoft.com/office/drawing/2014/main" xmlns="" id="{CA3706BB-7942-5BE0-48BF-AE3A57ED4E49}"/>
                </a:ext>
              </a:extLst>
            </p:cNvPr>
            <p:cNvSpPr/>
            <p:nvPr/>
          </p:nvSpPr>
          <p:spPr>
            <a:xfrm rot="5400000">
              <a:off x="3152485" y="3115033"/>
              <a:ext cx="713892" cy="181893"/>
            </a:xfrm>
            <a:prstGeom prst="triangle">
              <a:avLst/>
            </a:prstGeom>
            <a:gradFill>
              <a:gsLst>
                <a:gs pos="0">
                  <a:schemeClr val="accent1">
                    <a:alpha val="54000"/>
                  </a:schemeClr>
                </a:gs>
                <a:gs pos="88000">
                  <a:schemeClr val="accent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grpSp>
    </p:spTree>
    <p:extLst>
      <p:ext uri="{BB962C8B-B14F-4D97-AF65-F5344CB8AC3E}">
        <p14:creationId xmlns:p14="http://schemas.microsoft.com/office/powerpoint/2010/main" val="42838531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Effect transition="in" filter="fade">
                                      <p:cBhvr>
                                        <p:cTn id="11" dur="1000"/>
                                        <p:tgtEl>
                                          <p:spTgt spid="69"/>
                                        </p:tgtEl>
                                      </p:cBhvr>
                                    </p:animEffect>
                                    <p:anim calcmode="lin" valueType="num">
                                      <p:cBhvr>
                                        <p:cTn id="12" dur="1000" fill="hold"/>
                                        <p:tgtEl>
                                          <p:spTgt spid="69"/>
                                        </p:tgtEl>
                                        <p:attrNameLst>
                                          <p:attrName>ppt_x</p:attrName>
                                        </p:attrNameLst>
                                      </p:cBhvr>
                                      <p:tavLst>
                                        <p:tav tm="0">
                                          <p:val>
                                            <p:strVal val="#ppt_x"/>
                                          </p:val>
                                        </p:tav>
                                        <p:tav tm="100000">
                                          <p:val>
                                            <p:strVal val="#ppt_x"/>
                                          </p:val>
                                        </p:tav>
                                      </p:tavLst>
                                    </p:anim>
                                    <p:anim calcmode="lin" valueType="num">
                                      <p:cBhvr>
                                        <p:cTn id="13" dur="1000" fill="hold"/>
                                        <p:tgtEl>
                                          <p:spTgt spid="6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70"/>
                                        </p:tgtEl>
                                        <p:attrNameLst>
                                          <p:attrName>style.visibility</p:attrName>
                                        </p:attrNameLst>
                                      </p:cBhvr>
                                      <p:to>
                                        <p:strVal val="visible"/>
                                      </p:to>
                                    </p:set>
                                    <p:animEffect transition="in" filter="fade">
                                      <p:cBhvr>
                                        <p:cTn id="17" dur="1000"/>
                                        <p:tgtEl>
                                          <p:spTgt spid="70"/>
                                        </p:tgtEl>
                                      </p:cBhvr>
                                    </p:animEffect>
                                    <p:anim calcmode="lin" valueType="num">
                                      <p:cBhvr>
                                        <p:cTn id="18" dur="1000" fill="hold"/>
                                        <p:tgtEl>
                                          <p:spTgt spid="70"/>
                                        </p:tgtEl>
                                        <p:attrNameLst>
                                          <p:attrName>ppt_x</p:attrName>
                                        </p:attrNameLst>
                                      </p:cBhvr>
                                      <p:tavLst>
                                        <p:tav tm="0">
                                          <p:val>
                                            <p:strVal val="#ppt_x"/>
                                          </p:val>
                                        </p:tav>
                                        <p:tav tm="100000">
                                          <p:val>
                                            <p:strVal val="#ppt_x"/>
                                          </p:val>
                                        </p:tav>
                                      </p:tavLst>
                                    </p:anim>
                                    <p:anim calcmode="lin" valueType="num">
                                      <p:cBhvr>
                                        <p:cTn id="19" dur="1000" fill="hold"/>
                                        <p:tgtEl>
                                          <p:spTgt spid="70"/>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nodeType="afterEffect">
                                  <p:stCondLst>
                                    <p:cond delay="0"/>
                                  </p:stCondLst>
                                  <p:childTnLst>
                                    <p:set>
                                      <p:cBhvr>
                                        <p:cTn id="22" dur="1" fill="hold">
                                          <p:stCondLst>
                                            <p:cond delay="0"/>
                                          </p:stCondLst>
                                        </p:cTn>
                                        <p:tgtEl>
                                          <p:spTgt spid="71"/>
                                        </p:tgtEl>
                                        <p:attrNameLst>
                                          <p:attrName>style.visibility</p:attrName>
                                        </p:attrNameLst>
                                      </p:cBhvr>
                                      <p:to>
                                        <p:strVal val="visible"/>
                                      </p:to>
                                    </p:set>
                                    <p:animEffect transition="in" filter="fade">
                                      <p:cBhvr>
                                        <p:cTn id="23" dur="1000"/>
                                        <p:tgtEl>
                                          <p:spTgt spid="71"/>
                                        </p:tgtEl>
                                      </p:cBhvr>
                                    </p:animEffect>
                                    <p:anim calcmode="lin" valueType="num">
                                      <p:cBhvr>
                                        <p:cTn id="24" dur="1000" fill="hold"/>
                                        <p:tgtEl>
                                          <p:spTgt spid="71"/>
                                        </p:tgtEl>
                                        <p:attrNameLst>
                                          <p:attrName>ppt_x</p:attrName>
                                        </p:attrNameLst>
                                      </p:cBhvr>
                                      <p:tavLst>
                                        <p:tav tm="0">
                                          <p:val>
                                            <p:strVal val="#ppt_x"/>
                                          </p:val>
                                        </p:tav>
                                        <p:tav tm="100000">
                                          <p:val>
                                            <p:strVal val="#ppt_x"/>
                                          </p:val>
                                        </p:tav>
                                      </p:tavLst>
                                    </p:anim>
                                    <p:anim calcmode="lin" valueType="num">
                                      <p:cBhvr>
                                        <p:cTn id="25" dur="1000" fill="hold"/>
                                        <p:tgtEl>
                                          <p:spTgt spid="71"/>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fade">
                                      <p:cBhvr>
                                        <p:cTn id="29" dur="1000"/>
                                        <p:tgtEl>
                                          <p:spTgt spid="72"/>
                                        </p:tgtEl>
                                      </p:cBhvr>
                                    </p:animEffect>
                                    <p:anim calcmode="lin" valueType="num">
                                      <p:cBhvr>
                                        <p:cTn id="30" dur="1000" fill="hold"/>
                                        <p:tgtEl>
                                          <p:spTgt spid="72"/>
                                        </p:tgtEl>
                                        <p:attrNameLst>
                                          <p:attrName>ppt_x</p:attrName>
                                        </p:attrNameLst>
                                      </p:cBhvr>
                                      <p:tavLst>
                                        <p:tav tm="0">
                                          <p:val>
                                            <p:strVal val="#ppt_x"/>
                                          </p:val>
                                        </p:tav>
                                        <p:tav tm="100000">
                                          <p:val>
                                            <p:strVal val="#ppt_x"/>
                                          </p:val>
                                        </p:tav>
                                      </p:tavLst>
                                    </p:anim>
                                    <p:anim calcmode="lin" valueType="num">
                                      <p:cBhvr>
                                        <p:cTn id="31" dur="1000" fill="hold"/>
                                        <p:tgtEl>
                                          <p:spTgt spid="72"/>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500"/>
                                        <p:tgtEl>
                                          <p:spTgt spid="46"/>
                                        </p:tgtEl>
                                      </p:cBhvr>
                                    </p:animEffect>
                                  </p:childTnLst>
                                </p:cTn>
                              </p:par>
                              <p:par>
                                <p:cTn id="37" presetID="10" presetClass="entr" presetSubtype="0" fill="hold" nodeType="with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fade">
                                      <p:cBhvr>
                                        <p:cTn id="39" dur="500"/>
                                        <p:tgtEl>
                                          <p:spTgt spid="49"/>
                                        </p:tgtEl>
                                      </p:cBhvr>
                                    </p:animEffect>
                                  </p:childTnLst>
                                </p:cTn>
                              </p:par>
                              <p:par>
                                <p:cTn id="40" presetID="10" presetClass="entr" presetSubtype="0" fill="hold" nodeType="with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 name="图片 135">
            <a:extLst>
              <a:ext uri="{FF2B5EF4-FFF2-40B4-BE49-F238E27FC236}">
                <a16:creationId xmlns:a16="http://schemas.microsoft.com/office/drawing/2014/main" xmlns="" id="{FB613787-49A3-7F68-B88F-F8B4FCF719EA}"/>
              </a:ext>
            </a:extLst>
          </p:cNvPr>
          <p:cNvPicPr>
            <a:picLocks noChangeAspect="1"/>
          </p:cNvPicPr>
          <p:nvPr/>
        </p:nvPicPr>
        <p:blipFill>
          <a:blip r:embed="rId2" cstate="email">
            <a:extLst>
              <a:ext uri="{BEBA8EAE-BF5A-486C-A8C5-ECC9F3942E4B}">
                <a14:imgProps xmlns:a14="http://schemas.microsoft.com/office/drawing/2010/main">
                  <a14:imgLayer>
                    <a14:imgEffect>
                      <a14:brightnessContrast contrast="40000"/>
                    </a14:imgEffect>
                  </a14:imgLayer>
                </a14:imgProps>
              </a:ext>
              <a:ext uri="{28A0092B-C50C-407E-A947-70E740481C1C}">
                <a14:useLocalDpi xmlns:a14="http://schemas.microsoft.com/office/drawing/2010/main"/>
              </a:ext>
            </a:extLst>
          </a:blip>
          <a:stretch>
            <a:fillRect/>
          </a:stretch>
        </p:blipFill>
        <p:spPr>
          <a:xfrm>
            <a:off x="-80149" y="-16797"/>
            <a:ext cx="12270968" cy="6858000"/>
          </a:xfrm>
          <a:prstGeom prst="rect">
            <a:avLst/>
          </a:prstGeom>
        </p:spPr>
      </p:pic>
      <p:grpSp>
        <p:nvGrpSpPr>
          <p:cNvPr id="21" name="组合 20">
            <a:extLst>
              <a:ext uri="{FF2B5EF4-FFF2-40B4-BE49-F238E27FC236}">
                <a16:creationId xmlns:a16="http://schemas.microsoft.com/office/drawing/2014/main" xmlns="" id="{9D64F9CA-F1B1-BCF9-7E09-3340B93CD418}"/>
              </a:ext>
            </a:extLst>
          </p:cNvPr>
          <p:cNvGrpSpPr/>
          <p:nvPr/>
        </p:nvGrpSpPr>
        <p:grpSpPr>
          <a:xfrm>
            <a:off x="-80148" y="3251875"/>
            <a:ext cx="12304165" cy="3599563"/>
            <a:chOff x="-80149" y="3299546"/>
            <a:chExt cx="12304165" cy="3599563"/>
          </a:xfrm>
        </p:grpSpPr>
        <p:pic>
          <p:nvPicPr>
            <p:cNvPr id="6" name="图片 5">
              <a:extLst>
                <a:ext uri="{FF2B5EF4-FFF2-40B4-BE49-F238E27FC236}">
                  <a16:creationId xmlns:a16="http://schemas.microsoft.com/office/drawing/2014/main" xmlns="" id="{B65E277C-C0F1-018A-638F-1704B1FB320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0149" y="3299546"/>
              <a:ext cx="12304165" cy="3466153"/>
            </a:xfrm>
            <a:prstGeom prst="rect">
              <a:avLst/>
            </a:prstGeom>
          </p:spPr>
        </p:pic>
        <p:pic>
          <p:nvPicPr>
            <p:cNvPr id="3" name="图片 2">
              <a:extLst>
                <a:ext uri="{FF2B5EF4-FFF2-40B4-BE49-F238E27FC236}">
                  <a16:creationId xmlns:a16="http://schemas.microsoft.com/office/drawing/2014/main" xmlns="" id="{E2CF2908-B4D2-5E19-5B42-6C3041106EB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0149" y="5811686"/>
              <a:ext cx="12270968" cy="1087423"/>
            </a:xfrm>
            <a:prstGeom prst="rect">
              <a:avLst/>
            </a:prstGeom>
          </p:spPr>
        </p:pic>
      </p:grpSp>
      <p:pic>
        <p:nvPicPr>
          <p:cNvPr id="12" name="图片 11">
            <a:extLst>
              <a:ext uri="{FF2B5EF4-FFF2-40B4-BE49-F238E27FC236}">
                <a16:creationId xmlns:a16="http://schemas.microsoft.com/office/drawing/2014/main" xmlns="" id="{627C99F2-5812-59E5-A652-E9BB2B7655B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1003077" y="859899"/>
            <a:ext cx="1188921" cy="926511"/>
          </a:xfrm>
          <a:prstGeom prst="rect">
            <a:avLst/>
          </a:prstGeom>
        </p:spPr>
      </p:pic>
      <p:pic>
        <p:nvPicPr>
          <p:cNvPr id="14" name="图片 13">
            <a:extLst>
              <a:ext uri="{FF2B5EF4-FFF2-40B4-BE49-F238E27FC236}">
                <a16:creationId xmlns:a16="http://schemas.microsoft.com/office/drawing/2014/main" xmlns="" id="{D03C6E32-A3BC-CDE8-33BE-298CC0CE37F2}"/>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289358" y="2"/>
            <a:ext cx="1188921" cy="926511"/>
          </a:xfrm>
          <a:prstGeom prst="rect">
            <a:avLst/>
          </a:prstGeom>
        </p:spPr>
      </p:pic>
      <p:pic>
        <p:nvPicPr>
          <p:cNvPr id="15" name="图片 14">
            <a:extLst>
              <a:ext uri="{FF2B5EF4-FFF2-40B4-BE49-F238E27FC236}">
                <a16:creationId xmlns:a16="http://schemas.microsoft.com/office/drawing/2014/main" xmlns="" id="{56516A5C-DDBB-9A5A-4727-2453C7AD5F13}"/>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148959" y="4145659"/>
            <a:ext cx="757849" cy="547546"/>
          </a:xfrm>
          <a:prstGeom prst="rect">
            <a:avLst/>
          </a:prstGeom>
        </p:spPr>
      </p:pic>
      <p:pic>
        <p:nvPicPr>
          <p:cNvPr id="17" name="图片 16">
            <a:extLst>
              <a:ext uri="{FF2B5EF4-FFF2-40B4-BE49-F238E27FC236}">
                <a16:creationId xmlns:a16="http://schemas.microsoft.com/office/drawing/2014/main" xmlns="" id="{914A887D-6EB7-4729-93D1-A7377554376D}"/>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5156926" y="2908424"/>
            <a:ext cx="7217548" cy="3664672"/>
          </a:xfrm>
          <a:prstGeom prst="rect">
            <a:avLst/>
          </a:prstGeom>
        </p:spPr>
      </p:pic>
      <p:pic>
        <p:nvPicPr>
          <p:cNvPr id="28" name="图片 27">
            <a:extLst>
              <a:ext uri="{FF2B5EF4-FFF2-40B4-BE49-F238E27FC236}">
                <a16:creationId xmlns:a16="http://schemas.microsoft.com/office/drawing/2014/main" xmlns="" id="{B30F8817-7162-7CDA-72B1-3640CA9CFA3F}"/>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7912837" y="988510"/>
            <a:ext cx="2104640" cy="669289"/>
          </a:xfrm>
          <a:prstGeom prst="rect">
            <a:avLst/>
          </a:prstGeom>
        </p:spPr>
      </p:pic>
      <p:grpSp>
        <p:nvGrpSpPr>
          <p:cNvPr id="20" name="组合 19">
            <a:extLst>
              <a:ext uri="{FF2B5EF4-FFF2-40B4-BE49-F238E27FC236}">
                <a16:creationId xmlns:a16="http://schemas.microsoft.com/office/drawing/2014/main" xmlns="" id="{8270E5E9-F5C2-F795-D851-B35F6A6B3896}"/>
              </a:ext>
            </a:extLst>
          </p:cNvPr>
          <p:cNvGrpSpPr/>
          <p:nvPr/>
        </p:nvGrpSpPr>
        <p:grpSpPr>
          <a:xfrm>
            <a:off x="158722" y="196621"/>
            <a:ext cx="3151135" cy="400110"/>
            <a:chOff x="158722" y="196621"/>
            <a:chExt cx="3151134" cy="400110"/>
          </a:xfrm>
        </p:grpSpPr>
        <p:sp>
          <p:nvSpPr>
            <p:cNvPr id="9" name="文本框 8">
              <a:extLst>
                <a:ext uri="{FF2B5EF4-FFF2-40B4-BE49-F238E27FC236}">
                  <a16:creationId xmlns:a16="http://schemas.microsoft.com/office/drawing/2014/main" xmlns="" id="{5AE331C6-B324-CFEE-C629-FC1DB35F04DB}"/>
                </a:ext>
              </a:extLst>
            </p:cNvPr>
            <p:cNvSpPr txBox="1"/>
            <p:nvPr/>
          </p:nvSpPr>
          <p:spPr>
            <a:xfrm>
              <a:off x="158722" y="196621"/>
              <a:ext cx="992102" cy="400110"/>
            </a:xfrm>
            <a:prstGeom prst="rect">
              <a:avLst/>
            </a:prstGeom>
            <a:noFill/>
          </p:spPr>
          <p:txBody>
            <a:bodyPr wrap="square" rtlCol="0">
              <a:spAutoFit/>
            </a:bodyPr>
            <a:lstStyle>
              <a:defPPr>
                <a:defRPr lang="zh-CN"/>
              </a:defPPr>
              <a:lvl1pPr>
                <a:defRPr sz="9600" spc="130">
                  <a:solidFill>
                    <a:srgbClr val="54881A"/>
                  </a:solidFill>
                  <a:latin typeface="优设标题黑" panose="00000500000000000000" pitchFamily="2" charset="-122"/>
                  <a:ea typeface="优设标题黑" panose="00000500000000000000" pitchFamily="2" charset="-122"/>
                </a:defRPr>
              </a:lvl1pPr>
            </a:lstStyle>
            <a:p>
              <a:r>
                <a:rPr lang="en-US" altLang="zh-CN" sz="2000" b="1" spc="0" dirty="0">
                  <a:latin typeface="阿里巴巴普惠体" panose="00020600040101010101" pitchFamily="18" charset="-122"/>
                  <a:ea typeface="阿里巴巴普惠体" panose="00020600040101010101" pitchFamily="18" charset="-122"/>
                  <a:cs typeface="阿里巴巴普惠体" panose="00020600040101010101" pitchFamily="18" charset="-122"/>
                </a:rPr>
                <a:t>LOGO </a:t>
              </a:r>
              <a:endParaRPr lang="zh-CN" altLang="en-US" sz="1050" spc="0" dirty="0">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sp>
          <p:nvSpPr>
            <p:cNvPr id="18" name="文本框 17">
              <a:extLst>
                <a:ext uri="{FF2B5EF4-FFF2-40B4-BE49-F238E27FC236}">
                  <a16:creationId xmlns:a16="http://schemas.microsoft.com/office/drawing/2014/main" xmlns="" id="{A9345AF6-6941-5ED0-4B9E-5B5AF08ABB40}"/>
                </a:ext>
              </a:extLst>
            </p:cNvPr>
            <p:cNvSpPr txBox="1"/>
            <p:nvPr/>
          </p:nvSpPr>
          <p:spPr>
            <a:xfrm>
              <a:off x="959271" y="266313"/>
              <a:ext cx="2350585" cy="276999"/>
            </a:xfrm>
            <a:prstGeom prst="rect">
              <a:avLst/>
            </a:prstGeom>
            <a:noFill/>
          </p:spPr>
          <p:txBody>
            <a:bodyPr wrap="square" rtlCol="0">
              <a:spAutoFit/>
            </a:bodyPr>
            <a:lstStyle>
              <a:defPPr>
                <a:defRPr lang="zh-CN"/>
              </a:defPPr>
              <a:lvl1pPr>
                <a:defRPr sz="9600" spc="130">
                  <a:solidFill>
                    <a:srgbClr val="54881A"/>
                  </a:solidFill>
                  <a:latin typeface="优设标题黑" panose="00000500000000000000" pitchFamily="2" charset="-122"/>
                  <a:ea typeface="优设标题黑" panose="00000500000000000000" pitchFamily="2" charset="-122"/>
                </a:defRPr>
              </a:lvl1pPr>
            </a:lstStyle>
            <a:p>
              <a:pPr algn="dist"/>
              <a:r>
                <a:rPr lang="en-US" altLang="zh-CN" sz="1200" spc="0" dirty="0">
                  <a:latin typeface="阿里巴巴普惠体" panose="00020600040101010101" pitchFamily="18" charset="-122"/>
                  <a:ea typeface="阿里巴巴普惠体" panose="00020600040101010101" pitchFamily="18" charset="-122"/>
                  <a:cs typeface="阿里巴巴普惠体" panose="00020600040101010101" pitchFamily="18" charset="-122"/>
                </a:rPr>
                <a:t>NEW ENERGY AND NEW LIFE</a:t>
              </a:r>
              <a:endParaRPr lang="zh-CN" altLang="en-US" sz="1200" spc="0" dirty="0">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grpSp>
      <p:grpSp>
        <p:nvGrpSpPr>
          <p:cNvPr id="23" name="组合 22">
            <a:extLst>
              <a:ext uri="{FF2B5EF4-FFF2-40B4-BE49-F238E27FC236}">
                <a16:creationId xmlns:a16="http://schemas.microsoft.com/office/drawing/2014/main" xmlns="" id="{F0243C25-4744-B4D0-02B1-8A4E7E00EEE8}"/>
              </a:ext>
            </a:extLst>
          </p:cNvPr>
          <p:cNvGrpSpPr/>
          <p:nvPr/>
        </p:nvGrpSpPr>
        <p:grpSpPr>
          <a:xfrm>
            <a:off x="654773" y="1849136"/>
            <a:ext cx="6823075" cy="2023664"/>
            <a:chOff x="654773" y="1849136"/>
            <a:chExt cx="6823075" cy="2023664"/>
          </a:xfrm>
        </p:grpSpPr>
        <p:sp>
          <p:nvSpPr>
            <p:cNvPr id="16" name="文本框 15">
              <a:extLst>
                <a:ext uri="{FF2B5EF4-FFF2-40B4-BE49-F238E27FC236}">
                  <a16:creationId xmlns:a16="http://schemas.microsoft.com/office/drawing/2014/main" xmlns="" id="{E982CC12-A6A2-9CFC-1F15-F7B0247F968E}"/>
                </a:ext>
              </a:extLst>
            </p:cNvPr>
            <p:cNvSpPr txBox="1"/>
            <p:nvPr/>
          </p:nvSpPr>
          <p:spPr>
            <a:xfrm>
              <a:off x="791900" y="3374202"/>
              <a:ext cx="5391535" cy="498598"/>
            </a:xfrm>
            <a:prstGeom prst="rect">
              <a:avLst/>
            </a:prstGeom>
            <a:noFill/>
          </p:spPr>
          <p:txBody>
            <a:bodyPr wrap="square">
              <a:spAutoFit/>
            </a:bodyPr>
            <a:lstStyle/>
            <a:p>
              <a:pPr>
                <a:lnSpc>
                  <a:spcPct val="120000"/>
                </a:lnSpc>
              </a:pPr>
              <a:r>
                <a:rPr lang="zh-CN" altLang="en-US" sz="1100" dirty="0">
                  <a:solidFill>
                    <a:schemeClr val="bg1">
                      <a:lumMod val="50000"/>
                    </a:schemeClr>
                  </a:solidFill>
                </a:rPr>
                <a:t>新能源汽车是指采用非常规的车用燃料作为动力来源综合车辆的动力控制和驱动方面的先进技术，形成的技术原理先进、具有新技术、新结构的汽车</a:t>
              </a:r>
            </a:p>
          </p:txBody>
        </p:sp>
        <p:grpSp>
          <p:nvGrpSpPr>
            <p:cNvPr id="2" name="组合 1">
              <a:extLst>
                <a:ext uri="{FF2B5EF4-FFF2-40B4-BE49-F238E27FC236}">
                  <a16:creationId xmlns:a16="http://schemas.microsoft.com/office/drawing/2014/main" xmlns="" id="{B49EDED1-2252-3F8A-15B2-9E7EE32ED01A}"/>
                </a:ext>
              </a:extLst>
            </p:cNvPr>
            <p:cNvGrpSpPr/>
            <p:nvPr/>
          </p:nvGrpSpPr>
          <p:grpSpPr>
            <a:xfrm flipH="1">
              <a:off x="654773" y="1849136"/>
              <a:ext cx="6823075" cy="1540498"/>
              <a:chOff x="-5608" y="1446"/>
              <a:chExt cx="10745" cy="2427"/>
            </a:xfrm>
          </p:grpSpPr>
          <p:sp>
            <p:nvSpPr>
              <p:cNvPr id="13" name="文本框 34">
                <a:extLst>
                  <a:ext uri="{FF2B5EF4-FFF2-40B4-BE49-F238E27FC236}">
                    <a16:creationId xmlns:a16="http://schemas.microsoft.com/office/drawing/2014/main" xmlns="" id="{A807FE63-208D-64D8-D2E0-096B7397AC63}"/>
                  </a:ext>
                </a:extLst>
              </p:cNvPr>
              <p:cNvSpPr txBox="1">
                <a:spLocks noChangeArrowheads="1"/>
              </p:cNvSpPr>
              <p:nvPr/>
            </p:nvSpPr>
            <p:spPr bwMode="auto">
              <a:xfrm flipH="1">
                <a:off x="-5608" y="2412"/>
                <a:ext cx="10745" cy="1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Autofit/>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defTabSz="457200" fontAlgn="base">
                  <a:spcBef>
                    <a:spcPct val="0"/>
                  </a:spcBef>
                  <a:spcAft>
                    <a:spcPct val="0"/>
                  </a:spcAft>
                  <a:defRPr>
                    <a:solidFill>
                      <a:schemeClr val="tx1"/>
                    </a:solidFill>
                    <a:latin typeface="Calibri" panose="020F0502020204030204" charset="0"/>
                  </a:defRPr>
                </a:lvl6pPr>
                <a:lvl7pPr marL="2971800" indent="-228600" defTabSz="457200" fontAlgn="base">
                  <a:spcBef>
                    <a:spcPct val="0"/>
                  </a:spcBef>
                  <a:spcAft>
                    <a:spcPct val="0"/>
                  </a:spcAft>
                  <a:defRPr>
                    <a:solidFill>
                      <a:schemeClr val="tx1"/>
                    </a:solidFill>
                    <a:latin typeface="Calibri" panose="020F0502020204030204" charset="0"/>
                  </a:defRPr>
                </a:lvl7pPr>
                <a:lvl8pPr marL="3429000" indent="-228600" defTabSz="457200" fontAlgn="base">
                  <a:spcBef>
                    <a:spcPct val="0"/>
                  </a:spcBef>
                  <a:spcAft>
                    <a:spcPct val="0"/>
                  </a:spcAft>
                  <a:defRPr>
                    <a:solidFill>
                      <a:schemeClr val="tx1"/>
                    </a:solidFill>
                    <a:latin typeface="Calibri" panose="020F0502020204030204" charset="0"/>
                  </a:defRPr>
                </a:lvl8pPr>
                <a:lvl9pPr marL="3886200" indent="-228600" defTabSz="457200" fontAlgn="base">
                  <a:spcBef>
                    <a:spcPct val="0"/>
                  </a:spcBef>
                  <a:spcAft>
                    <a:spcPct val="0"/>
                  </a:spcAft>
                  <a:defRPr>
                    <a:solidFill>
                      <a:schemeClr val="tx1"/>
                    </a:solidFill>
                    <a:latin typeface="Calibri" panose="020F0502020204030204" charset="0"/>
                  </a:defRPr>
                </a:lvl9pPr>
              </a:lstStyle>
              <a:p>
                <a:r>
                  <a:rPr lang="zh-CN" altLang="en-US" sz="7200" dirty="0">
                    <a:solidFill>
                      <a:srgbClr val="54881A"/>
                    </a:solidFill>
                    <a:latin typeface="优设标题黑" panose="00000500000000000000" pitchFamily="2" charset="-122"/>
                    <a:ea typeface="优设标题黑" panose="00000500000000000000" pitchFamily="2" charset="-122"/>
                    <a:cs typeface="汉仪中宋简" panose="02010600000101010101" charset="-128"/>
                    <a:sym typeface="+mn-ea"/>
                  </a:rPr>
                  <a:t>输入相关标题</a:t>
                </a:r>
              </a:p>
            </p:txBody>
          </p:sp>
          <p:sp>
            <p:nvSpPr>
              <p:cNvPr id="5" name="文本框 34">
                <a:extLst>
                  <a:ext uri="{FF2B5EF4-FFF2-40B4-BE49-F238E27FC236}">
                    <a16:creationId xmlns:a16="http://schemas.microsoft.com/office/drawing/2014/main" xmlns="" id="{9AE5BE8E-02A1-6FCA-A8C9-BE1924019300}"/>
                  </a:ext>
                </a:extLst>
              </p:cNvPr>
              <p:cNvSpPr txBox="1">
                <a:spLocks noChangeArrowheads="1"/>
              </p:cNvSpPr>
              <p:nvPr/>
            </p:nvSpPr>
            <p:spPr bwMode="auto">
              <a:xfrm>
                <a:off x="1734" y="1446"/>
                <a:ext cx="3275" cy="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defTabSz="457200" fontAlgn="base">
                  <a:spcBef>
                    <a:spcPct val="0"/>
                  </a:spcBef>
                  <a:spcAft>
                    <a:spcPct val="0"/>
                  </a:spcAft>
                  <a:defRPr>
                    <a:solidFill>
                      <a:schemeClr val="tx1"/>
                    </a:solidFill>
                    <a:latin typeface="Calibri" panose="020F0502020204030204" charset="0"/>
                  </a:defRPr>
                </a:lvl6pPr>
                <a:lvl7pPr marL="2971800" indent="-228600" defTabSz="457200" fontAlgn="base">
                  <a:spcBef>
                    <a:spcPct val="0"/>
                  </a:spcBef>
                  <a:spcAft>
                    <a:spcPct val="0"/>
                  </a:spcAft>
                  <a:defRPr>
                    <a:solidFill>
                      <a:schemeClr val="tx1"/>
                    </a:solidFill>
                    <a:latin typeface="Calibri" panose="020F0502020204030204" charset="0"/>
                  </a:defRPr>
                </a:lvl7pPr>
                <a:lvl8pPr marL="3429000" indent="-228600" defTabSz="457200" fontAlgn="base">
                  <a:spcBef>
                    <a:spcPct val="0"/>
                  </a:spcBef>
                  <a:spcAft>
                    <a:spcPct val="0"/>
                  </a:spcAft>
                  <a:defRPr>
                    <a:solidFill>
                      <a:schemeClr val="tx1"/>
                    </a:solidFill>
                    <a:latin typeface="Calibri" panose="020F0502020204030204" charset="0"/>
                  </a:defRPr>
                </a:lvl8pPr>
                <a:lvl9pPr marL="3886200" indent="-228600" defTabSz="457200" fontAlgn="base">
                  <a:spcBef>
                    <a:spcPct val="0"/>
                  </a:spcBef>
                  <a:spcAft>
                    <a:spcPct val="0"/>
                  </a:spcAft>
                  <a:defRPr>
                    <a:solidFill>
                      <a:schemeClr val="tx1"/>
                    </a:solidFill>
                    <a:latin typeface="Calibri" panose="020F0502020204030204" charset="0"/>
                  </a:defRPr>
                </a:lvl9pPr>
              </a:lstStyle>
              <a:p>
                <a:pPr>
                  <a:defRPr/>
                </a:pPr>
                <a:r>
                  <a:rPr lang="en-US" sz="2400" noProof="1">
                    <a:solidFill>
                      <a:srgbClr val="54881A"/>
                    </a:solidFill>
                    <a:effectLst/>
                    <a:latin typeface="思源宋体 CN Heavy" panose="02020900000000000000" pitchFamily="18" charset="-122"/>
                    <a:ea typeface="思源宋体 CN Heavy" panose="02020900000000000000" pitchFamily="18" charset="-122"/>
                    <a:cs typeface="汉仪雅酷黑 65W" panose="020B0604020202020204" charset="-122"/>
                    <a:sym typeface="汉仪雅酷黑 65W" panose="020B0604020202020204" charset="-122"/>
                  </a:rPr>
                  <a:t>PART.02</a:t>
                </a:r>
              </a:p>
            </p:txBody>
          </p:sp>
        </p:grpSp>
      </p:grpSp>
    </p:spTree>
    <p:extLst>
      <p:ext uri="{BB962C8B-B14F-4D97-AF65-F5344CB8AC3E}">
        <p14:creationId xmlns:p14="http://schemas.microsoft.com/office/powerpoint/2010/main" val="8139373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6"/>
                                        </p:tgtEl>
                                        <p:attrNameLst>
                                          <p:attrName>style.visibility</p:attrName>
                                        </p:attrNameLst>
                                      </p:cBhvr>
                                      <p:to>
                                        <p:strVal val="visible"/>
                                      </p:to>
                                    </p:set>
                                    <p:animEffect transition="in" filter="fade">
                                      <p:cBhvr>
                                        <p:cTn id="7" dur="500"/>
                                        <p:tgtEl>
                                          <p:spTgt spid="13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down)">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1000" fill="hold"/>
                                        <p:tgtEl>
                                          <p:spTgt spid="17"/>
                                        </p:tgtEl>
                                        <p:attrNameLst>
                                          <p:attrName>ppt_x</p:attrName>
                                        </p:attrNameLst>
                                      </p:cBhvr>
                                      <p:tavLst>
                                        <p:tav tm="0">
                                          <p:val>
                                            <p:strVal val="1+#ppt_w/2"/>
                                          </p:val>
                                        </p:tav>
                                        <p:tav tm="100000">
                                          <p:val>
                                            <p:strVal val="#ppt_x"/>
                                          </p:val>
                                        </p:tav>
                                      </p:tavLst>
                                    </p:anim>
                                    <p:anim calcmode="lin" valueType="num">
                                      <p:cBhvr additive="base">
                                        <p:cTn id="18" dur="10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par>
                                <p:cTn id="24" presetID="10" presetClass="entr" presetSubtype="0"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par>
                                <p:cTn id="27" presetID="10"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500"/>
                                        <p:tgtEl>
                                          <p:spTgt spid="20"/>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1000"/>
                                        <p:tgtEl>
                                          <p:spTgt spid="23"/>
                                        </p:tgtEl>
                                      </p:cBhvr>
                                    </p:animEffect>
                                    <p:anim calcmode="lin" valueType="num">
                                      <p:cBhvr>
                                        <p:cTn id="40" dur="1000" fill="hold"/>
                                        <p:tgtEl>
                                          <p:spTgt spid="23"/>
                                        </p:tgtEl>
                                        <p:attrNameLst>
                                          <p:attrName>ppt_x</p:attrName>
                                        </p:attrNameLst>
                                      </p:cBhvr>
                                      <p:tavLst>
                                        <p:tav tm="0">
                                          <p:val>
                                            <p:strVal val="#ppt_x"/>
                                          </p:val>
                                        </p:tav>
                                        <p:tav tm="100000">
                                          <p:val>
                                            <p:strVal val="#ppt_x"/>
                                          </p:val>
                                        </p:tav>
                                      </p:tavLst>
                                    </p:anim>
                                    <p:anim calcmode="lin" valueType="num">
                                      <p:cBhvr>
                                        <p:cTn id="41"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fade">
                                      <p:cBhvr>
                                        <p:cTn id="4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第一PPT，www.1ppt.com">
  <a:themeElements>
    <a:clrScheme name="绿色新能源汽车">
      <a:dk1>
        <a:sysClr val="windowText" lastClr="000000"/>
      </a:dk1>
      <a:lt1>
        <a:sysClr val="window" lastClr="FFFFFF"/>
      </a:lt1>
      <a:dk2>
        <a:srgbClr val="17406D"/>
      </a:dk2>
      <a:lt2>
        <a:srgbClr val="DBEFF9"/>
      </a:lt2>
      <a:accent1>
        <a:srgbClr val="54881A"/>
      </a:accent1>
      <a:accent2>
        <a:srgbClr val="90B821"/>
      </a:accent2>
      <a:accent3>
        <a:srgbClr val="FFD43A"/>
      </a:accent3>
      <a:accent4>
        <a:srgbClr val="006484"/>
      </a:accent4>
      <a:accent5>
        <a:srgbClr val="7F7F7F"/>
      </a:accent5>
      <a:accent6>
        <a:srgbClr val="7F7F7F"/>
      </a:accent6>
      <a:hlink>
        <a:srgbClr val="7F7F7F"/>
      </a:hlink>
      <a:folHlink>
        <a:srgbClr val="7F7F7F"/>
      </a:folHlink>
    </a:clrScheme>
    <a:fontScheme name="优设标题黑（开源字体）">
      <a:majorFont>
        <a:latin typeface="Roboto BOLD"/>
        <a:ea typeface="优设标题黑"/>
        <a:cs typeface=""/>
      </a:majorFont>
      <a:minorFont>
        <a:latin typeface="Roboto Regular"/>
        <a:ea typeface="思源黑体 CN Regular"/>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5378</TotalTime>
  <Words>1898</Words>
  <Application>Microsoft Office PowerPoint</Application>
  <PresentationFormat>宽屏</PresentationFormat>
  <Paragraphs>242</Paragraphs>
  <Slides>25</Slides>
  <Notes>2</Notes>
  <HiddenSlides>0</HiddenSlides>
  <MMClips>0</MMClips>
  <ScaleCrop>false</ScaleCrop>
  <HeadingPairs>
    <vt:vector size="6" baseType="variant">
      <vt:variant>
        <vt:lpstr>已用的字体</vt:lpstr>
      </vt:variant>
      <vt:variant>
        <vt:i4>18</vt:i4>
      </vt:variant>
      <vt:variant>
        <vt:lpstr>主题</vt:lpstr>
      </vt:variant>
      <vt:variant>
        <vt:i4>3</vt:i4>
      </vt:variant>
      <vt:variant>
        <vt:lpstr>幻灯片标题</vt:lpstr>
      </vt:variant>
      <vt:variant>
        <vt:i4>25</vt:i4>
      </vt:variant>
    </vt:vector>
  </HeadingPairs>
  <TitlesOfParts>
    <vt:vector size="46" baseType="lpstr">
      <vt:lpstr>Meiryo</vt:lpstr>
      <vt:lpstr>OPPOSans L</vt:lpstr>
      <vt:lpstr>阿里巴巴普惠体</vt:lpstr>
      <vt:lpstr>阿里巴巴普惠体 B</vt:lpstr>
      <vt:lpstr>汉仪雅酷黑 65W</vt:lpstr>
      <vt:lpstr>汉仪中宋简</vt:lpstr>
      <vt:lpstr>黑体</vt:lpstr>
      <vt:lpstr>思源黑体 CN Regular</vt:lpstr>
      <vt:lpstr>思源宋体 CN Heavy</vt:lpstr>
      <vt:lpstr>宋体</vt:lpstr>
      <vt:lpstr>微软雅黑</vt:lpstr>
      <vt:lpstr>优设标题黑</vt:lpstr>
      <vt:lpstr>Arial</vt:lpstr>
      <vt:lpstr>Calibri</vt:lpstr>
      <vt:lpstr>Calibri Light</vt:lpstr>
      <vt:lpstr>Roboto</vt:lpstr>
      <vt:lpstr>Roboto BOLD</vt:lpstr>
      <vt:lpstr>Roboto Regular</vt:lpstr>
      <vt:lpstr>第一PPT，www.1ppt.com</vt:lpstr>
      <vt:lpstr>自定义设计方案</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优品PPT</dc:creator>
  <cp:keywords/>
  <dc:description/>
  <cp:lastModifiedBy>kan</cp:lastModifiedBy>
  <cp:revision>121</cp:revision>
  <dcterms:created xsi:type="dcterms:W3CDTF">2022-08-19T07:47:01Z</dcterms:created>
  <dcterms:modified xsi:type="dcterms:W3CDTF">2024-09-16T12:51:33Z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2052-11.1.0.11167</vt:lpwstr>
  </property>
  <property fmtid="{D5CDD505-2E9C-101B-9397-08002B2CF9AE}" pid="3" name="KSOTemplateUUID">
    <vt:lpwstr>v1.0_mb_wVYzlYZPlRmMs/Cpor7oEw==</vt:lpwstr>
  </property>
</Properties>
</file>