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1.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notesSlides/notesSlide2.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notesSlides/notesSlide3.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notesSlides/notesSlide4.xml" ContentType="application/vnd.openxmlformats-officedocument.presentationml.notesSlide+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notesSlides/notesSlide5.xml" ContentType="application/vnd.openxmlformats-officedocument.presentationml.notesSlide+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notesSlides/notesSlide6.xml" ContentType="application/vnd.openxmlformats-officedocument.presentationml.notesSlide+xml"/>
  <Override PartName="/ppt/tags/tag116.xml" ContentType="application/vnd.openxmlformats-officedocument.presentationml.tags+xml"/>
  <Override PartName="/ppt/tags/tag117.xml" ContentType="application/vnd.openxmlformats-officedocument.presentationml.tags+xml"/>
  <Override PartName="/ppt/notesSlides/notesSlide7.xml" ContentType="application/vnd.openxmlformats-officedocument.presentationml.notesSlide+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notesSlides/notesSlide8.xml" ContentType="application/vnd.openxmlformats-officedocument.presentationml.notesSlide+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notesSlides/notesSlide9.xml" ContentType="application/vnd.openxmlformats-officedocument.presentationml.notesSlide+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notesSlides/notesSlide10.xml" ContentType="application/vnd.openxmlformats-officedocument.presentationml.notesSlide+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notesSlides/notesSlide11.xml" ContentType="application/vnd.openxmlformats-officedocument.presentationml.notesSlide+xml"/>
  <Override PartName="/ppt/tags/tag153.xml" ContentType="application/vnd.openxmlformats-officedocument.presentationml.tags+xml"/>
  <Override PartName="/ppt/tags/tag154.xml" ContentType="application/vnd.openxmlformats-officedocument.presentationml.tags+xml"/>
  <Override PartName="/ppt/notesSlides/notesSlide12.xml" ContentType="application/vnd.openxmlformats-officedocument.presentationml.notesSlide+xml"/>
  <Override PartName="/ppt/tags/tag155.xml" ContentType="application/vnd.openxmlformats-officedocument.presentationml.tags+xml"/>
  <Override PartName="/ppt/tags/tag156.xml" ContentType="application/vnd.openxmlformats-officedocument.presentationml.tags+xml"/>
  <Override PartName="/ppt/notesSlides/notesSlide13.xml" ContentType="application/vnd.openxmlformats-officedocument.presentationml.notesSlide+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notesSlides/notesSlide14.xml" ContentType="application/vnd.openxmlformats-officedocument.presentationml.notesSlide+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notesSlides/notesSlide15.xml" ContentType="application/vnd.openxmlformats-officedocument.presentationml.notesSlide+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notesSlides/notesSlide16.xml" ContentType="application/vnd.openxmlformats-officedocument.presentationml.notesSlide+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notesSlides/notesSlide17.xml" ContentType="application/vnd.openxmlformats-officedocument.presentationml.notesSlide+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notesSlides/notesSlide18.xml" ContentType="application/vnd.openxmlformats-officedocument.presentationml.notesSlide+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notesSlides/notesSlide19.xml" ContentType="application/vnd.openxmlformats-officedocument.presentationml.notesSlide+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notesSlides/notesSlide20.xml" ContentType="application/vnd.openxmlformats-officedocument.presentationml.notesSlide+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notesSlides/notesSlide21.xml" ContentType="application/vnd.openxmlformats-officedocument.presentationml.notesSlide+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notesSlides/notesSlide22.xml" ContentType="application/vnd.openxmlformats-officedocument.presentationml.notesSlide+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tags/tag464.xml" ContentType="application/vnd.openxmlformats-officedocument.presentationml.tags+xml"/>
  <Override PartName="/ppt/tags/tag465.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2" r:id="rId2"/>
    <p:sldMasterId id="2147483657" r:id="rId3"/>
  </p:sldMasterIdLst>
  <p:notesMasterIdLst>
    <p:notesMasterId r:id="rId31"/>
  </p:notesMasterIdLst>
  <p:handoutMasterIdLst>
    <p:handoutMasterId r:id="rId32"/>
  </p:handoutMasterIdLst>
  <p:sldIdLst>
    <p:sldId id="284" r:id="rId4"/>
    <p:sldId id="452" r:id="rId5"/>
    <p:sldId id="945" r:id="rId6"/>
    <p:sldId id="837" r:id="rId7"/>
    <p:sldId id="915" r:id="rId8"/>
    <p:sldId id="898" r:id="rId9"/>
    <p:sldId id="853" r:id="rId10"/>
    <p:sldId id="917" r:id="rId11"/>
    <p:sldId id="916" r:id="rId12"/>
    <p:sldId id="946" r:id="rId13"/>
    <p:sldId id="900" r:id="rId14"/>
    <p:sldId id="918" r:id="rId15"/>
    <p:sldId id="948" r:id="rId16"/>
    <p:sldId id="901" r:id="rId17"/>
    <p:sldId id="919" r:id="rId18"/>
    <p:sldId id="920" r:id="rId19"/>
    <p:sldId id="949" r:id="rId20"/>
    <p:sldId id="910" r:id="rId21"/>
    <p:sldId id="950" r:id="rId22"/>
    <p:sldId id="921" r:id="rId23"/>
    <p:sldId id="924" r:id="rId24"/>
    <p:sldId id="925" r:id="rId25"/>
    <p:sldId id="929" r:id="rId26"/>
    <p:sldId id="931" r:id="rId27"/>
    <p:sldId id="933" r:id="rId28"/>
    <p:sldId id="935" r:id="rId29"/>
    <p:sldId id="951" r:id="rId30"/>
  </p:sldIdLst>
  <p:sldSz cx="12192000" cy="6858000"/>
  <p:notesSz cx="6858000" cy="9144000"/>
  <p:custDataLst>
    <p:tags r:id="rId3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4EA"/>
    <a:srgbClr val="B31D24"/>
    <a:srgbClr val="E62E1C"/>
    <a:srgbClr val="DB1E1A"/>
    <a:srgbClr val="F61F1A"/>
    <a:srgbClr val="BE0608"/>
    <a:srgbClr val="BD0608"/>
    <a:srgbClr val="12110C"/>
    <a:srgbClr val="221D11"/>
    <a:srgbClr val="E6E3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96314" autoAdjust="0"/>
  </p:normalViewPr>
  <p:slideViewPr>
    <p:cSldViewPr snapToGrid="0">
      <p:cViewPr varScale="1">
        <p:scale>
          <a:sx n="108" d="100"/>
          <a:sy n="108" d="100"/>
        </p:scale>
        <p:origin x="660" y="11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dirty="0">
              <a:latin typeface="宋体" panose="02010600030101010101" pitchFamily="2" charset="-122"/>
              <a:ea typeface="宋体" panose="02010600030101010101" pitchFamily="2" charset="-122"/>
              <a:cs typeface="思源宋体 CN Medium" panose="02020500000000000000" pitchFamily="18"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宋体" panose="02010600030101010101" pitchFamily="2" charset="-122"/>
                <a:ea typeface="宋体" panose="02010600030101010101" pitchFamily="2" charset="-122"/>
                <a:cs typeface="思源宋体 CN Medium" panose="02020500000000000000" pitchFamily="18" charset="-122"/>
              </a:rPr>
              <a:t>2024/9/10</a:t>
            </a:fld>
            <a:endParaRPr lang="zh-CN" altLang="en-US" dirty="0">
              <a:latin typeface="宋体" panose="02010600030101010101" pitchFamily="2" charset="-122"/>
              <a:ea typeface="宋体" panose="02010600030101010101" pitchFamily="2" charset="-122"/>
              <a:cs typeface="思源宋体 CN Medium" panose="02020500000000000000" pitchFamily="18"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dirty="0">
              <a:latin typeface="宋体" panose="02010600030101010101" pitchFamily="2" charset="-122"/>
              <a:ea typeface="宋体" panose="02010600030101010101" pitchFamily="2" charset="-122"/>
              <a:cs typeface="思源宋体 CN Medium" panose="02020500000000000000" pitchFamily="18"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宋体" panose="02010600030101010101" pitchFamily="2" charset="-122"/>
                <a:ea typeface="宋体" panose="02010600030101010101" pitchFamily="2" charset="-122"/>
                <a:cs typeface="思源宋体 CN Medium" panose="02020500000000000000" pitchFamily="18" charset="-122"/>
              </a:rPr>
              <a:t>‹#›</a:t>
            </a:fld>
            <a:endParaRPr lang="zh-CN" altLang="en-US" dirty="0">
              <a:latin typeface="宋体" panose="02010600030101010101" pitchFamily="2" charset="-122"/>
              <a:ea typeface="宋体" panose="02010600030101010101" pitchFamily="2" charset="-122"/>
              <a:cs typeface="思源宋体 CN Medium" panose="02020500000000000000" pitchFamily="18" charset="-122"/>
            </a:endParaRPr>
          </a:p>
        </p:txBody>
      </p:sp>
    </p:spTree>
    <p:extLst>
      <p:ext uri="{BB962C8B-B14F-4D97-AF65-F5344CB8AC3E}">
        <p14:creationId xmlns:p14="http://schemas.microsoft.com/office/powerpoint/2010/main" val="39385326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宋体" panose="02010600030101010101" pitchFamily="2" charset="-122"/>
                <a:ea typeface="宋体" panose="02010600030101010101" pitchFamily="2" charset="-122"/>
                <a:cs typeface="宋体" panose="02010600030101010101" pitchFamily="2"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宋体" panose="02010600030101010101" pitchFamily="2" charset="-122"/>
                <a:ea typeface="宋体" panose="02010600030101010101" pitchFamily="2" charset="-122"/>
                <a:cs typeface="宋体" panose="02010600030101010101" pitchFamily="2" charset="-122"/>
              </a:defRPr>
            </a:lvl1pPr>
          </a:lstStyle>
          <a:p>
            <a:fld id="{D9D3F652-5339-4D86-B650-7BE3D6BED1CF}" type="datetimeFigureOut">
              <a:rPr lang="zh-CN" altLang="en-US" smtClean="0"/>
              <a:t>2024/9/10</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宋体" panose="02010600030101010101" pitchFamily="2" charset="-122"/>
                <a:ea typeface="宋体" panose="02010600030101010101" pitchFamily="2" charset="-122"/>
                <a:cs typeface="宋体" panose="02010600030101010101" pitchFamily="2"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宋体" panose="02010600030101010101" pitchFamily="2" charset="-122"/>
                <a:ea typeface="宋体" panose="02010600030101010101" pitchFamily="2" charset="-122"/>
                <a:cs typeface="宋体" panose="02010600030101010101" pitchFamily="2" charset="-122"/>
              </a:defRPr>
            </a:lvl1pPr>
          </a:lstStyle>
          <a:p>
            <a:fld id="{8D336451-B94C-4E43-AD4F-3DAB3991970F}" type="slidenum">
              <a:rPr lang="zh-CN" altLang="en-US" smtClean="0"/>
              <a:t>‹#›</a:t>
            </a:fld>
            <a:endParaRPr lang="zh-CN" altLang="en-US" dirty="0"/>
          </a:p>
        </p:txBody>
      </p:sp>
    </p:spTree>
    <p:extLst>
      <p:ext uri="{BB962C8B-B14F-4D97-AF65-F5344CB8AC3E}">
        <p14:creationId xmlns:p14="http://schemas.microsoft.com/office/powerpoint/2010/main" val="152599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宋体" panose="02010600030101010101" pitchFamily="2" charset="-122"/>
      </a:defRPr>
    </a:lvl1pPr>
    <a:lvl2pPr marL="4572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宋体" panose="02010600030101010101" pitchFamily="2" charset="-122"/>
      </a:defRPr>
    </a:lvl2pPr>
    <a:lvl3pPr marL="9144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宋体" panose="02010600030101010101" pitchFamily="2" charset="-122"/>
      </a:defRPr>
    </a:lvl3pPr>
    <a:lvl4pPr marL="13716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宋体" panose="02010600030101010101" pitchFamily="2" charset="-122"/>
      </a:defRPr>
    </a:lvl4pPr>
    <a:lvl5pPr marL="18288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宋体" panose="02010600030101010101" pitchFamily="2"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D336451-B94C-4E43-AD4F-3DAB3991970F}" type="slidenum">
              <a:rPr lang="zh-CN" altLang="en-US" smtClean="0"/>
              <a:t>2</a:t>
            </a:fld>
            <a:endParaRPr lang="zh-CN" altLang="en-US" dirty="0"/>
          </a:p>
        </p:txBody>
      </p:sp>
    </p:spTree>
    <p:extLst>
      <p:ext uri="{BB962C8B-B14F-4D97-AF65-F5344CB8AC3E}">
        <p14:creationId xmlns:p14="http://schemas.microsoft.com/office/powerpoint/2010/main" val="22332224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D336451-B94C-4E43-AD4F-3DAB3991970F}" type="slidenum">
              <a:rPr lang="zh-CN" altLang="en-US" smtClean="0"/>
              <a:t>12</a:t>
            </a:fld>
            <a:endParaRPr lang="zh-CN" altLang="en-US"/>
          </a:p>
        </p:txBody>
      </p:sp>
    </p:spTree>
    <p:extLst>
      <p:ext uri="{BB962C8B-B14F-4D97-AF65-F5344CB8AC3E}">
        <p14:creationId xmlns:p14="http://schemas.microsoft.com/office/powerpoint/2010/main" val="23817126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8D336451-B94C-4E43-AD4F-3DAB3991970F}" type="slidenum">
              <a:rPr lang="zh-CN" altLang="en-US" smtClean="0"/>
              <a:t>13</a:t>
            </a:fld>
            <a:endParaRPr lang="zh-CN" altLang="en-US" dirty="0"/>
          </a:p>
        </p:txBody>
      </p:sp>
    </p:spTree>
    <p:extLst>
      <p:ext uri="{BB962C8B-B14F-4D97-AF65-F5344CB8AC3E}">
        <p14:creationId xmlns:p14="http://schemas.microsoft.com/office/powerpoint/2010/main" val="2461263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D336451-B94C-4E43-AD4F-3DAB3991970F}" type="slidenum">
              <a:rPr lang="zh-CN" altLang="en-US" smtClean="0"/>
              <a:t>14</a:t>
            </a:fld>
            <a:endParaRPr lang="zh-CN" altLang="en-US"/>
          </a:p>
        </p:txBody>
      </p:sp>
    </p:spTree>
    <p:extLst>
      <p:ext uri="{BB962C8B-B14F-4D97-AF65-F5344CB8AC3E}">
        <p14:creationId xmlns:p14="http://schemas.microsoft.com/office/powerpoint/2010/main" val="4104519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D336451-B94C-4E43-AD4F-3DAB3991970F}" type="slidenum">
              <a:rPr lang="zh-CN" altLang="en-US" smtClean="0"/>
              <a:t>15</a:t>
            </a:fld>
            <a:endParaRPr lang="zh-CN" altLang="en-US"/>
          </a:p>
        </p:txBody>
      </p:sp>
    </p:spTree>
    <p:extLst>
      <p:ext uri="{BB962C8B-B14F-4D97-AF65-F5344CB8AC3E}">
        <p14:creationId xmlns:p14="http://schemas.microsoft.com/office/powerpoint/2010/main" val="27028534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D336451-B94C-4E43-AD4F-3DAB3991970F}" type="slidenum">
              <a:rPr lang="zh-CN" altLang="en-US" smtClean="0"/>
              <a:t>16</a:t>
            </a:fld>
            <a:endParaRPr lang="zh-CN" altLang="en-US"/>
          </a:p>
        </p:txBody>
      </p:sp>
    </p:spTree>
    <p:extLst>
      <p:ext uri="{BB962C8B-B14F-4D97-AF65-F5344CB8AC3E}">
        <p14:creationId xmlns:p14="http://schemas.microsoft.com/office/powerpoint/2010/main" val="2151140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D336451-B94C-4E43-AD4F-3DAB3991970F}" type="slidenum">
              <a:rPr lang="zh-CN" altLang="en-US" smtClean="0"/>
              <a:t>18</a:t>
            </a:fld>
            <a:endParaRPr lang="zh-CN" altLang="en-US"/>
          </a:p>
        </p:txBody>
      </p:sp>
    </p:spTree>
    <p:extLst>
      <p:ext uri="{BB962C8B-B14F-4D97-AF65-F5344CB8AC3E}">
        <p14:creationId xmlns:p14="http://schemas.microsoft.com/office/powerpoint/2010/main" val="10846797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D336451-B94C-4E43-AD4F-3DAB3991970F}" type="slidenum">
              <a:rPr lang="zh-CN" altLang="en-US" smtClean="0"/>
              <a:t>19</a:t>
            </a:fld>
            <a:endParaRPr lang="zh-CN" altLang="en-US"/>
          </a:p>
        </p:txBody>
      </p:sp>
    </p:spTree>
    <p:extLst>
      <p:ext uri="{BB962C8B-B14F-4D97-AF65-F5344CB8AC3E}">
        <p14:creationId xmlns:p14="http://schemas.microsoft.com/office/powerpoint/2010/main" val="13664488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D336451-B94C-4E43-AD4F-3DAB3991970F}" type="slidenum">
              <a:rPr lang="zh-CN" altLang="en-US" smtClean="0"/>
              <a:t>20</a:t>
            </a:fld>
            <a:endParaRPr lang="zh-CN" altLang="en-US"/>
          </a:p>
        </p:txBody>
      </p:sp>
    </p:spTree>
    <p:extLst>
      <p:ext uri="{BB962C8B-B14F-4D97-AF65-F5344CB8AC3E}">
        <p14:creationId xmlns:p14="http://schemas.microsoft.com/office/powerpoint/2010/main" val="23411473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D336451-B94C-4E43-AD4F-3DAB3991970F}" type="slidenum">
              <a:rPr lang="zh-CN" altLang="en-US" smtClean="0"/>
              <a:t>21</a:t>
            </a:fld>
            <a:endParaRPr lang="zh-CN" altLang="en-US"/>
          </a:p>
        </p:txBody>
      </p:sp>
    </p:spTree>
    <p:extLst>
      <p:ext uri="{BB962C8B-B14F-4D97-AF65-F5344CB8AC3E}">
        <p14:creationId xmlns:p14="http://schemas.microsoft.com/office/powerpoint/2010/main" val="32976107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D336451-B94C-4E43-AD4F-3DAB3991970F}" type="slidenum">
              <a:rPr lang="zh-CN" altLang="en-US" smtClean="0"/>
              <a:t>22</a:t>
            </a:fld>
            <a:endParaRPr lang="zh-CN" altLang="en-US"/>
          </a:p>
        </p:txBody>
      </p:sp>
    </p:spTree>
    <p:extLst>
      <p:ext uri="{BB962C8B-B14F-4D97-AF65-F5344CB8AC3E}">
        <p14:creationId xmlns:p14="http://schemas.microsoft.com/office/powerpoint/2010/main" val="2966189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D336451-B94C-4E43-AD4F-3DAB3991970F}" type="slidenum">
              <a:rPr lang="zh-CN" altLang="en-US" smtClean="0"/>
              <a:t>3</a:t>
            </a:fld>
            <a:endParaRPr lang="zh-CN" altLang="en-US" dirty="0"/>
          </a:p>
        </p:txBody>
      </p:sp>
    </p:spTree>
    <p:extLst>
      <p:ext uri="{BB962C8B-B14F-4D97-AF65-F5344CB8AC3E}">
        <p14:creationId xmlns:p14="http://schemas.microsoft.com/office/powerpoint/2010/main" val="24632263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D336451-B94C-4E43-AD4F-3DAB3991970F}" type="slidenum">
              <a:rPr lang="zh-CN" altLang="en-US" smtClean="0"/>
              <a:t>23</a:t>
            </a:fld>
            <a:endParaRPr lang="zh-CN" altLang="en-US"/>
          </a:p>
        </p:txBody>
      </p:sp>
    </p:spTree>
    <p:extLst>
      <p:ext uri="{BB962C8B-B14F-4D97-AF65-F5344CB8AC3E}">
        <p14:creationId xmlns:p14="http://schemas.microsoft.com/office/powerpoint/2010/main" val="8145275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D336451-B94C-4E43-AD4F-3DAB3991970F}" type="slidenum">
              <a:rPr lang="zh-CN" altLang="en-US" smtClean="0"/>
              <a:t>24</a:t>
            </a:fld>
            <a:endParaRPr lang="zh-CN" altLang="en-US"/>
          </a:p>
        </p:txBody>
      </p:sp>
    </p:spTree>
    <p:extLst>
      <p:ext uri="{BB962C8B-B14F-4D97-AF65-F5344CB8AC3E}">
        <p14:creationId xmlns:p14="http://schemas.microsoft.com/office/powerpoint/2010/main" val="37675784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D336451-B94C-4E43-AD4F-3DAB3991970F}" type="slidenum">
              <a:rPr lang="zh-CN" altLang="en-US" smtClean="0"/>
              <a:t>25</a:t>
            </a:fld>
            <a:endParaRPr lang="zh-CN" altLang="en-US"/>
          </a:p>
        </p:txBody>
      </p:sp>
    </p:spTree>
    <p:extLst>
      <p:ext uri="{BB962C8B-B14F-4D97-AF65-F5344CB8AC3E}">
        <p14:creationId xmlns:p14="http://schemas.microsoft.com/office/powerpoint/2010/main" val="16605018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D336451-B94C-4E43-AD4F-3DAB3991970F}" type="slidenum">
              <a:rPr lang="zh-CN" altLang="en-US" smtClean="0"/>
              <a:t>26</a:t>
            </a:fld>
            <a:endParaRPr lang="zh-CN" altLang="en-US"/>
          </a:p>
        </p:txBody>
      </p:sp>
    </p:spTree>
    <p:extLst>
      <p:ext uri="{BB962C8B-B14F-4D97-AF65-F5344CB8AC3E}">
        <p14:creationId xmlns:p14="http://schemas.microsoft.com/office/powerpoint/2010/main" val="24770987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27</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484535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D336451-B94C-4E43-AD4F-3DAB3991970F}" type="slidenum">
              <a:rPr lang="zh-CN" altLang="en-US" smtClean="0"/>
              <a:t>4</a:t>
            </a:fld>
            <a:endParaRPr lang="zh-CN" altLang="en-US"/>
          </a:p>
        </p:txBody>
      </p:sp>
    </p:spTree>
    <p:extLst>
      <p:ext uri="{BB962C8B-B14F-4D97-AF65-F5344CB8AC3E}">
        <p14:creationId xmlns:p14="http://schemas.microsoft.com/office/powerpoint/2010/main" val="19149391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D336451-B94C-4E43-AD4F-3DAB3991970F}" type="slidenum">
              <a:rPr lang="zh-CN" altLang="en-US" smtClean="0"/>
              <a:t>5</a:t>
            </a:fld>
            <a:endParaRPr lang="zh-CN" altLang="en-US"/>
          </a:p>
        </p:txBody>
      </p:sp>
    </p:spTree>
    <p:extLst>
      <p:ext uri="{BB962C8B-B14F-4D97-AF65-F5344CB8AC3E}">
        <p14:creationId xmlns:p14="http://schemas.microsoft.com/office/powerpoint/2010/main" val="1208744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D336451-B94C-4E43-AD4F-3DAB3991970F}" type="slidenum">
              <a:rPr lang="zh-CN" altLang="en-US" smtClean="0"/>
              <a:t>6</a:t>
            </a:fld>
            <a:endParaRPr lang="zh-CN" altLang="en-US"/>
          </a:p>
        </p:txBody>
      </p:sp>
    </p:spTree>
    <p:extLst>
      <p:ext uri="{BB962C8B-B14F-4D97-AF65-F5344CB8AC3E}">
        <p14:creationId xmlns:p14="http://schemas.microsoft.com/office/powerpoint/2010/main" val="571456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D336451-B94C-4E43-AD4F-3DAB3991970F}" type="slidenum">
              <a:rPr lang="zh-CN" altLang="en-US" smtClean="0"/>
              <a:t>7</a:t>
            </a:fld>
            <a:endParaRPr lang="zh-CN" altLang="en-US"/>
          </a:p>
        </p:txBody>
      </p:sp>
    </p:spTree>
    <p:extLst>
      <p:ext uri="{BB962C8B-B14F-4D97-AF65-F5344CB8AC3E}">
        <p14:creationId xmlns:p14="http://schemas.microsoft.com/office/powerpoint/2010/main" val="3631916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D336451-B94C-4E43-AD4F-3DAB3991970F}" type="slidenum">
              <a:rPr lang="zh-CN" altLang="en-US" smtClean="0"/>
              <a:t>8</a:t>
            </a:fld>
            <a:endParaRPr lang="zh-CN" altLang="en-US"/>
          </a:p>
        </p:txBody>
      </p:sp>
    </p:spTree>
    <p:extLst>
      <p:ext uri="{BB962C8B-B14F-4D97-AF65-F5344CB8AC3E}">
        <p14:creationId xmlns:p14="http://schemas.microsoft.com/office/powerpoint/2010/main" val="971040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D336451-B94C-4E43-AD4F-3DAB3991970F}" type="slidenum">
              <a:rPr lang="zh-CN" altLang="en-US" smtClean="0"/>
              <a:t>9</a:t>
            </a:fld>
            <a:endParaRPr lang="zh-CN" altLang="en-US"/>
          </a:p>
        </p:txBody>
      </p:sp>
    </p:spTree>
    <p:extLst>
      <p:ext uri="{BB962C8B-B14F-4D97-AF65-F5344CB8AC3E}">
        <p14:creationId xmlns:p14="http://schemas.microsoft.com/office/powerpoint/2010/main" val="2500433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8D336451-B94C-4E43-AD4F-3DAB3991970F}" type="slidenum">
              <a:rPr lang="zh-CN" altLang="en-US" smtClean="0"/>
              <a:t>11</a:t>
            </a:fld>
            <a:endParaRPr lang="zh-CN" altLang="en-US"/>
          </a:p>
        </p:txBody>
      </p:sp>
    </p:spTree>
    <p:extLst>
      <p:ext uri="{BB962C8B-B14F-4D97-AF65-F5344CB8AC3E}">
        <p14:creationId xmlns:p14="http://schemas.microsoft.com/office/powerpoint/2010/main" val="5935818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jpeg"/><Relationship Id="rId5" Type="http://schemas.openxmlformats.org/officeDocument/2006/relationships/slideMaster" Target="../slideMasters/slideMaster1.xml"/><Relationship Id="rId4" Type="http://schemas.openxmlformats.org/officeDocument/2006/relationships/tags" Target="../tags/tag5.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Master" Target="../slideMasters/slideMaster1.xml"/><Relationship Id="rId5" Type="http://schemas.openxmlformats.org/officeDocument/2006/relationships/tags" Target="../tags/tag10.xml"/><Relationship Id="rId4" Type="http://schemas.openxmlformats.org/officeDocument/2006/relationships/tags" Target="../tags/tag9.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hyperlink" Target="http://www.1ppt.com/hangye/" TargetMode="Externa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slideMaster" Target="../slideMasters/slideMaster1.xml"/><Relationship Id="rId5" Type="http://schemas.openxmlformats.org/officeDocument/2006/relationships/tags" Target="../tags/tag20.xml"/><Relationship Id="rId4" Type="http://schemas.openxmlformats.org/officeDocument/2006/relationships/tags" Target="../tags/tag1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3" name="图片 2" descr="背景2"/>
          <p:cNvPicPr>
            <a:picLocks noChangeAspect="1"/>
          </p:cNvPicPr>
          <p:nvPr userDrawn="1">
            <p:custDataLst>
              <p:tags r:id="rId1"/>
            </p:custDataLst>
          </p:nvPr>
        </p:nvPicPr>
        <p:blipFill>
          <a:blip r:embed="rId6"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grpSp>
        <p:nvGrpSpPr>
          <p:cNvPr id="6" name="组合 5"/>
          <p:cNvGrpSpPr/>
          <p:nvPr userDrawn="1"/>
        </p:nvGrpSpPr>
        <p:grpSpPr>
          <a:xfrm>
            <a:off x="11180445" y="242570"/>
            <a:ext cx="643891" cy="162560"/>
            <a:chOff x="470" y="382"/>
            <a:chExt cx="1014" cy="256"/>
          </a:xfrm>
        </p:grpSpPr>
        <p:sp>
          <p:nvSpPr>
            <p:cNvPr id="24" name="椭圆 23"/>
            <p:cNvSpPr/>
            <p:nvPr>
              <p:custDataLst>
                <p:tags r:id="rId2"/>
              </p:custDataLst>
            </p:nvPr>
          </p:nvSpPr>
          <p:spPr>
            <a:xfrm>
              <a:off x="470" y="382"/>
              <a:ext cx="256" cy="256"/>
            </a:xfrm>
            <a:prstGeom prst="ellipse">
              <a:avLst/>
            </a:prstGeom>
            <a:solidFill>
              <a:srgbClr val="DB1E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
          <p:nvSpPr>
            <p:cNvPr id="27" name="椭圆 26"/>
            <p:cNvSpPr/>
            <p:nvPr>
              <p:custDataLst>
                <p:tags r:id="rId3"/>
              </p:custDataLst>
            </p:nvPr>
          </p:nvSpPr>
          <p:spPr>
            <a:xfrm>
              <a:off x="1228" y="382"/>
              <a:ext cx="256" cy="256"/>
            </a:xfrm>
            <a:prstGeom prst="ellipse">
              <a:avLst/>
            </a:prstGeom>
            <a:solidFill>
              <a:srgbClr val="DB1E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sp>
          <p:nvSpPr>
            <p:cNvPr id="32" name="椭圆 31"/>
            <p:cNvSpPr/>
            <p:nvPr>
              <p:custDataLst>
                <p:tags r:id="rId4"/>
              </p:custDataLst>
            </p:nvPr>
          </p:nvSpPr>
          <p:spPr>
            <a:xfrm>
              <a:off x="849" y="382"/>
              <a:ext cx="256" cy="256"/>
            </a:xfrm>
            <a:prstGeom prst="ellipse">
              <a:avLst/>
            </a:prstGeom>
            <a:noFill/>
            <a:ln>
              <a:solidFill>
                <a:srgbClr val="DB1E1A"/>
              </a:solidFill>
            </a:ln>
            <a:extLst>
              <a:ext uri="{909E8E84-426E-40DD-AFC4-6F175D3DCCD1}">
                <a14:hiddenFill xmlns:a14="http://schemas.microsoft.com/office/drawing/2010/main">
                  <a:solidFill>
                    <a:srgbClr val="DB1E1A"/>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4000">
        <p:split orient="vert" dir="in"/>
      </p:transition>
    </mc:Choice>
    <mc:Fallback xmlns="">
      <p:transition spd="slow" advTm="4000">
        <p:split orient="vert" dir="in"/>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20459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2024/9/10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17042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2024/9/10</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08640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2024/9/10</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166694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2024/9/10</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208858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2024/9/10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384783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2024/9/10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14920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219395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52028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atin typeface="宋体" panose="02010600030101010101" pitchFamily="2" charset="-122"/>
                <a:ea typeface="宋体" panose="02010600030101010101" pitchFamily="2" charset="-122"/>
              </a:defRPr>
            </a:lvl1pPr>
          </a:lstStyle>
          <a:p>
            <a:r>
              <a:rPr lang="zh-CN" altLang="en-US" dirty="0"/>
              <a:t>单击此处编辑母版标题样式</a:t>
            </a:r>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atin typeface="宋体" panose="02010600030101010101" pitchFamily="2" charset="-122"/>
                <a:ea typeface="宋体" panose="02010600030101010101" pitchFamily="2"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p>
        </p:txBody>
      </p:sp>
      <p:sp>
        <p:nvSpPr>
          <p:cNvPr id="16" name="日期占位符 15"/>
          <p:cNvSpPr>
            <a:spLocks noGrp="1"/>
          </p:cNvSpPr>
          <p:nvPr>
            <p:ph type="dt" sz="half" idx="10"/>
            <p:custDataLst>
              <p:tags r:id="rId3"/>
            </p:custDataLst>
          </p:nvPr>
        </p:nvSpPr>
        <p:spPr/>
        <p:txBody>
          <a:bodyPr/>
          <a:lstStyle>
            <a:lvl1pPr>
              <a:defRPr>
                <a:latin typeface="宋体" panose="02010600030101010101" pitchFamily="2" charset="-122"/>
                <a:ea typeface="宋体" panose="02010600030101010101" pitchFamily="2" charset="-122"/>
              </a:defRPr>
            </a:lvl1pPr>
          </a:lstStyle>
          <a:p>
            <a:fld id="{760FBDFE-C587-4B4C-A407-44438C67B59E}" type="datetimeFigureOut">
              <a:rPr lang="zh-CN" altLang="en-US" smtClean="0"/>
              <a:t>2024/9/10</a:t>
            </a:fld>
            <a:endParaRPr lang="zh-CN" altLang="en-US"/>
          </a:p>
        </p:txBody>
      </p:sp>
      <p:sp>
        <p:nvSpPr>
          <p:cNvPr id="17" name="页脚占位符 16"/>
          <p:cNvSpPr>
            <a:spLocks noGrp="1"/>
          </p:cNvSpPr>
          <p:nvPr>
            <p:ph type="ftr" sz="quarter" idx="11"/>
            <p:custDataLst>
              <p:tags r:id="rId4"/>
            </p:custDataLst>
          </p:nvPr>
        </p:nvSpPr>
        <p:spPr/>
        <p:txBody>
          <a:bodyPr/>
          <a:lstStyle>
            <a:lvl1pPr>
              <a:defRPr>
                <a:latin typeface="宋体" panose="02010600030101010101" pitchFamily="2" charset="-122"/>
                <a:ea typeface="宋体" panose="02010600030101010101" pitchFamily="2" charset="-122"/>
              </a:defRPr>
            </a:lvl1p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lvl1pPr>
              <a:defRPr>
                <a:latin typeface="宋体" panose="02010600030101010101" pitchFamily="2" charset="-122"/>
                <a:ea typeface="宋体" panose="02010600030101010101" pitchFamily="2" charset="-122"/>
              </a:defRPr>
            </a:lvl1pPr>
          </a:lstStyle>
          <a:p>
            <a:fld id="{49AE70B2-8BF9-45C0-BB95-33D1B9D3A854}" type="slidenum">
              <a:rPr lang="zh-CN" altLang="en-US" smtClean="0"/>
              <a:t>‹#›</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1500" advTm="4000">
        <p:split orient="vert" dir="in"/>
      </p:transition>
    </mc:Choice>
    <mc:Fallback xmlns="">
      <p:transition spd="slow" advTm="4000">
        <p:split orient="vert" dir="in"/>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a:defRPr>
                <a:latin typeface="宋体" panose="02010600030101010101" pitchFamily="2" charset="-122"/>
                <a:ea typeface="宋体" panose="02010600030101010101" pitchFamily="2" charset="-122"/>
              </a:defRPr>
            </a:lvl1pPr>
          </a:lstStyle>
          <a:p>
            <a:pPr lvl="0"/>
            <a:r>
              <a:rPr lang="zh-CN" altLang="en-US" dirty="0"/>
              <a:t>单击此处编辑母版标题样式</a:t>
            </a:r>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lvl1pPr>
              <a:defRPr>
                <a:latin typeface="宋体" panose="02010600030101010101" pitchFamily="2" charset="-122"/>
                <a:ea typeface="宋体" panose="02010600030101010101" pitchFamily="2" charset="-122"/>
              </a:defRPr>
            </a:lvl1pPr>
            <a:lvl2pPr>
              <a:defRPr>
                <a:latin typeface="宋体" panose="02010600030101010101" pitchFamily="2" charset="-122"/>
                <a:ea typeface="宋体" panose="02010600030101010101" pitchFamily="2" charset="-122"/>
              </a:defRPr>
            </a:lvl2pPr>
            <a:lvl3pPr>
              <a:defRPr>
                <a:latin typeface="宋体" panose="02010600030101010101" pitchFamily="2" charset="-122"/>
                <a:ea typeface="宋体" panose="02010600030101010101" pitchFamily="2" charset="-122"/>
              </a:defRPr>
            </a:lvl3pPr>
            <a:lvl4pPr>
              <a:defRPr>
                <a:latin typeface="宋体" panose="02010600030101010101" pitchFamily="2" charset="-122"/>
                <a:ea typeface="宋体" panose="02010600030101010101" pitchFamily="2" charset="-122"/>
              </a:defRPr>
            </a:lvl4pPr>
            <a:lvl5pPr>
              <a:defRPr>
                <a:latin typeface="宋体" panose="02010600030101010101" pitchFamily="2" charset="-122"/>
                <a:ea typeface="宋体" panose="02010600030101010101" pitchFamily="2"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lvl1pPr>
              <a:defRPr>
                <a:latin typeface="宋体" panose="02010600030101010101" pitchFamily="2" charset="-122"/>
                <a:ea typeface="宋体" panose="02010600030101010101" pitchFamily="2" charset="-122"/>
              </a:defRPr>
            </a:lvl1pPr>
          </a:lstStyle>
          <a:p>
            <a:fld id="{760FBDFE-C587-4B4C-A407-44438C67B59E}" type="datetimeFigureOut">
              <a:rPr lang="zh-CN" altLang="en-US" smtClean="0"/>
              <a:t>2024/9/10</a:t>
            </a:fld>
            <a:endParaRPr lang="zh-CN" altLang="en-US"/>
          </a:p>
        </p:txBody>
      </p:sp>
      <p:sp>
        <p:nvSpPr>
          <p:cNvPr id="5" name="页脚占位符 4"/>
          <p:cNvSpPr>
            <a:spLocks noGrp="1"/>
          </p:cNvSpPr>
          <p:nvPr>
            <p:ph type="ftr" sz="quarter" idx="11"/>
            <p:custDataLst>
              <p:tags r:id="rId4"/>
            </p:custDataLst>
          </p:nvPr>
        </p:nvSpPr>
        <p:spPr/>
        <p:txBody>
          <a:bodyPr/>
          <a:lstStyle>
            <a:lvl1pPr>
              <a:defRPr>
                <a:latin typeface="宋体" panose="02010600030101010101" pitchFamily="2" charset="-122"/>
                <a:ea typeface="宋体" panose="02010600030101010101" pitchFamily="2" charset="-122"/>
              </a:defRPr>
            </a:lvl1pPr>
          </a:lstStyle>
          <a:p>
            <a:endParaRPr lang="zh-CN" altLang="en-US"/>
          </a:p>
        </p:txBody>
      </p:sp>
      <p:sp>
        <p:nvSpPr>
          <p:cNvPr id="6" name="灯片编号占位符 5"/>
          <p:cNvSpPr>
            <a:spLocks noGrp="1"/>
          </p:cNvSpPr>
          <p:nvPr>
            <p:ph type="sldNum" sz="quarter" idx="12"/>
            <p:custDataLst>
              <p:tags r:id="rId5"/>
            </p:custDataLst>
          </p:nvPr>
        </p:nvSpPr>
        <p:spPr/>
        <p:txBody>
          <a:bodyPr/>
          <a:lstStyle>
            <a:lvl1pPr>
              <a:defRPr>
                <a:latin typeface="宋体" panose="02010600030101010101" pitchFamily="2" charset="-122"/>
                <a:ea typeface="宋体" panose="02010600030101010101" pitchFamily="2" charset="-122"/>
              </a:defRPr>
            </a:lvl1p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4000">
        <p:split orient="vert" dir="in"/>
      </p:transition>
    </mc:Choice>
    <mc:Fallback xmlns="">
      <p:transition spd="slow" advTm="4000">
        <p:split orient="vert" dir="in"/>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a:defRPr>
                <a:latin typeface="宋体" panose="02010600030101010101" pitchFamily="2" charset="-122"/>
                <a:ea typeface="宋体" panose="02010600030101010101" pitchFamily="2" charset="-122"/>
              </a:defRPr>
            </a:lvl1pPr>
          </a:lstStyle>
          <a:p>
            <a:pPr lvl="0"/>
            <a:r>
              <a:rPr lang="zh-CN" altLang="en-US" dirty="0"/>
              <a:t>单击此处编辑母版标题样式</a:t>
            </a:r>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lvl1pPr>
              <a:defRPr>
                <a:latin typeface="宋体" panose="02010600030101010101" pitchFamily="2" charset="-122"/>
                <a:ea typeface="宋体" panose="02010600030101010101" pitchFamily="2" charset="-122"/>
              </a:defRPr>
            </a:lvl1pPr>
            <a:lvl2pPr>
              <a:defRPr>
                <a:latin typeface="宋体" panose="02010600030101010101" pitchFamily="2" charset="-122"/>
                <a:ea typeface="宋体" panose="02010600030101010101" pitchFamily="2" charset="-122"/>
              </a:defRPr>
            </a:lvl2pPr>
            <a:lvl3pPr>
              <a:defRPr>
                <a:latin typeface="宋体" panose="02010600030101010101" pitchFamily="2" charset="-122"/>
                <a:ea typeface="宋体" panose="02010600030101010101" pitchFamily="2" charset="-122"/>
              </a:defRPr>
            </a:lvl3pPr>
            <a:lvl4pPr>
              <a:defRPr>
                <a:latin typeface="宋体" panose="02010600030101010101" pitchFamily="2" charset="-122"/>
                <a:ea typeface="宋体" panose="02010600030101010101" pitchFamily="2" charset="-122"/>
              </a:defRPr>
            </a:lvl4pPr>
            <a:lvl5pPr>
              <a:defRPr>
                <a:latin typeface="宋体" panose="02010600030101010101" pitchFamily="2" charset="-122"/>
                <a:ea typeface="宋体" panose="02010600030101010101" pitchFamily="2"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lvl1pPr>
              <a:defRPr>
                <a:latin typeface="宋体" panose="02010600030101010101" pitchFamily="2" charset="-122"/>
                <a:ea typeface="宋体" panose="02010600030101010101" pitchFamily="2" charset="-122"/>
              </a:defRPr>
            </a:lvl1pPr>
          </a:lstStyle>
          <a:p>
            <a:fld id="{760FBDFE-C587-4B4C-A407-44438C67B59E}" type="datetimeFigureOut">
              <a:rPr lang="zh-CN" altLang="en-US" smtClean="0"/>
              <a:t>2024/9/10</a:t>
            </a:fld>
            <a:endParaRPr lang="zh-CN" altLang="en-US"/>
          </a:p>
        </p:txBody>
      </p:sp>
      <p:sp>
        <p:nvSpPr>
          <p:cNvPr id="5" name="页脚占位符 4"/>
          <p:cNvSpPr>
            <a:spLocks noGrp="1"/>
          </p:cNvSpPr>
          <p:nvPr>
            <p:ph type="ftr" sz="quarter" idx="11"/>
            <p:custDataLst>
              <p:tags r:id="rId4"/>
            </p:custDataLst>
          </p:nvPr>
        </p:nvSpPr>
        <p:spPr/>
        <p:txBody>
          <a:bodyPr/>
          <a:lstStyle>
            <a:lvl1pPr>
              <a:defRPr>
                <a:latin typeface="宋体" panose="02010600030101010101" pitchFamily="2" charset="-122"/>
                <a:ea typeface="宋体" panose="02010600030101010101" pitchFamily="2" charset="-122"/>
              </a:defRPr>
            </a:lvl1pPr>
          </a:lstStyle>
          <a:p>
            <a:endParaRPr lang="zh-CN" altLang="en-US"/>
          </a:p>
        </p:txBody>
      </p:sp>
      <p:sp>
        <p:nvSpPr>
          <p:cNvPr id="6" name="灯片编号占位符 5"/>
          <p:cNvSpPr>
            <a:spLocks noGrp="1"/>
          </p:cNvSpPr>
          <p:nvPr>
            <p:ph type="sldNum" sz="quarter" idx="12"/>
            <p:custDataLst>
              <p:tags r:id="rId5"/>
            </p:custDataLst>
          </p:nvPr>
        </p:nvSpPr>
        <p:spPr/>
        <p:txBody>
          <a:bodyPr/>
          <a:lstStyle>
            <a:lvl1pPr>
              <a:defRPr>
                <a:latin typeface="宋体" panose="02010600030101010101" pitchFamily="2" charset="-122"/>
                <a:ea typeface="宋体" panose="02010600030101010101" pitchFamily="2" charset="-122"/>
              </a:defRPr>
            </a:lvl1pPr>
          </a:lstStyle>
          <a:p>
            <a:fld id="{49AE70B2-8BF9-45C0-BB95-33D1B9D3A854}" type="slidenum">
              <a:rPr lang="zh-CN" altLang="en-US" smtClean="0"/>
              <a:t>‹#›</a:t>
            </a:fld>
            <a:endParaRPr lang="zh-CN" altLang="en-US"/>
          </a:p>
        </p:txBody>
      </p:sp>
      <p:sp>
        <p:nvSpPr>
          <p:cNvPr id="7" name="TextBox 6"/>
          <p:cNvSpPr txBox="1"/>
          <p:nvPr userDrawn="1"/>
        </p:nvSpPr>
        <p:spPr>
          <a:xfrm>
            <a:off x="11651940" y="0"/>
            <a:ext cx="540060" cy="118430"/>
          </a:xfrm>
          <a:prstGeom prst="rect">
            <a:avLst/>
          </a:prstGeom>
          <a:noFill/>
        </p:spPr>
        <p:txBody>
          <a:bodyPr wrap="square" rtlCol="0">
            <a:spAutoFit/>
          </a:bodyPr>
          <a:lstStyle/>
          <a:p>
            <a:pPr>
              <a:lnSpc>
                <a:spcPct val="200000"/>
              </a:lnSpc>
            </a:pPr>
            <a:r>
              <a:rPr lang="zh-CN" altLang="en-US" sz="100" dirty="0">
                <a:latin typeface="微软雅黑" panose="020B0503020204020204" pitchFamily="34" charset="-122"/>
                <a:ea typeface="微软雅黑" panose="020B0503020204020204" pitchFamily="34" charset="-122"/>
                <a:hlinkClick r:id="rId7"/>
              </a:rPr>
              <a:t>行业</a:t>
            </a:r>
            <a:r>
              <a:rPr lang="en-US" altLang="zh-CN" sz="100" dirty="0">
                <a:latin typeface="微软雅黑" panose="020B0503020204020204" pitchFamily="34" charset="-122"/>
                <a:ea typeface="微软雅黑" panose="020B0503020204020204" pitchFamily="34" charset="-122"/>
                <a:hlinkClick r:id="rId7"/>
              </a:rPr>
              <a:t>PPT</a:t>
            </a:r>
            <a:r>
              <a:rPr lang="zh-CN" altLang="en-US" sz="100" dirty="0">
                <a:latin typeface="微软雅黑" panose="020B0503020204020204" pitchFamily="34" charset="-122"/>
                <a:ea typeface="微软雅黑" panose="020B0503020204020204" pitchFamily="34" charset="-122"/>
                <a:hlinkClick r:id="rId7"/>
              </a:rPr>
              <a:t>模板</a:t>
            </a:r>
            <a:r>
              <a:rPr lang="en-US" altLang="zh-CN" sz="100" dirty="0">
                <a:latin typeface="微软雅黑" panose="020B0503020204020204" pitchFamily="34" charset="-122"/>
                <a:ea typeface="微软雅黑" panose="020B0503020204020204" pitchFamily="34" charset="-122"/>
              </a:rPr>
              <a:t>http://www.1ppt.com/hangye/</a:t>
            </a:r>
          </a:p>
        </p:txBody>
      </p:sp>
    </p:spTree>
    <p:extLst>
      <p:ext uri="{BB962C8B-B14F-4D97-AF65-F5344CB8AC3E}">
        <p14:creationId xmlns:p14="http://schemas.microsoft.com/office/powerpoint/2010/main" val="1691921224"/>
      </p:ext>
    </p:extLst>
  </p:cSld>
  <p:clrMapOvr>
    <a:masterClrMapping/>
  </p:clrMapOvr>
  <mc:AlternateContent xmlns:mc="http://schemas.openxmlformats.org/markup-compatibility/2006" xmlns:p14="http://schemas.microsoft.com/office/powerpoint/2010/main">
    <mc:Choice Requires="p14">
      <p:transition spd="slow" p14:dur="1500" advTm="4000">
        <p:split orient="vert" dir="in"/>
      </p:transition>
    </mc:Choice>
    <mc:Fallback xmlns="">
      <p:transition spd="slow" advTm="4000">
        <p:split orient="vert" dir="in"/>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3"/>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pPr/>
              <a:t>2024/9/10</a:t>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669617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41"/>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41"/>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3"/>
            <a:ext cx="2844800" cy="365125"/>
          </a:xfrm>
          <a:prstGeom prst="rect">
            <a:avLst/>
          </a:prstGeom>
        </p:spPr>
        <p:txBody>
          <a:bodyPr/>
          <a:lstStyle/>
          <a:p>
            <a:fld id="{2E3AAC11-D570-4EA9-AFC0-30FB72BA45EB}" type="datetimeFigureOut">
              <a:rPr lang="zh-CN" altLang="en-US" smtClean="0">
                <a:solidFill>
                  <a:prstClr val="black"/>
                </a:solidFill>
              </a:rPr>
              <a:pPr/>
              <a:t>2024/9/10</a:t>
            </a:fld>
            <a:endParaRPr lang="zh-CN" altLang="en-US">
              <a:solidFill>
                <a:prstClr val="black"/>
              </a:solidFill>
            </a:endParaRPr>
          </a:p>
        </p:txBody>
      </p:sp>
      <p:sp>
        <p:nvSpPr>
          <p:cNvPr id="5" name="页脚占位符 4"/>
          <p:cNvSpPr>
            <a:spLocks noGrp="1"/>
          </p:cNvSpPr>
          <p:nvPr>
            <p:ph type="ftr" sz="quarter" idx="11"/>
          </p:nvPr>
        </p:nvSpPr>
        <p:spPr>
          <a:xfrm>
            <a:off x="4165600" y="6356353"/>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3"/>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735971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7680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33257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2024/9/10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779221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3.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6" r:id="rId4"/>
  </p:sldLayoutIdLst>
  <mc:AlternateContent xmlns:mc="http://schemas.openxmlformats.org/markup-compatibility/2006" xmlns:p14="http://schemas.microsoft.com/office/powerpoint/2010/main">
    <mc:Choice Requires="p14">
      <p:transition spd="slow" p14:dur="1500" advTm="4000">
        <p:split orient="vert" dir="in"/>
      </p:transition>
    </mc:Choice>
    <mc:Fallback xmlns="">
      <p:transition spd="slow" advTm="4000">
        <p:split orient="vert" dir="in"/>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6013784"/>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2024/9/10</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99529890"/>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28.xml"/><Relationship Id="rId13" Type="http://schemas.openxmlformats.org/officeDocument/2006/relationships/tags" Target="../tags/tag33.xml"/><Relationship Id="rId18" Type="http://schemas.openxmlformats.org/officeDocument/2006/relationships/tags" Target="../tags/tag38.xml"/><Relationship Id="rId3" Type="http://schemas.openxmlformats.org/officeDocument/2006/relationships/tags" Target="../tags/tag23.xml"/><Relationship Id="rId21" Type="http://schemas.openxmlformats.org/officeDocument/2006/relationships/image" Target="../media/image3.png"/><Relationship Id="rId7" Type="http://schemas.openxmlformats.org/officeDocument/2006/relationships/tags" Target="../tags/tag27.xml"/><Relationship Id="rId12" Type="http://schemas.openxmlformats.org/officeDocument/2006/relationships/tags" Target="../tags/tag32.xml"/><Relationship Id="rId17" Type="http://schemas.openxmlformats.org/officeDocument/2006/relationships/tags" Target="../tags/tag37.xml"/><Relationship Id="rId2" Type="http://schemas.openxmlformats.org/officeDocument/2006/relationships/tags" Target="../tags/tag22.xml"/><Relationship Id="rId16" Type="http://schemas.openxmlformats.org/officeDocument/2006/relationships/tags" Target="../tags/tag36.xml"/><Relationship Id="rId20" Type="http://schemas.openxmlformats.org/officeDocument/2006/relationships/image" Target="../media/image2.jpeg"/><Relationship Id="rId1" Type="http://schemas.openxmlformats.org/officeDocument/2006/relationships/tags" Target="../tags/tag21.xml"/><Relationship Id="rId6" Type="http://schemas.openxmlformats.org/officeDocument/2006/relationships/tags" Target="../tags/tag26.xml"/><Relationship Id="rId11" Type="http://schemas.openxmlformats.org/officeDocument/2006/relationships/tags" Target="../tags/tag31.xml"/><Relationship Id="rId5" Type="http://schemas.openxmlformats.org/officeDocument/2006/relationships/tags" Target="../tags/tag25.xml"/><Relationship Id="rId15" Type="http://schemas.openxmlformats.org/officeDocument/2006/relationships/tags" Target="../tags/tag35.xml"/><Relationship Id="rId23" Type="http://schemas.openxmlformats.org/officeDocument/2006/relationships/image" Target="../media/image5.png"/><Relationship Id="rId10" Type="http://schemas.openxmlformats.org/officeDocument/2006/relationships/tags" Target="../tags/tag30.xml"/><Relationship Id="rId19" Type="http://schemas.openxmlformats.org/officeDocument/2006/relationships/slideLayout" Target="../slideLayouts/slideLayout2.xml"/><Relationship Id="rId4" Type="http://schemas.openxmlformats.org/officeDocument/2006/relationships/tags" Target="../tags/tag24.xml"/><Relationship Id="rId9" Type="http://schemas.openxmlformats.org/officeDocument/2006/relationships/tags" Target="../tags/tag29.xml"/><Relationship Id="rId14" Type="http://schemas.openxmlformats.org/officeDocument/2006/relationships/tags" Target="../tags/tag34.xml"/><Relationship Id="rId22" Type="http://schemas.openxmlformats.org/officeDocument/2006/relationships/image" Target="../media/image4.png"/></Relationships>
</file>

<file path=ppt/slides/_rels/slide10.xml.rels><?xml version="1.0" encoding="UTF-8" standalone="yes"?>
<Relationships xmlns="http://schemas.openxmlformats.org/package/2006/relationships"><Relationship Id="rId8" Type="http://schemas.openxmlformats.org/officeDocument/2006/relationships/tags" Target="../tags/tag129.xml"/><Relationship Id="rId13" Type="http://schemas.openxmlformats.org/officeDocument/2006/relationships/image" Target="../media/image2.jpeg"/><Relationship Id="rId3" Type="http://schemas.openxmlformats.org/officeDocument/2006/relationships/tags" Target="../tags/tag124.xml"/><Relationship Id="rId7" Type="http://schemas.openxmlformats.org/officeDocument/2006/relationships/tags" Target="../tags/tag128.xml"/><Relationship Id="rId12" Type="http://schemas.openxmlformats.org/officeDocument/2006/relationships/slideLayout" Target="../slideLayouts/slideLayout2.xml"/><Relationship Id="rId2" Type="http://schemas.openxmlformats.org/officeDocument/2006/relationships/tags" Target="../tags/tag123.xml"/><Relationship Id="rId16" Type="http://schemas.openxmlformats.org/officeDocument/2006/relationships/image" Target="../media/image5.png"/><Relationship Id="rId1" Type="http://schemas.openxmlformats.org/officeDocument/2006/relationships/tags" Target="../tags/tag122.xml"/><Relationship Id="rId6" Type="http://schemas.openxmlformats.org/officeDocument/2006/relationships/tags" Target="../tags/tag127.xml"/><Relationship Id="rId11" Type="http://schemas.openxmlformats.org/officeDocument/2006/relationships/tags" Target="../tags/tag132.xml"/><Relationship Id="rId5" Type="http://schemas.openxmlformats.org/officeDocument/2006/relationships/tags" Target="../tags/tag126.xml"/><Relationship Id="rId15" Type="http://schemas.openxmlformats.org/officeDocument/2006/relationships/image" Target="../media/image4.png"/><Relationship Id="rId10" Type="http://schemas.openxmlformats.org/officeDocument/2006/relationships/tags" Target="../tags/tag131.xml"/><Relationship Id="rId4" Type="http://schemas.openxmlformats.org/officeDocument/2006/relationships/tags" Target="../tags/tag125.xml"/><Relationship Id="rId9" Type="http://schemas.openxmlformats.org/officeDocument/2006/relationships/tags" Target="../tags/tag130.xml"/><Relationship Id="rId1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4.xml"/><Relationship Id="rId1" Type="http://schemas.openxmlformats.org/officeDocument/2006/relationships/tags" Target="../tags/tag133.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8" Type="http://schemas.openxmlformats.org/officeDocument/2006/relationships/notesSlide" Target="../notesSlides/notesSlide10.xml"/><Relationship Id="rId3" Type="http://schemas.openxmlformats.org/officeDocument/2006/relationships/tags" Target="../tags/tag137.xml"/><Relationship Id="rId7" Type="http://schemas.openxmlformats.org/officeDocument/2006/relationships/slideLayout" Target="../slideLayouts/slideLayout1.xml"/><Relationship Id="rId2" Type="http://schemas.openxmlformats.org/officeDocument/2006/relationships/tags" Target="../tags/tag136.xml"/><Relationship Id="rId1" Type="http://schemas.openxmlformats.org/officeDocument/2006/relationships/tags" Target="../tags/tag135.xml"/><Relationship Id="rId6" Type="http://schemas.openxmlformats.org/officeDocument/2006/relationships/tags" Target="../tags/tag140.xml"/><Relationship Id="rId5" Type="http://schemas.openxmlformats.org/officeDocument/2006/relationships/tags" Target="../tags/tag139.xml"/><Relationship Id="rId4" Type="http://schemas.openxmlformats.org/officeDocument/2006/relationships/tags" Target="../tags/tag138.xml"/><Relationship Id="rId9" Type="http://schemas.openxmlformats.org/officeDocument/2006/relationships/image" Target="../media/image17.jpeg"/></Relationships>
</file>

<file path=ppt/slides/_rels/slide13.xml.rels><?xml version="1.0" encoding="UTF-8" standalone="yes"?>
<Relationships xmlns="http://schemas.openxmlformats.org/package/2006/relationships"><Relationship Id="rId8" Type="http://schemas.openxmlformats.org/officeDocument/2006/relationships/tags" Target="../tags/tag148.xml"/><Relationship Id="rId13" Type="http://schemas.openxmlformats.org/officeDocument/2006/relationships/slideLayout" Target="../slideLayouts/slideLayout2.xml"/><Relationship Id="rId18" Type="http://schemas.openxmlformats.org/officeDocument/2006/relationships/image" Target="../media/image5.png"/><Relationship Id="rId3" Type="http://schemas.openxmlformats.org/officeDocument/2006/relationships/tags" Target="../tags/tag143.xml"/><Relationship Id="rId7" Type="http://schemas.openxmlformats.org/officeDocument/2006/relationships/tags" Target="../tags/tag147.xml"/><Relationship Id="rId12" Type="http://schemas.openxmlformats.org/officeDocument/2006/relationships/tags" Target="../tags/tag152.xml"/><Relationship Id="rId17" Type="http://schemas.openxmlformats.org/officeDocument/2006/relationships/image" Target="../media/image4.png"/><Relationship Id="rId2" Type="http://schemas.openxmlformats.org/officeDocument/2006/relationships/tags" Target="../tags/tag142.xml"/><Relationship Id="rId16" Type="http://schemas.openxmlformats.org/officeDocument/2006/relationships/image" Target="../media/image18.png"/><Relationship Id="rId1" Type="http://schemas.openxmlformats.org/officeDocument/2006/relationships/tags" Target="../tags/tag141.xml"/><Relationship Id="rId6" Type="http://schemas.openxmlformats.org/officeDocument/2006/relationships/tags" Target="../tags/tag146.xml"/><Relationship Id="rId11" Type="http://schemas.openxmlformats.org/officeDocument/2006/relationships/tags" Target="../tags/tag151.xml"/><Relationship Id="rId5" Type="http://schemas.openxmlformats.org/officeDocument/2006/relationships/tags" Target="../tags/tag145.xml"/><Relationship Id="rId15" Type="http://schemas.openxmlformats.org/officeDocument/2006/relationships/image" Target="../media/image2.jpeg"/><Relationship Id="rId10" Type="http://schemas.openxmlformats.org/officeDocument/2006/relationships/tags" Target="../tags/tag150.xml"/><Relationship Id="rId4" Type="http://schemas.openxmlformats.org/officeDocument/2006/relationships/tags" Target="../tags/tag144.xml"/><Relationship Id="rId9" Type="http://schemas.openxmlformats.org/officeDocument/2006/relationships/tags" Target="../tags/tag149.xml"/><Relationship Id="rId14"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4.xml"/><Relationship Id="rId1" Type="http://schemas.openxmlformats.org/officeDocument/2006/relationships/tags" Target="../tags/tag153.xml"/><Relationship Id="rId4"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6.xml"/><Relationship Id="rId1" Type="http://schemas.openxmlformats.org/officeDocument/2006/relationships/tags" Target="../tags/tag155.xml"/><Relationship Id="rId5" Type="http://schemas.openxmlformats.org/officeDocument/2006/relationships/image" Target="../media/image19.jpeg"/><Relationship Id="rId4"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8" Type="http://schemas.openxmlformats.org/officeDocument/2006/relationships/tags" Target="../tags/tag164.xml"/><Relationship Id="rId13" Type="http://schemas.openxmlformats.org/officeDocument/2006/relationships/tags" Target="../tags/tag169.xml"/><Relationship Id="rId18" Type="http://schemas.openxmlformats.org/officeDocument/2006/relationships/tags" Target="../tags/tag174.xml"/><Relationship Id="rId3" Type="http://schemas.openxmlformats.org/officeDocument/2006/relationships/tags" Target="../tags/tag159.xml"/><Relationship Id="rId21" Type="http://schemas.openxmlformats.org/officeDocument/2006/relationships/tags" Target="../tags/tag177.xml"/><Relationship Id="rId7" Type="http://schemas.openxmlformats.org/officeDocument/2006/relationships/tags" Target="../tags/tag163.xml"/><Relationship Id="rId12" Type="http://schemas.openxmlformats.org/officeDocument/2006/relationships/tags" Target="../tags/tag168.xml"/><Relationship Id="rId17" Type="http://schemas.openxmlformats.org/officeDocument/2006/relationships/tags" Target="../tags/tag173.xml"/><Relationship Id="rId2" Type="http://schemas.openxmlformats.org/officeDocument/2006/relationships/tags" Target="../tags/tag158.xml"/><Relationship Id="rId16" Type="http://schemas.openxmlformats.org/officeDocument/2006/relationships/tags" Target="../tags/tag172.xml"/><Relationship Id="rId20" Type="http://schemas.openxmlformats.org/officeDocument/2006/relationships/tags" Target="../tags/tag176.xml"/><Relationship Id="rId1" Type="http://schemas.openxmlformats.org/officeDocument/2006/relationships/tags" Target="../tags/tag157.xml"/><Relationship Id="rId6" Type="http://schemas.openxmlformats.org/officeDocument/2006/relationships/tags" Target="../tags/tag162.xml"/><Relationship Id="rId11" Type="http://schemas.openxmlformats.org/officeDocument/2006/relationships/tags" Target="../tags/tag167.xml"/><Relationship Id="rId24" Type="http://schemas.openxmlformats.org/officeDocument/2006/relationships/notesSlide" Target="../notesSlides/notesSlide14.xml"/><Relationship Id="rId5" Type="http://schemas.openxmlformats.org/officeDocument/2006/relationships/tags" Target="../tags/tag161.xml"/><Relationship Id="rId15" Type="http://schemas.openxmlformats.org/officeDocument/2006/relationships/tags" Target="../tags/tag171.xml"/><Relationship Id="rId23" Type="http://schemas.openxmlformats.org/officeDocument/2006/relationships/slideLayout" Target="../slideLayouts/slideLayout1.xml"/><Relationship Id="rId10" Type="http://schemas.openxmlformats.org/officeDocument/2006/relationships/tags" Target="../tags/tag166.xml"/><Relationship Id="rId19" Type="http://schemas.openxmlformats.org/officeDocument/2006/relationships/tags" Target="../tags/tag175.xml"/><Relationship Id="rId4" Type="http://schemas.openxmlformats.org/officeDocument/2006/relationships/tags" Target="../tags/tag160.xml"/><Relationship Id="rId9" Type="http://schemas.openxmlformats.org/officeDocument/2006/relationships/tags" Target="../tags/tag165.xml"/><Relationship Id="rId14" Type="http://schemas.openxmlformats.org/officeDocument/2006/relationships/tags" Target="../tags/tag170.xml"/><Relationship Id="rId22" Type="http://schemas.openxmlformats.org/officeDocument/2006/relationships/tags" Target="../tags/tag178.xml"/></Relationships>
</file>

<file path=ppt/slides/_rels/slide17.xml.rels><?xml version="1.0" encoding="UTF-8" standalone="yes"?>
<Relationships xmlns="http://schemas.openxmlformats.org/package/2006/relationships"><Relationship Id="rId8" Type="http://schemas.openxmlformats.org/officeDocument/2006/relationships/tags" Target="../tags/tag186.xml"/><Relationship Id="rId13" Type="http://schemas.openxmlformats.org/officeDocument/2006/relationships/slideLayout" Target="../slideLayouts/slideLayout2.xml"/><Relationship Id="rId3" Type="http://schemas.openxmlformats.org/officeDocument/2006/relationships/tags" Target="../tags/tag181.xml"/><Relationship Id="rId7" Type="http://schemas.openxmlformats.org/officeDocument/2006/relationships/tags" Target="../tags/tag185.xml"/><Relationship Id="rId12" Type="http://schemas.openxmlformats.org/officeDocument/2006/relationships/tags" Target="../tags/tag190.xml"/><Relationship Id="rId17" Type="http://schemas.openxmlformats.org/officeDocument/2006/relationships/image" Target="../media/image5.png"/><Relationship Id="rId2" Type="http://schemas.openxmlformats.org/officeDocument/2006/relationships/tags" Target="../tags/tag180.xml"/><Relationship Id="rId16" Type="http://schemas.openxmlformats.org/officeDocument/2006/relationships/image" Target="../media/image4.png"/><Relationship Id="rId1" Type="http://schemas.openxmlformats.org/officeDocument/2006/relationships/tags" Target="../tags/tag179.xml"/><Relationship Id="rId6" Type="http://schemas.openxmlformats.org/officeDocument/2006/relationships/tags" Target="../tags/tag184.xml"/><Relationship Id="rId11" Type="http://schemas.openxmlformats.org/officeDocument/2006/relationships/tags" Target="../tags/tag189.xml"/><Relationship Id="rId5" Type="http://schemas.openxmlformats.org/officeDocument/2006/relationships/tags" Target="../tags/tag183.xml"/><Relationship Id="rId15" Type="http://schemas.openxmlformats.org/officeDocument/2006/relationships/image" Target="../media/image20.png"/><Relationship Id="rId10" Type="http://schemas.openxmlformats.org/officeDocument/2006/relationships/tags" Target="../tags/tag188.xml"/><Relationship Id="rId4" Type="http://schemas.openxmlformats.org/officeDocument/2006/relationships/tags" Target="../tags/tag182.xml"/><Relationship Id="rId9" Type="http://schemas.openxmlformats.org/officeDocument/2006/relationships/tags" Target="../tags/tag187.xml"/><Relationship Id="rId14" Type="http://schemas.openxmlformats.org/officeDocument/2006/relationships/image" Target="../media/image2.jpeg"/></Relationships>
</file>

<file path=ppt/slides/_rels/slide18.xml.rels><?xml version="1.0" encoding="UTF-8" standalone="yes"?>
<Relationships xmlns="http://schemas.openxmlformats.org/package/2006/relationships"><Relationship Id="rId8" Type="http://schemas.openxmlformats.org/officeDocument/2006/relationships/tags" Target="../tags/tag198.xml"/><Relationship Id="rId13" Type="http://schemas.openxmlformats.org/officeDocument/2006/relationships/tags" Target="../tags/tag203.xml"/><Relationship Id="rId18" Type="http://schemas.openxmlformats.org/officeDocument/2006/relationships/slideLayout" Target="../slideLayouts/slideLayout1.xml"/><Relationship Id="rId3" Type="http://schemas.openxmlformats.org/officeDocument/2006/relationships/tags" Target="../tags/tag193.xml"/><Relationship Id="rId7" Type="http://schemas.openxmlformats.org/officeDocument/2006/relationships/tags" Target="../tags/tag197.xml"/><Relationship Id="rId12" Type="http://schemas.openxmlformats.org/officeDocument/2006/relationships/tags" Target="../tags/tag202.xml"/><Relationship Id="rId17" Type="http://schemas.openxmlformats.org/officeDocument/2006/relationships/tags" Target="../tags/tag207.xml"/><Relationship Id="rId2" Type="http://schemas.openxmlformats.org/officeDocument/2006/relationships/tags" Target="../tags/tag192.xml"/><Relationship Id="rId16" Type="http://schemas.openxmlformats.org/officeDocument/2006/relationships/tags" Target="../tags/tag206.xml"/><Relationship Id="rId20" Type="http://schemas.openxmlformats.org/officeDocument/2006/relationships/image" Target="../media/image21.png"/><Relationship Id="rId1" Type="http://schemas.openxmlformats.org/officeDocument/2006/relationships/tags" Target="../tags/tag191.xml"/><Relationship Id="rId6" Type="http://schemas.openxmlformats.org/officeDocument/2006/relationships/tags" Target="../tags/tag196.xml"/><Relationship Id="rId11" Type="http://schemas.openxmlformats.org/officeDocument/2006/relationships/tags" Target="../tags/tag201.xml"/><Relationship Id="rId5" Type="http://schemas.openxmlformats.org/officeDocument/2006/relationships/tags" Target="../tags/tag195.xml"/><Relationship Id="rId15" Type="http://schemas.openxmlformats.org/officeDocument/2006/relationships/tags" Target="../tags/tag205.xml"/><Relationship Id="rId10" Type="http://schemas.openxmlformats.org/officeDocument/2006/relationships/tags" Target="../tags/tag200.xml"/><Relationship Id="rId19" Type="http://schemas.openxmlformats.org/officeDocument/2006/relationships/notesSlide" Target="../notesSlides/notesSlide15.xml"/><Relationship Id="rId4" Type="http://schemas.openxmlformats.org/officeDocument/2006/relationships/tags" Target="../tags/tag194.xml"/><Relationship Id="rId9" Type="http://schemas.openxmlformats.org/officeDocument/2006/relationships/tags" Target="../tags/tag199.xml"/><Relationship Id="rId14" Type="http://schemas.openxmlformats.org/officeDocument/2006/relationships/tags" Target="../tags/tag204.xml"/></Relationships>
</file>

<file path=ppt/slides/_rels/slide19.xml.rels><?xml version="1.0" encoding="UTF-8" standalone="yes"?>
<Relationships xmlns="http://schemas.openxmlformats.org/package/2006/relationships"><Relationship Id="rId8" Type="http://schemas.openxmlformats.org/officeDocument/2006/relationships/tags" Target="../tags/tag215.xml"/><Relationship Id="rId13" Type="http://schemas.openxmlformats.org/officeDocument/2006/relationships/tags" Target="../tags/tag220.xml"/><Relationship Id="rId18" Type="http://schemas.openxmlformats.org/officeDocument/2006/relationships/image" Target="../media/image22.png"/><Relationship Id="rId3" Type="http://schemas.openxmlformats.org/officeDocument/2006/relationships/tags" Target="../tags/tag210.xml"/><Relationship Id="rId7" Type="http://schemas.openxmlformats.org/officeDocument/2006/relationships/tags" Target="../tags/tag214.xml"/><Relationship Id="rId12" Type="http://schemas.openxmlformats.org/officeDocument/2006/relationships/tags" Target="../tags/tag219.xml"/><Relationship Id="rId17" Type="http://schemas.openxmlformats.org/officeDocument/2006/relationships/notesSlide" Target="../notesSlides/notesSlide16.xml"/><Relationship Id="rId2" Type="http://schemas.openxmlformats.org/officeDocument/2006/relationships/tags" Target="../tags/tag209.xml"/><Relationship Id="rId16" Type="http://schemas.openxmlformats.org/officeDocument/2006/relationships/slideLayout" Target="../slideLayouts/slideLayout1.xml"/><Relationship Id="rId1" Type="http://schemas.openxmlformats.org/officeDocument/2006/relationships/tags" Target="../tags/tag208.xml"/><Relationship Id="rId6" Type="http://schemas.openxmlformats.org/officeDocument/2006/relationships/tags" Target="../tags/tag213.xml"/><Relationship Id="rId11" Type="http://schemas.openxmlformats.org/officeDocument/2006/relationships/tags" Target="../tags/tag218.xml"/><Relationship Id="rId5" Type="http://schemas.openxmlformats.org/officeDocument/2006/relationships/tags" Target="../tags/tag212.xml"/><Relationship Id="rId15" Type="http://schemas.openxmlformats.org/officeDocument/2006/relationships/tags" Target="../tags/tag222.xml"/><Relationship Id="rId10" Type="http://schemas.openxmlformats.org/officeDocument/2006/relationships/tags" Target="../tags/tag217.xml"/><Relationship Id="rId4" Type="http://schemas.openxmlformats.org/officeDocument/2006/relationships/tags" Target="../tags/tag211.xml"/><Relationship Id="rId9" Type="http://schemas.openxmlformats.org/officeDocument/2006/relationships/tags" Target="../tags/tag216.xml"/><Relationship Id="rId14" Type="http://schemas.openxmlformats.org/officeDocument/2006/relationships/tags" Target="../tags/tag221.xml"/></Relationships>
</file>

<file path=ppt/slides/_rels/slide2.xml.rels><?xml version="1.0" encoding="UTF-8" standalone="yes"?>
<Relationships xmlns="http://schemas.openxmlformats.org/package/2006/relationships"><Relationship Id="rId8" Type="http://schemas.openxmlformats.org/officeDocument/2006/relationships/tags" Target="../tags/tag46.xml"/><Relationship Id="rId13" Type="http://schemas.openxmlformats.org/officeDocument/2006/relationships/slideLayout" Target="../slideLayouts/slideLayout3.xml"/><Relationship Id="rId3" Type="http://schemas.openxmlformats.org/officeDocument/2006/relationships/tags" Target="../tags/tag41.xml"/><Relationship Id="rId7" Type="http://schemas.openxmlformats.org/officeDocument/2006/relationships/tags" Target="../tags/tag45.xml"/><Relationship Id="rId12" Type="http://schemas.openxmlformats.org/officeDocument/2006/relationships/tags" Target="../tags/tag50.xml"/><Relationship Id="rId2" Type="http://schemas.openxmlformats.org/officeDocument/2006/relationships/tags" Target="../tags/tag40.xml"/><Relationship Id="rId16" Type="http://schemas.openxmlformats.org/officeDocument/2006/relationships/image" Target="../media/image6.png"/><Relationship Id="rId1" Type="http://schemas.openxmlformats.org/officeDocument/2006/relationships/tags" Target="../tags/tag39.xml"/><Relationship Id="rId6" Type="http://schemas.openxmlformats.org/officeDocument/2006/relationships/tags" Target="../tags/tag44.xml"/><Relationship Id="rId11" Type="http://schemas.openxmlformats.org/officeDocument/2006/relationships/tags" Target="../tags/tag49.xml"/><Relationship Id="rId5" Type="http://schemas.openxmlformats.org/officeDocument/2006/relationships/tags" Target="../tags/tag43.xml"/><Relationship Id="rId15" Type="http://schemas.openxmlformats.org/officeDocument/2006/relationships/image" Target="../media/image2.jpeg"/><Relationship Id="rId10" Type="http://schemas.openxmlformats.org/officeDocument/2006/relationships/tags" Target="../tags/tag48.xml"/><Relationship Id="rId4" Type="http://schemas.openxmlformats.org/officeDocument/2006/relationships/tags" Target="../tags/tag42.xml"/><Relationship Id="rId9" Type="http://schemas.openxmlformats.org/officeDocument/2006/relationships/tags" Target="../tags/tag47.xml"/><Relationship Id="rId14"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8" Type="http://schemas.openxmlformats.org/officeDocument/2006/relationships/tags" Target="../tags/tag230.xml"/><Relationship Id="rId13" Type="http://schemas.openxmlformats.org/officeDocument/2006/relationships/tags" Target="../tags/tag235.xml"/><Relationship Id="rId18" Type="http://schemas.openxmlformats.org/officeDocument/2006/relationships/tags" Target="../tags/tag240.xml"/><Relationship Id="rId26" Type="http://schemas.openxmlformats.org/officeDocument/2006/relationships/tags" Target="../tags/tag248.xml"/><Relationship Id="rId3" Type="http://schemas.openxmlformats.org/officeDocument/2006/relationships/tags" Target="../tags/tag225.xml"/><Relationship Id="rId21" Type="http://schemas.openxmlformats.org/officeDocument/2006/relationships/tags" Target="../tags/tag243.xml"/><Relationship Id="rId7" Type="http://schemas.openxmlformats.org/officeDocument/2006/relationships/tags" Target="../tags/tag229.xml"/><Relationship Id="rId12" Type="http://schemas.openxmlformats.org/officeDocument/2006/relationships/tags" Target="../tags/tag234.xml"/><Relationship Id="rId17" Type="http://schemas.openxmlformats.org/officeDocument/2006/relationships/tags" Target="../tags/tag239.xml"/><Relationship Id="rId25" Type="http://schemas.openxmlformats.org/officeDocument/2006/relationships/tags" Target="../tags/tag247.xml"/><Relationship Id="rId2" Type="http://schemas.openxmlformats.org/officeDocument/2006/relationships/tags" Target="../tags/tag224.xml"/><Relationship Id="rId16" Type="http://schemas.openxmlformats.org/officeDocument/2006/relationships/tags" Target="../tags/tag238.xml"/><Relationship Id="rId20" Type="http://schemas.openxmlformats.org/officeDocument/2006/relationships/tags" Target="../tags/tag242.xml"/><Relationship Id="rId29" Type="http://schemas.openxmlformats.org/officeDocument/2006/relationships/tags" Target="../tags/tag251.xml"/><Relationship Id="rId1" Type="http://schemas.openxmlformats.org/officeDocument/2006/relationships/tags" Target="../tags/tag223.xml"/><Relationship Id="rId6" Type="http://schemas.openxmlformats.org/officeDocument/2006/relationships/tags" Target="../tags/tag228.xml"/><Relationship Id="rId11" Type="http://schemas.openxmlformats.org/officeDocument/2006/relationships/tags" Target="../tags/tag233.xml"/><Relationship Id="rId24" Type="http://schemas.openxmlformats.org/officeDocument/2006/relationships/tags" Target="../tags/tag246.xml"/><Relationship Id="rId32" Type="http://schemas.openxmlformats.org/officeDocument/2006/relationships/image" Target="../media/image23.png"/><Relationship Id="rId5" Type="http://schemas.openxmlformats.org/officeDocument/2006/relationships/tags" Target="../tags/tag227.xml"/><Relationship Id="rId15" Type="http://schemas.openxmlformats.org/officeDocument/2006/relationships/tags" Target="../tags/tag237.xml"/><Relationship Id="rId23" Type="http://schemas.openxmlformats.org/officeDocument/2006/relationships/tags" Target="../tags/tag245.xml"/><Relationship Id="rId28" Type="http://schemas.openxmlformats.org/officeDocument/2006/relationships/tags" Target="../tags/tag250.xml"/><Relationship Id="rId10" Type="http://schemas.openxmlformats.org/officeDocument/2006/relationships/tags" Target="../tags/tag232.xml"/><Relationship Id="rId19" Type="http://schemas.openxmlformats.org/officeDocument/2006/relationships/tags" Target="../tags/tag241.xml"/><Relationship Id="rId31" Type="http://schemas.openxmlformats.org/officeDocument/2006/relationships/notesSlide" Target="../notesSlides/notesSlide17.xml"/><Relationship Id="rId4" Type="http://schemas.openxmlformats.org/officeDocument/2006/relationships/tags" Target="../tags/tag226.xml"/><Relationship Id="rId9" Type="http://schemas.openxmlformats.org/officeDocument/2006/relationships/tags" Target="../tags/tag231.xml"/><Relationship Id="rId14" Type="http://schemas.openxmlformats.org/officeDocument/2006/relationships/tags" Target="../tags/tag236.xml"/><Relationship Id="rId22" Type="http://schemas.openxmlformats.org/officeDocument/2006/relationships/tags" Target="../tags/tag244.xml"/><Relationship Id="rId27" Type="http://schemas.openxmlformats.org/officeDocument/2006/relationships/tags" Target="../tags/tag249.xml"/><Relationship Id="rId30"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3" Type="http://schemas.openxmlformats.org/officeDocument/2006/relationships/tags" Target="../tags/tag264.xml"/><Relationship Id="rId18" Type="http://schemas.openxmlformats.org/officeDocument/2006/relationships/tags" Target="../tags/tag269.xml"/><Relationship Id="rId26" Type="http://schemas.openxmlformats.org/officeDocument/2006/relationships/tags" Target="../tags/tag277.xml"/><Relationship Id="rId39" Type="http://schemas.openxmlformats.org/officeDocument/2006/relationships/tags" Target="../tags/tag290.xml"/><Relationship Id="rId21" Type="http://schemas.openxmlformats.org/officeDocument/2006/relationships/tags" Target="../tags/tag272.xml"/><Relationship Id="rId34" Type="http://schemas.openxmlformats.org/officeDocument/2006/relationships/tags" Target="../tags/tag285.xml"/><Relationship Id="rId42" Type="http://schemas.openxmlformats.org/officeDocument/2006/relationships/tags" Target="../tags/tag293.xml"/><Relationship Id="rId47" Type="http://schemas.openxmlformats.org/officeDocument/2006/relationships/tags" Target="../tags/tag298.xml"/><Relationship Id="rId50" Type="http://schemas.openxmlformats.org/officeDocument/2006/relationships/tags" Target="../tags/tag301.xml"/><Relationship Id="rId7" Type="http://schemas.openxmlformats.org/officeDocument/2006/relationships/tags" Target="../tags/tag258.xml"/><Relationship Id="rId2" Type="http://schemas.openxmlformats.org/officeDocument/2006/relationships/tags" Target="../tags/tag253.xml"/><Relationship Id="rId16" Type="http://schemas.openxmlformats.org/officeDocument/2006/relationships/tags" Target="../tags/tag267.xml"/><Relationship Id="rId29" Type="http://schemas.openxmlformats.org/officeDocument/2006/relationships/tags" Target="../tags/tag280.xml"/><Relationship Id="rId11" Type="http://schemas.openxmlformats.org/officeDocument/2006/relationships/tags" Target="../tags/tag262.xml"/><Relationship Id="rId24" Type="http://schemas.openxmlformats.org/officeDocument/2006/relationships/tags" Target="../tags/tag275.xml"/><Relationship Id="rId32" Type="http://schemas.openxmlformats.org/officeDocument/2006/relationships/tags" Target="../tags/tag283.xml"/><Relationship Id="rId37" Type="http://schemas.openxmlformats.org/officeDocument/2006/relationships/tags" Target="../tags/tag288.xml"/><Relationship Id="rId40" Type="http://schemas.openxmlformats.org/officeDocument/2006/relationships/tags" Target="../tags/tag291.xml"/><Relationship Id="rId45" Type="http://schemas.openxmlformats.org/officeDocument/2006/relationships/tags" Target="../tags/tag296.xml"/><Relationship Id="rId5" Type="http://schemas.openxmlformats.org/officeDocument/2006/relationships/tags" Target="../tags/tag256.xml"/><Relationship Id="rId15" Type="http://schemas.openxmlformats.org/officeDocument/2006/relationships/tags" Target="../tags/tag266.xml"/><Relationship Id="rId23" Type="http://schemas.openxmlformats.org/officeDocument/2006/relationships/tags" Target="../tags/tag274.xml"/><Relationship Id="rId28" Type="http://schemas.openxmlformats.org/officeDocument/2006/relationships/tags" Target="../tags/tag279.xml"/><Relationship Id="rId36" Type="http://schemas.openxmlformats.org/officeDocument/2006/relationships/tags" Target="../tags/tag287.xml"/><Relationship Id="rId49" Type="http://schemas.openxmlformats.org/officeDocument/2006/relationships/tags" Target="../tags/tag300.xml"/><Relationship Id="rId10" Type="http://schemas.openxmlformats.org/officeDocument/2006/relationships/tags" Target="../tags/tag261.xml"/><Relationship Id="rId19" Type="http://schemas.openxmlformats.org/officeDocument/2006/relationships/tags" Target="../tags/tag270.xml"/><Relationship Id="rId31" Type="http://schemas.openxmlformats.org/officeDocument/2006/relationships/tags" Target="../tags/tag282.xml"/><Relationship Id="rId44" Type="http://schemas.openxmlformats.org/officeDocument/2006/relationships/tags" Target="../tags/tag295.xml"/><Relationship Id="rId52" Type="http://schemas.openxmlformats.org/officeDocument/2006/relationships/notesSlide" Target="../notesSlides/notesSlide18.xml"/><Relationship Id="rId4" Type="http://schemas.openxmlformats.org/officeDocument/2006/relationships/tags" Target="../tags/tag255.xml"/><Relationship Id="rId9" Type="http://schemas.openxmlformats.org/officeDocument/2006/relationships/tags" Target="../tags/tag260.xml"/><Relationship Id="rId14" Type="http://schemas.openxmlformats.org/officeDocument/2006/relationships/tags" Target="../tags/tag265.xml"/><Relationship Id="rId22" Type="http://schemas.openxmlformats.org/officeDocument/2006/relationships/tags" Target="../tags/tag273.xml"/><Relationship Id="rId27" Type="http://schemas.openxmlformats.org/officeDocument/2006/relationships/tags" Target="../tags/tag278.xml"/><Relationship Id="rId30" Type="http://schemas.openxmlformats.org/officeDocument/2006/relationships/tags" Target="../tags/tag281.xml"/><Relationship Id="rId35" Type="http://schemas.openxmlformats.org/officeDocument/2006/relationships/tags" Target="../tags/tag286.xml"/><Relationship Id="rId43" Type="http://schemas.openxmlformats.org/officeDocument/2006/relationships/tags" Target="../tags/tag294.xml"/><Relationship Id="rId48" Type="http://schemas.openxmlformats.org/officeDocument/2006/relationships/tags" Target="../tags/tag299.xml"/><Relationship Id="rId8" Type="http://schemas.openxmlformats.org/officeDocument/2006/relationships/tags" Target="../tags/tag259.xml"/><Relationship Id="rId51" Type="http://schemas.openxmlformats.org/officeDocument/2006/relationships/slideLayout" Target="../slideLayouts/slideLayout1.xml"/><Relationship Id="rId3" Type="http://schemas.openxmlformats.org/officeDocument/2006/relationships/tags" Target="../tags/tag254.xml"/><Relationship Id="rId12" Type="http://schemas.openxmlformats.org/officeDocument/2006/relationships/tags" Target="../tags/tag263.xml"/><Relationship Id="rId17" Type="http://schemas.openxmlformats.org/officeDocument/2006/relationships/tags" Target="../tags/tag268.xml"/><Relationship Id="rId25" Type="http://schemas.openxmlformats.org/officeDocument/2006/relationships/tags" Target="../tags/tag276.xml"/><Relationship Id="rId33" Type="http://schemas.openxmlformats.org/officeDocument/2006/relationships/tags" Target="../tags/tag284.xml"/><Relationship Id="rId38" Type="http://schemas.openxmlformats.org/officeDocument/2006/relationships/tags" Target="../tags/tag289.xml"/><Relationship Id="rId46" Type="http://schemas.openxmlformats.org/officeDocument/2006/relationships/tags" Target="../tags/tag297.xml"/><Relationship Id="rId20" Type="http://schemas.openxmlformats.org/officeDocument/2006/relationships/tags" Target="../tags/tag271.xml"/><Relationship Id="rId41" Type="http://schemas.openxmlformats.org/officeDocument/2006/relationships/tags" Target="../tags/tag292.xml"/><Relationship Id="rId1" Type="http://schemas.openxmlformats.org/officeDocument/2006/relationships/tags" Target="../tags/tag252.xml"/><Relationship Id="rId6" Type="http://schemas.openxmlformats.org/officeDocument/2006/relationships/tags" Target="../tags/tag257.xml"/></Relationships>
</file>

<file path=ppt/slides/_rels/slide22.xml.rels><?xml version="1.0" encoding="UTF-8" standalone="yes"?>
<Relationships xmlns="http://schemas.openxmlformats.org/package/2006/relationships"><Relationship Id="rId13" Type="http://schemas.openxmlformats.org/officeDocument/2006/relationships/tags" Target="../tags/tag314.xml"/><Relationship Id="rId18" Type="http://schemas.openxmlformats.org/officeDocument/2006/relationships/tags" Target="../tags/tag319.xml"/><Relationship Id="rId26" Type="http://schemas.openxmlformats.org/officeDocument/2006/relationships/tags" Target="../tags/tag327.xml"/><Relationship Id="rId21" Type="http://schemas.openxmlformats.org/officeDocument/2006/relationships/tags" Target="../tags/tag322.xml"/><Relationship Id="rId34" Type="http://schemas.openxmlformats.org/officeDocument/2006/relationships/tags" Target="../tags/tag335.xml"/><Relationship Id="rId7" Type="http://schemas.openxmlformats.org/officeDocument/2006/relationships/tags" Target="../tags/tag308.xml"/><Relationship Id="rId12" Type="http://schemas.openxmlformats.org/officeDocument/2006/relationships/tags" Target="../tags/tag313.xml"/><Relationship Id="rId17" Type="http://schemas.openxmlformats.org/officeDocument/2006/relationships/tags" Target="../tags/tag318.xml"/><Relationship Id="rId25" Type="http://schemas.openxmlformats.org/officeDocument/2006/relationships/tags" Target="../tags/tag326.xml"/><Relationship Id="rId33" Type="http://schemas.openxmlformats.org/officeDocument/2006/relationships/tags" Target="../tags/tag334.xml"/><Relationship Id="rId2" Type="http://schemas.openxmlformats.org/officeDocument/2006/relationships/tags" Target="../tags/tag303.xml"/><Relationship Id="rId16" Type="http://schemas.openxmlformats.org/officeDocument/2006/relationships/tags" Target="../tags/tag317.xml"/><Relationship Id="rId20" Type="http://schemas.openxmlformats.org/officeDocument/2006/relationships/tags" Target="../tags/tag321.xml"/><Relationship Id="rId29" Type="http://schemas.openxmlformats.org/officeDocument/2006/relationships/tags" Target="../tags/tag330.xml"/><Relationship Id="rId1" Type="http://schemas.openxmlformats.org/officeDocument/2006/relationships/tags" Target="../tags/tag302.xml"/><Relationship Id="rId6" Type="http://schemas.openxmlformats.org/officeDocument/2006/relationships/tags" Target="../tags/tag307.xml"/><Relationship Id="rId11" Type="http://schemas.openxmlformats.org/officeDocument/2006/relationships/tags" Target="../tags/tag312.xml"/><Relationship Id="rId24" Type="http://schemas.openxmlformats.org/officeDocument/2006/relationships/tags" Target="../tags/tag325.xml"/><Relationship Id="rId32" Type="http://schemas.openxmlformats.org/officeDocument/2006/relationships/tags" Target="../tags/tag333.xml"/><Relationship Id="rId37" Type="http://schemas.openxmlformats.org/officeDocument/2006/relationships/image" Target="../media/image24.png"/><Relationship Id="rId5" Type="http://schemas.openxmlformats.org/officeDocument/2006/relationships/tags" Target="../tags/tag306.xml"/><Relationship Id="rId15" Type="http://schemas.openxmlformats.org/officeDocument/2006/relationships/tags" Target="../tags/tag316.xml"/><Relationship Id="rId23" Type="http://schemas.openxmlformats.org/officeDocument/2006/relationships/tags" Target="../tags/tag324.xml"/><Relationship Id="rId28" Type="http://schemas.openxmlformats.org/officeDocument/2006/relationships/tags" Target="../tags/tag329.xml"/><Relationship Id="rId36" Type="http://schemas.openxmlformats.org/officeDocument/2006/relationships/notesSlide" Target="../notesSlides/notesSlide19.xml"/><Relationship Id="rId10" Type="http://schemas.openxmlformats.org/officeDocument/2006/relationships/tags" Target="../tags/tag311.xml"/><Relationship Id="rId19" Type="http://schemas.openxmlformats.org/officeDocument/2006/relationships/tags" Target="../tags/tag320.xml"/><Relationship Id="rId31" Type="http://schemas.openxmlformats.org/officeDocument/2006/relationships/tags" Target="../tags/tag332.xml"/><Relationship Id="rId4" Type="http://schemas.openxmlformats.org/officeDocument/2006/relationships/tags" Target="../tags/tag305.xml"/><Relationship Id="rId9" Type="http://schemas.openxmlformats.org/officeDocument/2006/relationships/tags" Target="../tags/tag310.xml"/><Relationship Id="rId14" Type="http://schemas.openxmlformats.org/officeDocument/2006/relationships/tags" Target="../tags/tag315.xml"/><Relationship Id="rId22" Type="http://schemas.openxmlformats.org/officeDocument/2006/relationships/tags" Target="../tags/tag323.xml"/><Relationship Id="rId27" Type="http://schemas.openxmlformats.org/officeDocument/2006/relationships/tags" Target="../tags/tag328.xml"/><Relationship Id="rId30" Type="http://schemas.openxmlformats.org/officeDocument/2006/relationships/tags" Target="../tags/tag331.xml"/><Relationship Id="rId35" Type="http://schemas.openxmlformats.org/officeDocument/2006/relationships/slideLayout" Target="../slideLayouts/slideLayout1.xml"/><Relationship Id="rId8" Type="http://schemas.openxmlformats.org/officeDocument/2006/relationships/tags" Target="../tags/tag309.xml"/><Relationship Id="rId3" Type="http://schemas.openxmlformats.org/officeDocument/2006/relationships/tags" Target="../tags/tag304.xml"/></Relationships>
</file>

<file path=ppt/slides/_rels/slide23.xml.rels><?xml version="1.0" encoding="UTF-8" standalone="yes"?>
<Relationships xmlns="http://schemas.openxmlformats.org/package/2006/relationships"><Relationship Id="rId8" Type="http://schemas.openxmlformats.org/officeDocument/2006/relationships/tags" Target="../tags/tag343.xml"/><Relationship Id="rId13" Type="http://schemas.openxmlformats.org/officeDocument/2006/relationships/tags" Target="../tags/tag348.xml"/><Relationship Id="rId18" Type="http://schemas.openxmlformats.org/officeDocument/2006/relationships/slideLayout" Target="../slideLayouts/slideLayout1.xml"/><Relationship Id="rId3" Type="http://schemas.openxmlformats.org/officeDocument/2006/relationships/tags" Target="../tags/tag338.xml"/><Relationship Id="rId7" Type="http://schemas.openxmlformats.org/officeDocument/2006/relationships/tags" Target="../tags/tag342.xml"/><Relationship Id="rId12" Type="http://schemas.openxmlformats.org/officeDocument/2006/relationships/tags" Target="../tags/tag347.xml"/><Relationship Id="rId17" Type="http://schemas.openxmlformats.org/officeDocument/2006/relationships/tags" Target="../tags/tag352.xml"/><Relationship Id="rId2" Type="http://schemas.openxmlformats.org/officeDocument/2006/relationships/tags" Target="../tags/tag337.xml"/><Relationship Id="rId16" Type="http://schemas.openxmlformats.org/officeDocument/2006/relationships/tags" Target="../tags/tag351.xml"/><Relationship Id="rId20" Type="http://schemas.openxmlformats.org/officeDocument/2006/relationships/image" Target="../media/image25.jpeg"/><Relationship Id="rId1" Type="http://schemas.openxmlformats.org/officeDocument/2006/relationships/tags" Target="../tags/tag336.xml"/><Relationship Id="rId6" Type="http://schemas.openxmlformats.org/officeDocument/2006/relationships/tags" Target="../tags/tag341.xml"/><Relationship Id="rId11" Type="http://schemas.openxmlformats.org/officeDocument/2006/relationships/tags" Target="../tags/tag346.xml"/><Relationship Id="rId5" Type="http://schemas.openxmlformats.org/officeDocument/2006/relationships/tags" Target="../tags/tag340.xml"/><Relationship Id="rId15" Type="http://schemas.openxmlformats.org/officeDocument/2006/relationships/tags" Target="../tags/tag350.xml"/><Relationship Id="rId10" Type="http://schemas.openxmlformats.org/officeDocument/2006/relationships/tags" Target="../tags/tag345.xml"/><Relationship Id="rId19" Type="http://schemas.openxmlformats.org/officeDocument/2006/relationships/notesSlide" Target="../notesSlides/notesSlide20.xml"/><Relationship Id="rId4" Type="http://schemas.openxmlformats.org/officeDocument/2006/relationships/tags" Target="../tags/tag339.xml"/><Relationship Id="rId9" Type="http://schemas.openxmlformats.org/officeDocument/2006/relationships/tags" Target="../tags/tag344.xml"/><Relationship Id="rId14" Type="http://schemas.openxmlformats.org/officeDocument/2006/relationships/tags" Target="../tags/tag349.xml"/></Relationships>
</file>

<file path=ppt/slides/_rels/slide24.xml.rels><?xml version="1.0" encoding="UTF-8" standalone="yes"?>
<Relationships xmlns="http://schemas.openxmlformats.org/package/2006/relationships"><Relationship Id="rId13" Type="http://schemas.openxmlformats.org/officeDocument/2006/relationships/tags" Target="../tags/tag365.xml"/><Relationship Id="rId18" Type="http://schemas.openxmlformats.org/officeDocument/2006/relationships/tags" Target="../tags/tag370.xml"/><Relationship Id="rId26" Type="http://schemas.openxmlformats.org/officeDocument/2006/relationships/tags" Target="../tags/tag378.xml"/><Relationship Id="rId39" Type="http://schemas.openxmlformats.org/officeDocument/2006/relationships/slideLayout" Target="../slideLayouts/slideLayout1.xml"/><Relationship Id="rId21" Type="http://schemas.openxmlformats.org/officeDocument/2006/relationships/tags" Target="../tags/tag373.xml"/><Relationship Id="rId34" Type="http://schemas.openxmlformats.org/officeDocument/2006/relationships/tags" Target="../tags/tag386.xml"/><Relationship Id="rId7" Type="http://schemas.openxmlformats.org/officeDocument/2006/relationships/tags" Target="../tags/tag359.xml"/><Relationship Id="rId12" Type="http://schemas.openxmlformats.org/officeDocument/2006/relationships/tags" Target="../tags/tag364.xml"/><Relationship Id="rId17" Type="http://schemas.openxmlformats.org/officeDocument/2006/relationships/tags" Target="../tags/tag369.xml"/><Relationship Id="rId25" Type="http://schemas.openxmlformats.org/officeDocument/2006/relationships/tags" Target="../tags/tag377.xml"/><Relationship Id="rId33" Type="http://schemas.openxmlformats.org/officeDocument/2006/relationships/tags" Target="../tags/tag385.xml"/><Relationship Id="rId38" Type="http://schemas.openxmlformats.org/officeDocument/2006/relationships/tags" Target="../tags/tag390.xml"/><Relationship Id="rId2" Type="http://schemas.openxmlformats.org/officeDocument/2006/relationships/tags" Target="../tags/tag354.xml"/><Relationship Id="rId16" Type="http://schemas.openxmlformats.org/officeDocument/2006/relationships/tags" Target="../tags/tag368.xml"/><Relationship Id="rId20" Type="http://schemas.openxmlformats.org/officeDocument/2006/relationships/tags" Target="../tags/tag372.xml"/><Relationship Id="rId29" Type="http://schemas.openxmlformats.org/officeDocument/2006/relationships/tags" Target="../tags/tag381.xml"/><Relationship Id="rId1" Type="http://schemas.openxmlformats.org/officeDocument/2006/relationships/tags" Target="../tags/tag353.xml"/><Relationship Id="rId6" Type="http://schemas.openxmlformats.org/officeDocument/2006/relationships/tags" Target="../tags/tag358.xml"/><Relationship Id="rId11" Type="http://schemas.openxmlformats.org/officeDocument/2006/relationships/tags" Target="../tags/tag363.xml"/><Relationship Id="rId24" Type="http://schemas.openxmlformats.org/officeDocument/2006/relationships/tags" Target="../tags/tag376.xml"/><Relationship Id="rId32" Type="http://schemas.openxmlformats.org/officeDocument/2006/relationships/tags" Target="../tags/tag384.xml"/><Relationship Id="rId37" Type="http://schemas.openxmlformats.org/officeDocument/2006/relationships/tags" Target="../tags/tag389.xml"/><Relationship Id="rId40" Type="http://schemas.openxmlformats.org/officeDocument/2006/relationships/notesSlide" Target="../notesSlides/notesSlide21.xml"/><Relationship Id="rId5" Type="http://schemas.openxmlformats.org/officeDocument/2006/relationships/tags" Target="../tags/tag357.xml"/><Relationship Id="rId15" Type="http://schemas.openxmlformats.org/officeDocument/2006/relationships/tags" Target="../tags/tag367.xml"/><Relationship Id="rId23" Type="http://schemas.openxmlformats.org/officeDocument/2006/relationships/tags" Target="../tags/tag375.xml"/><Relationship Id="rId28" Type="http://schemas.openxmlformats.org/officeDocument/2006/relationships/tags" Target="../tags/tag380.xml"/><Relationship Id="rId36" Type="http://schemas.openxmlformats.org/officeDocument/2006/relationships/tags" Target="../tags/tag388.xml"/><Relationship Id="rId10" Type="http://schemas.openxmlformats.org/officeDocument/2006/relationships/tags" Target="../tags/tag362.xml"/><Relationship Id="rId19" Type="http://schemas.openxmlformats.org/officeDocument/2006/relationships/tags" Target="../tags/tag371.xml"/><Relationship Id="rId31" Type="http://schemas.openxmlformats.org/officeDocument/2006/relationships/tags" Target="../tags/tag383.xml"/><Relationship Id="rId4" Type="http://schemas.openxmlformats.org/officeDocument/2006/relationships/tags" Target="../tags/tag356.xml"/><Relationship Id="rId9" Type="http://schemas.openxmlformats.org/officeDocument/2006/relationships/tags" Target="../tags/tag361.xml"/><Relationship Id="rId14" Type="http://schemas.openxmlformats.org/officeDocument/2006/relationships/tags" Target="../tags/tag366.xml"/><Relationship Id="rId22" Type="http://schemas.openxmlformats.org/officeDocument/2006/relationships/tags" Target="../tags/tag374.xml"/><Relationship Id="rId27" Type="http://schemas.openxmlformats.org/officeDocument/2006/relationships/tags" Target="../tags/tag379.xml"/><Relationship Id="rId30" Type="http://schemas.openxmlformats.org/officeDocument/2006/relationships/tags" Target="../tags/tag382.xml"/><Relationship Id="rId35" Type="http://schemas.openxmlformats.org/officeDocument/2006/relationships/tags" Target="../tags/tag387.xml"/><Relationship Id="rId8" Type="http://schemas.openxmlformats.org/officeDocument/2006/relationships/tags" Target="../tags/tag360.xml"/><Relationship Id="rId3" Type="http://schemas.openxmlformats.org/officeDocument/2006/relationships/tags" Target="../tags/tag355.xml"/></Relationships>
</file>

<file path=ppt/slides/_rels/slide25.xml.rels><?xml version="1.0" encoding="UTF-8" standalone="yes"?>
<Relationships xmlns="http://schemas.openxmlformats.org/package/2006/relationships"><Relationship Id="rId13" Type="http://schemas.openxmlformats.org/officeDocument/2006/relationships/tags" Target="../tags/tag403.xml"/><Relationship Id="rId18" Type="http://schemas.openxmlformats.org/officeDocument/2006/relationships/tags" Target="../tags/tag408.xml"/><Relationship Id="rId26" Type="http://schemas.openxmlformats.org/officeDocument/2006/relationships/tags" Target="../tags/tag416.xml"/><Relationship Id="rId3" Type="http://schemas.openxmlformats.org/officeDocument/2006/relationships/tags" Target="../tags/tag393.xml"/><Relationship Id="rId21" Type="http://schemas.openxmlformats.org/officeDocument/2006/relationships/tags" Target="../tags/tag411.xml"/><Relationship Id="rId34" Type="http://schemas.openxmlformats.org/officeDocument/2006/relationships/slideLayout" Target="../slideLayouts/slideLayout1.xml"/><Relationship Id="rId7" Type="http://schemas.openxmlformats.org/officeDocument/2006/relationships/tags" Target="../tags/tag397.xml"/><Relationship Id="rId12" Type="http://schemas.openxmlformats.org/officeDocument/2006/relationships/tags" Target="../tags/tag402.xml"/><Relationship Id="rId17" Type="http://schemas.openxmlformats.org/officeDocument/2006/relationships/tags" Target="../tags/tag407.xml"/><Relationship Id="rId25" Type="http://schemas.openxmlformats.org/officeDocument/2006/relationships/tags" Target="../tags/tag415.xml"/><Relationship Id="rId33" Type="http://schemas.openxmlformats.org/officeDocument/2006/relationships/tags" Target="../tags/tag423.xml"/><Relationship Id="rId2" Type="http://schemas.openxmlformats.org/officeDocument/2006/relationships/tags" Target="../tags/tag392.xml"/><Relationship Id="rId16" Type="http://schemas.openxmlformats.org/officeDocument/2006/relationships/tags" Target="../tags/tag406.xml"/><Relationship Id="rId20" Type="http://schemas.openxmlformats.org/officeDocument/2006/relationships/tags" Target="../tags/tag410.xml"/><Relationship Id="rId29" Type="http://schemas.openxmlformats.org/officeDocument/2006/relationships/tags" Target="../tags/tag419.xml"/><Relationship Id="rId1" Type="http://schemas.openxmlformats.org/officeDocument/2006/relationships/tags" Target="../tags/tag391.xml"/><Relationship Id="rId6" Type="http://schemas.openxmlformats.org/officeDocument/2006/relationships/tags" Target="../tags/tag396.xml"/><Relationship Id="rId11" Type="http://schemas.openxmlformats.org/officeDocument/2006/relationships/tags" Target="../tags/tag401.xml"/><Relationship Id="rId24" Type="http://schemas.openxmlformats.org/officeDocument/2006/relationships/tags" Target="../tags/tag414.xml"/><Relationship Id="rId32" Type="http://schemas.openxmlformats.org/officeDocument/2006/relationships/tags" Target="../tags/tag422.xml"/><Relationship Id="rId5" Type="http://schemas.openxmlformats.org/officeDocument/2006/relationships/tags" Target="../tags/tag395.xml"/><Relationship Id="rId15" Type="http://schemas.openxmlformats.org/officeDocument/2006/relationships/tags" Target="../tags/tag405.xml"/><Relationship Id="rId23" Type="http://schemas.openxmlformats.org/officeDocument/2006/relationships/tags" Target="../tags/tag413.xml"/><Relationship Id="rId28" Type="http://schemas.openxmlformats.org/officeDocument/2006/relationships/tags" Target="../tags/tag418.xml"/><Relationship Id="rId10" Type="http://schemas.openxmlformats.org/officeDocument/2006/relationships/tags" Target="../tags/tag400.xml"/><Relationship Id="rId19" Type="http://schemas.openxmlformats.org/officeDocument/2006/relationships/tags" Target="../tags/tag409.xml"/><Relationship Id="rId31" Type="http://schemas.openxmlformats.org/officeDocument/2006/relationships/tags" Target="../tags/tag421.xml"/><Relationship Id="rId4" Type="http://schemas.openxmlformats.org/officeDocument/2006/relationships/tags" Target="../tags/tag394.xml"/><Relationship Id="rId9" Type="http://schemas.openxmlformats.org/officeDocument/2006/relationships/tags" Target="../tags/tag399.xml"/><Relationship Id="rId14" Type="http://schemas.openxmlformats.org/officeDocument/2006/relationships/tags" Target="../tags/tag404.xml"/><Relationship Id="rId22" Type="http://schemas.openxmlformats.org/officeDocument/2006/relationships/tags" Target="../tags/tag412.xml"/><Relationship Id="rId27" Type="http://schemas.openxmlformats.org/officeDocument/2006/relationships/tags" Target="../tags/tag417.xml"/><Relationship Id="rId30" Type="http://schemas.openxmlformats.org/officeDocument/2006/relationships/tags" Target="../tags/tag420.xml"/><Relationship Id="rId35" Type="http://schemas.openxmlformats.org/officeDocument/2006/relationships/notesSlide" Target="../notesSlides/notesSlide22.xml"/><Relationship Id="rId8" Type="http://schemas.openxmlformats.org/officeDocument/2006/relationships/tags" Target="../tags/tag398.xml"/></Relationships>
</file>

<file path=ppt/slides/_rels/slide26.xml.rels><?xml version="1.0" encoding="UTF-8" standalone="yes"?>
<Relationships xmlns="http://schemas.openxmlformats.org/package/2006/relationships"><Relationship Id="rId13" Type="http://schemas.openxmlformats.org/officeDocument/2006/relationships/tags" Target="../tags/tag436.xml"/><Relationship Id="rId18" Type="http://schemas.openxmlformats.org/officeDocument/2006/relationships/tags" Target="../tags/tag441.xml"/><Relationship Id="rId26" Type="http://schemas.openxmlformats.org/officeDocument/2006/relationships/tags" Target="../tags/tag449.xml"/><Relationship Id="rId39" Type="http://schemas.openxmlformats.org/officeDocument/2006/relationships/tags" Target="../tags/tag462.xml"/><Relationship Id="rId21" Type="http://schemas.openxmlformats.org/officeDocument/2006/relationships/tags" Target="../tags/tag444.xml"/><Relationship Id="rId34" Type="http://schemas.openxmlformats.org/officeDocument/2006/relationships/tags" Target="../tags/tag457.xml"/><Relationship Id="rId42" Type="http://schemas.openxmlformats.org/officeDocument/2006/relationships/tags" Target="../tags/tag465.xml"/><Relationship Id="rId7" Type="http://schemas.openxmlformats.org/officeDocument/2006/relationships/tags" Target="../tags/tag430.xml"/><Relationship Id="rId2" Type="http://schemas.openxmlformats.org/officeDocument/2006/relationships/tags" Target="../tags/tag425.xml"/><Relationship Id="rId16" Type="http://schemas.openxmlformats.org/officeDocument/2006/relationships/tags" Target="../tags/tag439.xml"/><Relationship Id="rId20" Type="http://schemas.openxmlformats.org/officeDocument/2006/relationships/tags" Target="../tags/tag443.xml"/><Relationship Id="rId29" Type="http://schemas.openxmlformats.org/officeDocument/2006/relationships/tags" Target="../tags/tag452.xml"/><Relationship Id="rId41" Type="http://schemas.openxmlformats.org/officeDocument/2006/relationships/tags" Target="../tags/tag464.xml"/><Relationship Id="rId1" Type="http://schemas.openxmlformats.org/officeDocument/2006/relationships/tags" Target="../tags/tag424.xml"/><Relationship Id="rId6" Type="http://schemas.openxmlformats.org/officeDocument/2006/relationships/tags" Target="../tags/tag429.xml"/><Relationship Id="rId11" Type="http://schemas.openxmlformats.org/officeDocument/2006/relationships/tags" Target="../tags/tag434.xml"/><Relationship Id="rId24" Type="http://schemas.openxmlformats.org/officeDocument/2006/relationships/tags" Target="../tags/tag447.xml"/><Relationship Id="rId32" Type="http://schemas.openxmlformats.org/officeDocument/2006/relationships/tags" Target="../tags/tag455.xml"/><Relationship Id="rId37" Type="http://schemas.openxmlformats.org/officeDocument/2006/relationships/tags" Target="../tags/tag460.xml"/><Relationship Id="rId40" Type="http://schemas.openxmlformats.org/officeDocument/2006/relationships/tags" Target="../tags/tag463.xml"/><Relationship Id="rId5" Type="http://schemas.openxmlformats.org/officeDocument/2006/relationships/tags" Target="../tags/tag428.xml"/><Relationship Id="rId15" Type="http://schemas.openxmlformats.org/officeDocument/2006/relationships/tags" Target="../tags/tag438.xml"/><Relationship Id="rId23" Type="http://schemas.openxmlformats.org/officeDocument/2006/relationships/tags" Target="../tags/tag446.xml"/><Relationship Id="rId28" Type="http://schemas.openxmlformats.org/officeDocument/2006/relationships/tags" Target="../tags/tag451.xml"/><Relationship Id="rId36" Type="http://schemas.openxmlformats.org/officeDocument/2006/relationships/tags" Target="../tags/tag459.xml"/><Relationship Id="rId10" Type="http://schemas.openxmlformats.org/officeDocument/2006/relationships/tags" Target="../tags/tag433.xml"/><Relationship Id="rId19" Type="http://schemas.openxmlformats.org/officeDocument/2006/relationships/tags" Target="../tags/tag442.xml"/><Relationship Id="rId31" Type="http://schemas.openxmlformats.org/officeDocument/2006/relationships/tags" Target="../tags/tag454.xml"/><Relationship Id="rId44" Type="http://schemas.openxmlformats.org/officeDocument/2006/relationships/notesSlide" Target="../notesSlides/notesSlide23.xml"/><Relationship Id="rId4" Type="http://schemas.openxmlformats.org/officeDocument/2006/relationships/tags" Target="../tags/tag427.xml"/><Relationship Id="rId9" Type="http://schemas.openxmlformats.org/officeDocument/2006/relationships/tags" Target="../tags/tag432.xml"/><Relationship Id="rId14" Type="http://schemas.openxmlformats.org/officeDocument/2006/relationships/tags" Target="../tags/tag437.xml"/><Relationship Id="rId22" Type="http://schemas.openxmlformats.org/officeDocument/2006/relationships/tags" Target="../tags/tag445.xml"/><Relationship Id="rId27" Type="http://schemas.openxmlformats.org/officeDocument/2006/relationships/tags" Target="../tags/tag450.xml"/><Relationship Id="rId30" Type="http://schemas.openxmlformats.org/officeDocument/2006/relationships/tags" Target="../tags/tag453.xml"/><Relationship Id="rId35" Type="http://schemas.openxmlformats.org/officeDocument/2006/relationships/tags" Target="../tags/tag458.xml"/><Relationship Id="rId43" Type="http://schemas.openxmlformats.org/officeDocument/2006/relationships/slideLayout" Target="../slideLayouts/slideLayout1.xml"/><Relationship Id="rId8" Type="http://schemas.openxmlformats.org/officeDocument/2006/relationships/tags" Target="../tags/tag431.xml"/><Relationship Id="rId3" Type="http://schemas.openxmlformats.org/officeDocument/2006/relationships/tags" Target="../tags/tag426.xml"/><Relationship Id="rId12" Type="http://schemas.openxmlformats.org/officeDocument/2006/relationships/tags" Target="../tags/tag435.xml"/><Relationship Id="rId17" Type="http://schemas.openxmlformats.org/officeDocument/2006/relationships/tags" Target="../tags/tag440.xml"/><Relationship Id="rId25" Type="http://schemas.openxmlformats.org/officeDocument/2006/relationships/tags" Target="../tags/tag448.xml"/><Relationship Id="rId33" Type="http://schemas.openxmlformats.org/officeDocument/2006/relationships/tags" Target="../tags/tag456.xml"/><Relationship Id="rId38" Type="http://schemas.openxmlformats.org/officeDocument/2006/relationships/tags" Target="../tags/tag461.xml"/></Relationships>
</file>

<file path=ppt/slides/_rels/slide27.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4.xml"/><Relationship Id="rId1" Type="http://schemas.openxmlformats.org/officeDocument/2006/relationships/slideLayout" Target="../slideLayouts/slideLayout14.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8" Type="http://schemas.openxmlformats.org/officeDocument/2006/relationships/tags" Target="../tags/tag58.xml"/><Relationship Id="rId13" Type="http://schemas.openxmlformats.org/officeDocument/2006/relationships/notesSlide" Target="../notesSlides/notesSlide2.xml"/><Relationship Id="rId3" Type="http://schemas.openxmlformats.org/officeDocument/2006/relationships/tags" Target="../tags/tag53.xml"/><Relationship Id="rId7" Type="http://schemas.openxmlformats.org/officeDocument/2006/relationships/tags" Target="../tags/tag57.xml"/><Relationship Id="rId12" Type="http://schemas.openxmlformats.org/officeDocument/2006/relationships/slideLayout" Target="../slideLayouts/slideLayout2.xml"/><Relationship Id="rId17" Type="http://schemas.openxmlformats.org/officeDocument/2006/relationships/image" Target="../media/image5.png"/><Relationship Id="rId2" Type="http://schemas.openxmlformats.org/officeDocument/2006/relationships/tags" Target="../tags/tag52.xml"/><Relationship Id="rId16" Type="http://schemas.openxmlformats.org/officeDocument/2006/relationships/image" Target="../media/image4.png"/><Relationship Id="rId1" Type="http://schemas.openxmlformats.org/officeDocument/2006/relationships/tags" Target="../tags/tag51.xml"/><Relationship Id="rId6" Type="http://schemas.openxmlformats.org/officeDocument/2006/relationships/tags" Target="../tags/tag56.xml"/><Relationship Id="rId11" Type="http://schemas.openxmlformats.org/officeDocument/2006/relationships/tags" Target="../tags/tag61.xml"/><Relationship Id="rId5" Type="http://schemas.openxmlformats.org/officeDocument/2006/relationships/tags" Target="../tags/tag55.xml"/><Relationship Id="rId15" Type="http://schemas.openxmlformats.org/officeDocument/2006/relationships/image" Target="../media/image7.png"/><Relationship Id="rId10" Type="http://schemas.openxmlformats.org/officeDocument/2006/relationships/tags" Target="../tags/tag60.xml"/><Relationship Id="rId4" Type="http://schemas.openxmlformats.org/officeDocument/2006/relationships/tags" Target="../tags/tag54.xml"/><Relationship Id="rId9" Type="http://schemas.openxmlformats.org/officeDocument/2006/relationships/tags" Target="../tags/tag59.xml"/><Relationship Id="rId14" Type="http://schemas.openxmlformats.org/officeDocument/2006/relationships/image" Target="../media/image2.jpeg"/></Relationships>
</file>

<file path=ppt/slides/_rels/slide4.xml.rels><?xml version="1.0" encoding="UTF-8" standalone="yes"?>
<Relationships xmlns="http://schemas.openxmlformats.org/package/2006/relationships"><Relationship Id="rId8" Type="http://schemas.openxmlformats.org/officeDocument/2006/relationships/tags" Target="../tags/tag69.xml"/><Relationship Id="rId13" Type="http://schemas.openxmlformats.org/officeDocument/2006/relationships/tags" Target="../tags/tag74.xml"/><Relationship Id="rId3" Type="http://schemas.openxmlformats.org/officeDocument/2006/relationships/tags" Target="../tags/tag64.xml"/><Relationship Id="rId7" Type="http://schemas.openxmlformats.org/officeDocument/2006/relationships/tags" Target="../tags/tag68.xml"/><Relationship Id="rId12" Type="http://schemas.openxmlformats.org/officeDocument/2006/relationships/tags" Target="../tags/tag73.xml"/><Relationship Id="rId17" Type="http://schemas.openxmlformats.org/officeDocument/2006/relationships/image" Target="../media/image9.png"/><Relationship Id="rId2" Type="http://schemas.openxmlformats.org/officeDocument/2006/relationships/tags" Target="../tags/tag63.xml"/><Relationship Id="rId16" Type="http://schemas.openxmlformats.org/officeDocument/2006/relationships/image" Target="../media/image8.png"/><Relationship Id="rId1" Type="http://schemas.openxmlformats.org/officeDocument/2006/relationships/tags" Target="../tags/tag62.xml"/><Relationship Id="rId6" Type="http://schemas.openxmlformats.org/officeDocument/2006/relationships/tags" Target="../tags/tag67.xml"/><Relationship Id="rId11" Type="http://schemas.openxmlformats.org/officeDocument/2006/relationships/tags" Target="../tags/tag72.xml"/><Relationship Id="rId5" Type="http://schemas.openxmlformats.org/officeDocument/2006/relationships/tags" Target="../tags/tag66.xml"/><Relationship Id="rId15" Type="http://schemas.openxmlformats.org/officeDocument/2006/relationships/notesSlide" Target="../notesSlides/notesSlide3.xml"/><Relationship Id="rId10" Type="http://schemas.openxmlformats.org/officeDocument/2006/relationships/tags" Target="../tags/tag71.xml"/><Relationship Id="rId4" Type="http://schemas.openxmlformats.org/officeDocument/2006/relationships/tags" Target="../tags/tag65.xml"/><Relationship Id="rId9" Type="http://schemas.openxmlformats.org/officeDocument/2006/relationships/tags" Target="../tags/tag70.xml"/><Relationship Id="rId14"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tags" Target="../tags/tag82.xml"/><Relationship Id="rId13" Type="http://schemas.openxmlformats.org/officeDocument/2006/relationships/tags" Target="../tags/tag87.xml"/><Relationship Id="rId18" Type="http://schemas.openxmlformats.org/officeDocument/2006/relationships/slideLayout" Target="../slideLayouts/slideLayout1.xml"/><Relationship Id="rId3" Type="http://schemas.openxmlformats.org/officeDocument/2006/relationships/tags" Target="../tags/tag77.xml"/><Relationship Id="rId7" Type="http://schemas.openxmlformats.org/officeDocument/2006/relationships/tags" Target="../tags/tag81.xml"/><Relationship Id="rId12" Type="http://schemas.openxmlformats.org/officeDocument/2006/relationships/tags" Target="../tags/tag86.xml"/><Relationship Id="rId17" Type="http://schemas.openxmlformats.org/officeDocument/2006/relationships/tags" Target="../tags/tag91.xml"/><Relationship Id="rId2" Type="http://schemas.openxmlformats.org/officeDocument/2006/relationships/tags" Target="../tags/tag76.xml"/><Relationship Id="rId16" Type="http://schemas.openxmlformats.org/officeDocument/2006/relationships/tags" Target="../tags/tag90.xml"/><Relationship Id="rId1" Type="http://schemas.openxmlformats.org/officeDocument/2006/relationships/tags" Target="../tags/tag75.xml"/><Relationship Id="rId6" Type="http://schemas.openxmlformats.org/officeDocument/2006/relationships/tags" Target="../tags/tag80.xml"/><Relationship Id="rId11" Type="http://schemas.openxmlformats.org/officeDocument/2006/relationships/tags" Target="../tags/tag85.xml"/><Relationship Id="rId5" Type="http://schemas.openxmlformats.org/officeDocument/2006/relationships/tags" Target="../tags/tag79.xml"/><Relationship Id="rId15" Type="http://schemas.openxmlformats.org/officeDocument/2006/relationships/tags" Target="../tags/tag89.xml"/><Relationship Id="rId10" Type="http://schemas.openxmlformats.org/officeDocument/2006/relationships/tags" Target="../tags/tag84.xml"/><Relationship Id="rId19" Type="http://schemas.openxmlformats.org/officeDocument/2006/relationships/notesSlide" Target="../notesSlides/notesSlide4.xml"/><Relationship Id="rId4" Type="http://schemas.openxmlformats.org/officeDocument/2006/relationships/tags" Target="../tags/tag78.xml"/><Relationship Id="rId9" Type="http://schemas.openxmlformats.org/officeDocument/2006/relationships/tags" Target="../tags/tag83.xml"/><Relationship Id="rId14" Type="http://schemas.openxmlformats.org/officeDocument/2006/relationships/tags" Target="../tags/tag88.xml"/></Relationships>
</file>

<file path=ppt/slides/_rels/slide6.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94.xml"/><Relationship Id="rId7" Type="http://schemas.openxmlformats.org/officeDocument/2006/relationships/slideLayout" Target="../slideLayouts/slideLayout1.xml"/><Relationship Id="rId2" Type="http://schemas.openxmlformats.org/officeDocument/2006/relationships/tags" Target="../tags/tag93.xml"/><Relationship Id="rId1" Type="http://schemas.openxmlformats.org/officeDocument/2006/relationships/tags" Target="../tags/tag92.xml"/><Relationship Id="rId6" Type="http://schemas.openxmlformats.org/officeDocument/2006/relationships/tags" Target="../tags/tag97.xml"/><Relationship Id="rId5" Type="http://schemas.openxmlformats.org/officeDocument/2006/relationships/tags" Target="../tags/tag96.xml"/><Relationship Id="rId4" Type="http://schemas.openxmlformats.org/officeDocument/2006/relationships/tags" Target="../tags/tag95.xml"/><Relationship Id="rId9" Type="http://schemas.openxmlformats.org/officeDocument/2006/relationships/image" Target="../media/image10.png"/></Relationships>
</file>

<file path=ppt/slides/_rels/slide7.xml.rels><?xml version="1.0" encoding="UTF-8" standalone="yes"?>
<Relationships xmlns="http://schemas.openxmlformats.org/package/2006/relationships"><Relationship Id="rId8" Type="http://schemas.openxmlformats.org/officeDocument/2006/relationships/tags" Target="../tags/tag105.xml"/><Relationship Id="rId13" Type="http://schemas.openxmlformats.org/officeDocument/2006/relationships/tags" Target="../tags/tag110.xml"/><Relationship Id="rId18" Type="http://schemas.openxmlformats.org/officeDocument/2006/relationships/tags" Target="../tags/tag115.xml"/><Relationship Id="rId3" Type="http://schemas.openxmlformats.org/officeDocument/2006/relationships/tags" Target="../tags/tag100.xml"/><Relationship Id="rId7" Type="http://schemas.openxmlformats.org/officeDocument/2006/relationships/tags" Target="../tags/tag104.xml"/><Relationship Id="rId12" Type="http://schemas.openxmlformats.org/officeDocument/2006/relationships/tags" Target="../tags/tag109.xml"/><Relationship Id="rId17" Type="http://schemas.openxmlformats.org/officeDocument/2006/relationships/tags" Target="../tags/tag114.xml"/><Relationship Id="rId2" Type="http://schemas.openxmlformats.org/officeDocument/2006/relationships/tags" Target="../tags/tag99.xml"/><Relationship Id="rId16" Type="http://schemas.openxmlformats.org/officeDocument/2006/relationships/tags" Target="../tags/tag113.xml"/><Relationship Id="rId20" Type="http://schemas.openxmlformats.org/officeDocument/2006/relationships/notesSlide" Target="../notesSlides/notesSlide6.xml"/><Relationship Id="rId1" Type="http://schemas.openxmlformats.org/officeDocument/2006/relationships/tags" Target="../tags/tag98.xml"/><Relationship Id="rId6" Type="http://schemas.openxmlformats.org/officeDocument/2006/relationships/tags" Target="../tags/tag103.xml"/><Relationship Id="rId11" Type="http://schemas.openxmlformats.org/officeDocument/2006/relationships/tags" Target="../tags/tag108.xml"/><Relationship Id="rId5" Type="http://schemas.openxmlformats.org/officeDocument/2006/relationships/tags" Target="../tags/tag102.xml"/><Relationship Id="rId15" Type="http://schemas.openxmlformats.org/officeDocument/2006/relationships/tags" Target="../tags/tag112.xml"/><Relationship Id="rId10" Type="http://schemas.openxmlformats.org/officeDocument/2006/relationships/tags" Target="../tags/tag107.xml"/><Relationship Id="rId19" Type="http://schemas.openxmlformats.org/officeDocument/2006/relationships/slideLayout" Target="../slideLayouts/slideLayout1.xml"/><Relationship Id="rId4" Type="http://schemas.openxmlformats.org/officeDocument/2006/relationships/tags" Target="../tags/tag101.xml"/><Relationship Id="rId9" Type="http://schemas.openxmlformats.org/officeDocument/2006/relationships/tags" Target="../tags/tag106.xml"/><Relationship Id="rId14" Type="http://schemas.openxmlformats.org/officeDocument/2006/relationships/tags" Target="../tags/tag111.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7.xml"/><Relationship Id="rId1" Type="http://schemas.openxmlformats.org/officeDocument/2006/relationships/tags" Target="../tags/tag116.xml"/><Relationship Id="rId5" Type="http://schemas.openxmlformats.org/officeDocument/2006/relationships/image" Target="../media/image11.png"/><Relationship Id="rId4"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tags" Target="../tags/tag120.xml"/><Relationship Id="rId7" Type="http://schemas.openxmlformats.org/officeDocument/2006/relationships/image" Target="../media/image12.jpeg"/><Relationship Id="rId2" Type="http://schemas.openxmlformats.org/officeDocument/2006/relationships/tags" Target="../tags/tag119.xml"/><Relationship Id="rId1" Type="http://schemas.openxmlformats.org/officeDocument/2006/relationships/tags" Target="../tags/tag118.xml"/><Relationship Id="rId6" Type="http://schemas.openxmlformats.org/officeDocument/2006/relationships/notesSlide" Target="../notesSlides/notesSlide8.xml"/><Relationship Id="rId5" Type="http://schemas.openxmlformats.org/officeDocument/2006/relationships/slideLayout" Target="../slideLayouts/slideLayout1.xml"/><Relationship Id="rId4" Type="http://schemas.openxmlformats.org/officeDocument/2006/relationships/tags" Target="../tags/tag1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F:\浏览器下载地址\全国推广普通话宣传周 (1)\背景.jpg背景"/>
          <p:cNvPicPr>
            <a:picLocks noChangeAspect="1"/>
          </p:cNvPicPr>
          <p:nvPr>
            <p:custDataLst>
              <p:tags r:id="rId1"/>
            </p:custDataLst>
          </p:nvPr>
        </p:nvPicPr>
        <p:blipFill>
          <a:blip r:embed="rId20" cstate="email">
            <a:extLst>
              <a:ext uri="{28A0092B-C50C-407E-A947-70E740481C1C}">
                <a14:useLocalDpi xmlns:a14="http://schemas.microsoft.com/office/drawing/2010/main"/>
              </a:ext>
            </a:extLst>
          </a:blip>
          <a:srcRect/>
          <a:stretch>
            <a:fillRect/>
          </a:stretch>
        </p:blipFill>
        <p:spPr>
          <a:xfrm>
            <a:off x="2" y="0"/>
            <a:ext cx="12194359" cy="6858000"/>
          </a:xfrm>
          <a:prstGeom prst="rect">
            <a:avLst/>
          </a:prstGeom>
        </p:spPr>
      </p:pic>
      <p:pic>
        <p:nvPicPr>
          <p:cNvPr id="6" name="图片 5" descr="ye"/>
          <p:cNvPicPr>
            <a:picLocks noChangeAspect="1"/>
          </p:cNvPicPr>
          <p:nvPr/>
        </p:nvPicPr>
        <p:blipFill>
          <a:blip r:embed="rId21" cstate="email">
            <a:extLst>
              <a:ext uri="{28A0092B-C50C-407E-A947-70E740481C1C}">
                <a14:useLocalDpi xmlns:a14="http://schemas.microsoft.com/office/drawing/2010/main"/>
              </a:ext>
            </a:extLst>
          </a:blip>
          <a:srcRect/>
          <a:stretch>
            <a:fillRect/>
          </a:stretch>
        </p:blipFill>
        <p:spPr>
          <a:xfrm>
            <a:off x="9403081" y="0"/>
            <a:ext cx="2801620" cy="1658620"/>
          </a:xfrm>
          <a:prstGeom prst="rect">
            <a:avLst/>
          </a:prstGeom>
        </p:spPr>
      </p:pic>
      <p:pic>
        <p:nvPicPr>
          <p:cNvPr id="7" name="图片 6" descr="ren"/>
          <p:cNvPicPr>
            <a:picLocks noChangeAspect="1"/>
          </p:cNvPicPr>
          <p:nvPr/>
        </p:nvPicPr>
        <p:blipFill>
          <a:blip r:embed="rId22" cstate="email">
            <a:extLst>
              <a:ext uri="{28A0092B-C50C-407E-A947-70E740481C1C}">
                <a14:useLocalDpi xmlns:a14="http://schemas.microsoft.com/office/drawing/2010/main"/>
              </a:ext>
            </a:extLst>
          </a:blip>
          <a:srcRect/>
          <a:stretch>
            <a:fillRect/>
          </a:stretch>
        </p:blipFill>
        <p:spPr>
          <a:xfrm>
            <a:off x="353061" y="3711577"/>
            <a:ext cx="2054860" cy="3160395"/>
          </a:xfrm>
          <a:prstGeom prst="rect">
            <a:avLst/>
          </a:prstGeom>
        </p:spPr>
      </p:pic>
      <p:pic>
        <p:nvPicPr>
          <p:cNvPr id="8" name="图片 7" descr="s"/>
          <p:cNvPicPr>
            <a:picLocks noChangeAspect="1"/>
          </p:cNvPicPr>
          <p:nvPr/>
        </p:nvPicPr>
        <p:blipFill>
          <a:blip r:embed="rId23" cstate="email">
            <a:extLst>
              <a:ext uri="{28A0092B-C50C-407E-A947-70E740481C1C}">
                <a14:useLocalDpi xmlns:a14="http://schemas.microsoft.com/office/drawing/2010/main"/>
              </a:ext>
            </a:extLst>
          </a:blip>
          <a:srcRect/>
          <a:stretch>
            <a:fillRect/>
          </a:stretch>
        </p:blipFill>
        <p:spPr>
          <a:xfrm>
            <a:off x="9084311" y="4417695"/>
            <a:ext cx="2669540" cy="2136140"/>
          </a:xfrm>
          <a:prstGeom prst="rect">
            <a:avLst/>
          </a:prstGeom>
        </p:spPr>
      </p:pic>
      <p:sp>
        <p:nvSpPr>
          <p:cNvPr id="11" name="文本框 10"/>
          <p:cNvSpPr txBox="1"/>
          <p:nvPr/>
        </p:nvSpPr>
        <p:spPr>
          <a:xfrm>
            <a:off x="-29210" y="1753237"/>
            <a:ext cx="12233911" cy="1166495"/>
          </a:xfrm>
          <a:prstGeom prst="rect">
            <a:avLst/>
          </a:prstGeom>
          <a:noFill/>
        </p:spPr>
        <p:txBody>
          <a:bodyPr wrap="square" rtlCol="0">
            <a:noAutofit/>
          </a:bodyPr>
          <a:lstStyle/>
          <a:p>
            <a:pPr algn="ctr"/>
            <a:r>
              <a:rPr lang="en-US" altLang="zh-CN" sz="8000" b="1" dirty="0" err="1">
                <a:ln w="25400">
                  <a:solidFill>
                    <a:schemeClr val="bg1"/>
                  </a:solidFill>
                </a:ln>
                <a:solidFill>
                  <a:srgbClr val="DB1E1A"/>
                </a:solidFill>
                <a:effectLst>
                  <a:outerShdw blurRad="38100" dist="38100" dir="2700000" algn="tl">
                    <a:srgbClr val="000000">
                      <a:alpha val="43137"/>
                    </a:srgbClr>
                  </a:outerShdw>
                </a:effectLst>
                <a:latin typeface="汉真广标" pitchFamily="49" charset="-122"/>
                <a:ea typeface="汉真广标" pitchFamily="49" charset="-122"/>
                <a:cs typeface="阿里巴巴普惠体 Medium"/>
                <a:sym typeface="Arial"/>
              </a:rPr>
              <a:t>推广普通话</a:t>
            </a:r>
            <a:r>
              <a:rPr lang="en-US" altLang="zh-CN" sz="8000" b="1" dirty="0">
                <a:ln w="25400">
                  <a:solidFill>
                    <a:schemeClr val="bg1"/>
                  </a:solidFill>
                </a:ln>
                <a:solidFill>
                  <a:srgbClr val="DB1E1A"/>
                </a:solidFill>
                <a:effectLst>
                  <a:outerShdw blurRad="38100" dist="38100" dir="2700000" algn="tl">
                    <a:srgbClr val="000000">
                      <a:alpha val="43137"/>
                    </a:srgbClr>
                  </a:outerShdw>
                </a:effectLst>
                <a:latin typeface="汉真广标" pitchFamily="49" charset="-122"/>
                <a:ea typeface="汉真广标" pitchFamily="49" charset="-122"/>
                <a:cs typeface="阿里巴巴普惠体 Medium"/>
                <a:sym typeface="Arial"/>
              </a:rPr>
              <a:t> </a:t>
            </a:r>
            <a:r>
              <a:rPr lang="en-US" altLang="zh-CN" sz="8000" b="1" dirty="0" err="1">
                <a:ln w="25400">
                  <a:solidFill>
                    <a:schemeClr val="bg1"/>
                  </a:solidFill>
                </a:ln>
                <a:solidFill>
                  <a:srgbClr val="DB1E1A"/>
                </a:solidFill>
                <a:effectLst>
                  <a:outerShdw blurRad="38100" dist="38100" dir="2700000" algn="tl">
                    <a:srgbClr val="000000">
                      <a:alpha val="43137"/>
                    </a:srgbClr>
                  </a:outerShdw>
                </a:effectLst>
                <a:latin typeface="汉真广标" pitchFamily="49" charset="-122"/>
                <a:ea typeface="汉真广标" pitchFamily="49" charset="-122"/>
                <a:cs typeface="阿里巴巴普惠体 Medium"/>
                <a:sym typeface="Arial"/>
              </a:rPr>
              <a:t>奋进新征程</a:t>
            </a:r>
            <a:endParaRPr lang="en-US" altLang="zh-CN" sz="8000" b="1" dirty="0">
              <a:ln w="25400">
                <a:solidFill>
                  <a:schemeClr val="bg1"/>
                </a:solidFill>
              </a:ln>
              <a:solidFill>
                <a:srgbClr val="DB1E1A"/>
              </a:solidFill>
              <a:effectLst>
                <a:outerShdw blurRad="38100" dist="38100" dir="2700000" algn="tl">
                  <a:srgbClr val="000000">
                    <a:alpha val="43137"/>
                  </a:srgbClr>
                </a:outerShdw>
              </a:effectLst>
              <a:latin typeface="汉真广标" pitchFamily="49" charset="-122"/>
              <a:ea typeface="汉真广标" pitchFamily="49" charset="-122"/>
              <a:cs typeface="阿里巴巴普惠体 Medium"/>
              <a:sym typeface="Arial"/>
            </a:endParaRPr>
          </a:p>
        </p:txBody>
      </p:sp>
      <p:grpSp>
        <p:nvGrpSpPr>
          <p:cNvPr id="16" name="组合 15"/>
          <p:cNvGrpSpPr/>
          <p:nvPr/>
        </p:nvGrpSpPr>
        <p:grpSpPr>
          <a:xfrm>
            <a:off x="2913380" y="1097916"/>
            <a:ext cx="6349365" cy="464185"/>
            <a:chOff x="4475" y="1673"/>
            <a:chExt cx="9999" cy="731"/>
          </a:xfrm>
        </p:grpSpPr>
        <p:grpSp>
          <p:nvGrpSpPr>
            <p:cNvPr id="74" name="组合 73"/>
            <p:cNvGrpSpPr/>
            <p:nvPr/>
          </p:nvGrpSpPr>
          <p:grpSpPr>
            <a:xfrm>
              <a:off x="4475" y="1673"/>
              <a:ext cx="9999" cy="731"/>
              <a:chOff x="4476" y="6517"/>
              <a:chExt cx="9999" cy="731"/>
            </a:xfrm>
          </p:grpSpPr>
          <p:grpSp>
            <p:nvGrpSpPr>
              <p:cNvPr id="67" name="组合 66"/>
              <p:cNvGrpSpPr/>
              <p:nvPr/>
            </p:nvGrpSpPr>
            <p:grpSpPr>
              <a:xfrm>
                <a:off x="4476" y="6517"/>
                <a:ext cx="9999" cy="731"/>
                <a:chOff x="4362" y="6488"/>
                <a:chExt cx="9999" cy="731"/>
              </a:xfrm>
            </p:grpSpPr>
            <p:sp>
              <p:nvSpPr>
                <p:cNvPr id="91" name="圆角矩形 90"/>
                <p:cNvSpPr/>
                <p:nvPr>
                  <p:custDataLst>
                    <p:tags r:id="rId16"/>
                  </p:custDataLst>
                </p:nvPr>
              </p:nvSpPr>
              <p:spPr>
                <a:xfrm>
                  <a:off x="5518" y="6488"/>
                  <a:ext cx="7747" cy="731"/>
                </a:xfrm>
                <a:prstGeom prst="roundRect">
                  <a:avLst/>
                </a:prstGeom>
                <a:noFill/>
                <a:ln>
                  <a:solidFill>
                    <a:srgbClr val="F132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endParaRPr lang="zh-CN" altLang="en-US">
                    <a:latin typeface="Arial"/>
                    <a:ea typeface="阿里巴巴普惠体 Medium"/>
                    <a:cs typeface="阿里巴巴普惠体 Medium"/>
                    <a:sym typeface="Arial"/>
                  </a:endParaRPr>
                </a:p>
              </p:txBody>
            </p:sp>
            <p:sp>
              <p:nvSpPr>
                <p:cNvPr id="73" name="圆角矩形 72"/>
                <p:cNvSpPr/>
                <p:nvPr>
                  <p:custDataLst>
                    <p:tags r:id="rId17"/>
                  </p:custDataLst>
                </p:nvPr>
              </p:nvSpPr>
              <p:spPr>
                <a:xfrm>
                  <a:off x="4362" y="6488"/>
                  <a:ext cx="1342" cy="731"/>
                </a:xfrm>
                <a:prstGeom prst="roundRect">
                  <a:avLst/>
                </a:prstGeom>
                <a:gradFill>
                  <a:gsLst>
                    <a:gs pos="67000">
                      <a:srgbClr val="F1321A"/>
                    </a:gs>
                    <a:gs pos="0">
                      <a:srgbClr val="B31D24"/>
                    </a:gs>
                  </a:gsLst>
                  <a:lin ang="16200000" scaled="0"/>
                </a:gradFill>
                <a:ln>
                  <a:gradFill>
                    <a:gsLst>
                      <a:gs pos="0">
                        <a:srgbClr val="B31D24"/>
                      </a:gs>
                      <a:gs pos="100000">
                        <a:srgbClr val="E52D1C"/>
                      </a:gs>
                    </a:gsLst>
                    <a:lin ang="162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66" name="圆角矩形 65"/>
                <p:cNvSpPr/>
                <p:nvPr>
                  <p:custDataLst>
                    <p:tags r:id="rId18"/>
                  </p:custDataLst>
                </p:nvPr>
              </p:nvSpPr>
              <p:spPr>
                <a:xfrm>
                  <a:off x="13002" y="6488"/>
                  <a:ext cx="1359" cy="731"/>
                </a:xfrm>
                <a:prstGeom prst="roundRect">
                  <a:avLst/>
                </a:prstGeom>
                <a:gradFill>
                  <a:gsLst>
                    <a:gs pos="70000">
                      <a:srgbClr val="F1321A"/>
                    </a:gs>
                    <a:gs pos="0">
                      <a:srgbClr val="B31D24"/>
                    </a:gs>
                  </a:gsLst>
                  <a:lin ang="16200000" scaled="0"/>
                </a:gradFill>
                <a:ln>
                  <a:gradFill>
                    <a:gsLst>
                      <a:gs pos="0">
                        <a:srgbClr val="B31D24"/>
                      </a:gs>
                      <a:gs pos="100000">
                        <a:srgbClr val="E52D1C"/>
                      </a:gs>
                    </a:gsLst>
                    <a:lin ang="162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grpSp>
            <p:nvGrpSpPr>
              <p:cNvPr id="92" name="组合 91"/>
              <p:cNvGrpSpPr/>
              <p:nvPr/>
            </p:nvGrpSpPr>
            <p:grpSpPr>
              <a:xfrm>
                <a:off x="4740" y="6673"/>
                <a:ext cx="805" cy="367"/>
                <a:chOff x="3163" y="6377"/>
                <a:chExt cx="1244" cy="567"/>
              </a:xfrm>
              <a:gradFill>
                <a:gsLst>
                  <a:gs pos="100000">
                    <a:srgbClr val="F1321A"/>
                  </a:gs>
                  <a:gs pos="29000">
                    <a:srgbClr val="B31D24"/>
                  </a:gs>
                </a:gsLst>
                <a:lin ang="16200000" scaled="0"/>
              </a:gradFill>
            </p:grpSpPr>
            <p:sp>
              <p:nvSpPr>
                <p:cNvPr id="94" name="五角星 93"/>
                <p:cNvSpPr/>
                <p:nvPr>
                  <p:custDataLst>
                    <p:tags r:id="rId14"/>
                  </p:custDataLst>
                </p:nvPr>
              </p:nvSpPr>
              <p:spPr>
                <a:xfrm>
                  <a:off x="3163" y="6377"/>
                  <a:ext cx="567" cy="567"/>
                </a:xfrm>
                <a:prstGeom prst="star5">
                  <a:avLst>
                    <a:gd name="adj" fmla="val 23359"/>
                    <a:gd name="hf" fmla="val 105146"/>
                    <a:gd name="vf" fmla="val 110557"/>
                  </a:avLst>
                </a:prstGeom>
                <a:solidFill>
                  <a:srgbClr val="FFEE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95" name="五角星 94"/>
                <p:cNvSpPr/>
                <p:nvPr>
                  <p:custDataLst>
                    <p:tags r:id="rId15"/>
                  </p:custDataLst>
                </p:nvPr>
              </p:nvSpPr>
              <p:spPr>
                <a:xfrm>
                  <a:off x="3840" y="6377"/>
                  <a:ext cx="567" cy="567"/>
                </a:xfrm>
                <a:prstGeom prst="star5">
                  <a:avLst>
                    <a:gd name="adj" fmla="val 23359"/>
                    <a:gd name="hf" fmla="val 105146"/>
                    <a:gd name="vf" fmla="val 110557"/>
                  </a:avLst>
                </a:prstGeom>
                <a:solidFill>
                  <a:srgbClr val="FFEE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grpSp>
            <p:nvGrpSpPr>
              <p:cNvPr id="69" name="组合 68"/>
              <p:cNvGrpSpPr/>
              <p:nvPr/>
            </p:nvGrpSpPr>
            <p:grpSpPr>
              <a:xfrm>
                <a:off x="13416" y="6673"/>
                <a:ext cx="805" cy="367"/>
                <a:chOff x="3163" y="6377"/>
                <a:chExt cx="1244" cy="567"/>
              </a:xfrm>
              <a:gradFill>
                <a:gsLst>
                  <a:gs pos="100000">
                    <a:srgbClr val="F1321A"/>
                  </a:gs>
                  <a:gs pos="29000">
                    <a:srgbClr val="B31D24"/>
                  </a:gs>
                </a:gsLst>
                <a:lin ang="16200000" scaled="0"/>
              </a:gradFill>
            </p:grpSpPr>
            <p:sp>
              <p:nvSpPr>
                <p:cNvPr id="70" name="五角星 69"/>
                <p:cNvSpPr/>
                <p:nvPr>
                  <p:custDataLst>
                    <p:tags r:id="rId12"/>
                  </p:custDataLst>
                </p:nvPr>
              </p:nvSpPr>
              <p:spPr>
                <a:xfrm>
                  <a:off x="3163" y="6377"/>
                  <a:ext cx="567" cy="567"/>
                </a:xfrm>
                <a:prstGeom prst="star5">
                  <a:avLst>
                    <a:gd name="adj" fmla="val 23359"/>
                    <a:gd name="hf" fmla="val 105146"/>
                    <a:gd name="vf" fmla="val 110557"/>
                  </a:avLst>
                </a:prstGeom>
                <a:solidFill>
                  <a:srgbClr val="FFEE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71" name="五角星 70"/>
                <p:cNvSpPr/>
                <p:nvPr>
                  <p:custDataLst>
                    <p:tags r:id="rId13"/>
                  </p:custDataLst>
                </p:nvPr>
              </p:nvSpPr>
              <p:spPr>
                <a:xfrm>
                  <a:off x="3840" y="6377"/>
                  <a:ext cx="567" cy="567"/>
                </a:xfrm>
                <a:prstGeom prst="star5">
                  <a:avLst>
                    <a:gd name="adj" fmla="val 23359"/>
                    <a:gd name="hf" fmla="val 105146"/>
                    <a:gd name="vf" fmla="val 110557"/>
                  </a:avLst>
                </a:prstGeom>
                <a:solidFill>
                  <a:srgbClr val="FFEE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grpSp>
        <p:sp>
          <p:nvSpPr>
            <p:cNvPr id="14" name="文本框 13"/>
            <p:cNvSpPr txBox="1"/>
            <p:nvPr/>
          </p:nvSpPr>
          <p:spPr>
            <a:xfrm>
              <a:off x="6101" y="1676"/>
              <a:ext cx="6747" cy="727"/>
            </a:xfrm>
            <a:prstGeom prst="rect">
              <a:avLst/>
            </a:prstGeom>
            <a:noFill/>
          </p:spPr>
          <p:txBody>
            <a:bodyPr wrap="square" rtlCol="0">
              <a:spAutoFit/>
            </a:bodyPr>
            <a:lstStyle/>
            <a:p>
              <a:pPr algn="ctr"/>
              <a:r>
                <a:rPr lang="zh-CN" altLang="en-US" sz="2400" dirty="0" smtClean="0">
                  <a:gradFill>
                    <a:gsLst>
                      <a:gs pos="0">
                        <a:srgbClr val="F53E21"/>
                      </a:gs>
                      <a:gs pos="94000">
                        <a:srgbClr val="B31D24"/>
                      </a:gs>
                    </a:gsLst>
                    <a:lin ang="5400000" scaled="0"/>
                  </a:gradFill>
                  <a:latin typeface="Arial"/>
                  <a:ea typeface="阿里巴巴普惠体 Medium"/>
                  <a:cs typeface="阿里巴巴普惠体 Medium"/>
                  <a:sym typeface="Arial"/>
                </a:rPr>
                <a:t>20</a:t>
              </a:r>
              <a:r>
                <a:rPr lang="en-US" altLang="zh-CN" sz="2400" dirty="0" smtClean="0">
                  <a:gradFill>
                    <a:gsLst>
                      <a:gs pos="0">
                        <a:srgbClr val="F53E21"/>
                      </a:gs>
                      <a:gs pos="94000">
                        <a:srgbClr val="B31D24"/>
                      </a:gs>
                    </a:gsLst>
                    <a:lin ang="5400000" scaled="0"/>
                  </a:gradFill>
                  <a:latin typeface="Arial"/>
                  <a:ea typeface="阿里巴巴普惠体 Medium"/>
                  <a:cs typeface="阿里巴巴普惠体 Medium"/>
                  <a:sym typeface="Arial"/>
                </a:rPr>
                <a:t>xx</a:t>
              </a:r>
              <a:r>
                <a:rPr lang="zh-CN" altLang="en-US" sz="2400" dirty="0" smtClean="0">
                  <a:gradFill>
                    <a:gsLst>
                      <a:gs pos="0">
                        <a:srgbClr val="F53E21"/>
                      </a:gs>
                      <a:gs pos="94000">
                        <a:srgbClr val="B31D24"/>
                      </a:gs>
                    </a:gsLst>
                    <a:lin ang="5400000" scaled="0"/>
                  </a:gradFill>
                  <a:latin typeface="Arial"/>
                  <a:ea typeface="阿里巴巴普惠体 Medium"/>
                  <a:cs typeface="阿里巴巴普惠体 Medium"/>
                  <a:sym typeface="Arial"/>
                </a:rPr>
                <a:t>年</a:t>
              </a:r>
              <a:r>
                <a:rPr lang="zh-CN" altLang="en-US" sz="2400" dirty="0">
                  <a:gradFill>
                    <a:gsLst>
                      <a:gs pos="0">
                        <a:srgbClr val="F53E21"/>
                      </a:gs>
                      <a:gs pos="94000">
                        <a:srgbClr val="B31D24"/>
                      </a:gs>
                    </a:gsLst>
                    <a:lin ang="5400000" scaled="0"/>
                  </a:gradFill>
                  <a:latin typeface="Arial"/>
                  <a:ea typeface="阿里巴巴普惠体 Medium"/>
                  <a:cs typeface="阿里巴巴普惠体 Medium"/>
                  <a:sym typeface="Arial"/>
                </a:rPr>
                <a:t>全国推广普通话宣传周</a:t>
              </a:r>
            </a:p>
          </p:txBody>
        </p:sp>
      </p:grpSp>
      <p:sp>
        <p:nvSpPr>
          <p:cNvPr id="15" name="文本框 14"/>
          <p:cNvSpPr txBox="1"/>
          <p:nvPr/>
        </p:nvSpPr>
        <p:spPr>
          <a:xfrm>
            <a:off x="1840230" y="3098166"/>
            <a:ext cx="8495031" cy="535531"/>
          </a:xfrm>
          <a:prstGeom prst="rect">
            <a:avLst/>
          </a:prstGeom>
          <a:noFill/>
        </p:spPr>
        <p:txBody>
          <a:bodyPr wrap="square" rtlCol="0">
            <a:spAutoFit/>
          </a:bodyPr>
          <a:lstStyle/>
          <a:p>
            <a:pPr indent="0" algn="ctr" fontAlgn="auto">
              <a:lnSpc>
                <a:spcPct val="120000"/>
              </a:lnSpc>
            </a:pPr>
            <a:r>
              <a:rPr sz="1200" dirty="0" smtClean="0">
                <a:solidFill>
                  <a:schemeClr val="tx1">
                    <a:lumMod val="65000"/>
                    <a:lumOff val="35000"/>
                  </a:schemeClr>
                </a:solidFill>
                <a:latin typeface="Arial"/>
                <a:ea typeface="阿里巴巴普惠体 Medium"/>
                <a:cs typeface="阿里巴巴普惠体 Medium"/>
                <a:sym typeface="Arial"/>
              </a:rPr>
              <a:t>20</a:t>
            </a:r>
            <a:r>
              <a:rPr lang="en-US" sz="1200" dirty="0" smtClean="0">
                <a:solidFill>
                  <a:schemeClr val="tx1">
                    <a:lumMod val="65000"/>
                    <a:lumOff val="35000"/>
                  </a:schemeClr>
                </a:solidFill>
                <a:latin typeface="Arial"/>
                <a:ea typeface="阿里巴巴普惠体 Medium"/>
                <a:cs typeface="阿里巴巴普惠体 Medium"/>
                <a:sym typeface="Arial"/>
              </a:rPr>
              <a:t>xx</a:t>
            </a:r>
            <a:r>
              <a:rPr sz="1200" dirty="0" smtClean="0">
                <a:solidFill>
                  <a:schemeClr val="tx1">
                    <a:lumMod val="65000"/>
                    <a:lumOff val="35000"/>
                  </a:schemeClr>
                </a:solidFill>
                <a:latin typeface="Arial"/>
                <a:ea typeface="阿里巴巴普惠体 Medium"/>
                <a:cs typeface="阿里巴巴普惠体 Medium"/>
                <a:sym typeface="Arial"/>
              </a:rPr>
              <a:t>年</a:t>
            </a:r>
            <a:r>
              <a:rPr sz="1200" dirty="0">
                <a:solidFill>
                  <a:schemeClr val="tx1">
                    <a:lumMod val="65000"/>
                    <a:lumOff val="35000"/>
                  </a:schemeClr>
                </a:solidFill>
                <a:latin typeface="Arial"/>
                <a:ea typeface="阿里巴巴普惠体 Medium"/>
                <a:cs typeface="阿里巴巴普惠体 Medium"/>
                <a:sym typeface="Arial"/>
              </a:rPr>
              <a:t>9月11日至17日 </a:t>
            </a:r>
            <a:r>
              <a:rPr sz="1200" dirty="0" err="1" smtClean="0">
                <a:solidFill>
                  <a:schemeClr val="tx1">
                    <a:lumMod val="65000"/>
                    <a:lumOff val="35000"/>
                  </a:schemeClr>
                </a:solidFill>
                <a:latin typeface="Arial"/>
                <a:ea typeface="阿里巴巴普惠体 Medium"/>
                <a:cs typeface="阿里巴巴普惠体 Medium"/>
                <a:sym typeface="Arial"/>
              </a:rPr>
              <a:t>第</a:t>
            </a:r>
            <a:r>
              <a:rPr lang="en-US" sz="1200" dirty="0" err="1" smtClean="0">
                <a:solidFill>
                  <a:schemeClr val="tx1">
                    <a:lumMod val="65000"/>
                    <a:lumOff val="35000"/>
                  </a:schemeClr>
                </a:solidFill>
                <a:latin typeface="Arial"/>
                <a:ea typeface="阿里巴巴普惠体 Medium"/>
                <a:cs typeface="阿里巴巴普惠体 Medium"/>
                <a:sym typeface="Arial"/>
              </a:rPr>
              <a:t>xx</a:t>
            </a:r>
            <a:r>
              <a:rPr sz="1200" dirty="0" err="1" smtClean="0">
                <a:solidFill>
                  <a:schemeClr val="tx1">
                    <a:lumMod val="65000"/>
                    <a:lumOff val="35000"/>
                  </a:schemeClr>
                </a:solidFill>
                <a:latin typeface="Arial"/>
                <a:ea typeface="阿里巴巴普惠体 Medium"/>
                <a:cs typeface="阿里巴巴普惠体 Medium"/>
                <a:sym typeface="Arial"/>
              </a:rPr>
              <a:t>届全国推广普通话宣传周</a:t>
            </a:r>
            <a:r>
              <a:rPr sz="1200" dirty="0" err="1">
                <a:solidFill>
                  <a:schemeClr val="tx1">
                    <a:lumMod val="65000"/>
                    <a:lumOff val="35000"/>
                  </a:schemeClr>
                </a:solidFill>
                <a:latin typeface="Arial"/>
                <a:ea typeface="阿里巴巴普惠体 Medium"/>
                <a:cs typeface="阿里巴巴普惠体 Medium"/>
                <a:sym typeface="Arial"/>
              </a:rPr>
              <a:t>，落实加大国家通用语言文字推广力度的战略部署</a:t>
            </a:r>
            <a:r>
              <a:rPr sz="1200" dirty="0">
                <a:solidFill>
                  <a:schemeClr val="tx1">
                    <a:lumMod val="65000"/>
                    <a:lumOff val="35000"/>
                  </a:schemeClr>
                </a:solidFill>
                <a:latin typeface="Arial"/>
                <a:ea typeface="阿里巴巴普惠体 Medium"/>
                <a:cs typeface="阿里巴巴普惠体 Medium"/>
                <a:sym typeface="Arial"/>
              </a:rPr>
              <a:t>，</a:t>
            </a:r>
          </a:p>
          <a:p>
            <a:pPr indent="0" algn="ctr" fontAlgn="auto">
              <a:lnSpc>
                <a:spcPct val="120000"/>
              </a:lnSpc>
            </a:pPr>
            <a:r>
              <a:rPr sz="1200" dirty="0" err="1">
                <a:solidFill>
                  <a:schemeClr val="tx1">
                    <a:lumMod val="65000"/>
                    <a:lumOff val="35000"/>
                  </a:schemeClr>
                </a:solidFill>
                <a:latin typeface="Arial"/>
                <a:ea typeface="阿里巴巴普惠体 Medium"/>
                <a:cs typeface="阿里巴巴普惠体 Medium"/>
                <a:sym typeface="Arial"/>
              </a:rPr>
              <a:t>以落实立德树人根本任务和服务铸牢中华民族共同体意识为主线，加大国家通用语言文字推广力度</a:t>
            </a:r>
            <a:endParaRPr sz="1200" dirty="0">
              <a:solidFill>
                <a:schemeClr val="tx1">
                  <a:lumMod val="65000"/>
                  <a:lumOff val="35000"/>
                </a:schemeClr>
              </a:solidFill>
              <a:latin typeface="Arial"/>
              <a:ea typeface="阿里巴巴普惠体 Medium"/>
              <a:cs typeface="阿里巴巴普惠体 Medium"/>
              <a:sym typeface="Arial"/>
            </a:endParaRPr>
          </a:p>
        </p:txBody>
      </p:sp>
      <p:grpSp>
        <p:nvGrpSpPr>
          <p:cNvPr id="21" name="组合 20"/>
          <p:cNvGrpSpPr/>
          <p:nvPr/>
        </p:nvGrpSpPr>
        <p:grpSpPr>
          <a:xfrm>
            <a:off x="6426200" y="4044315"/>
            <a:ext cx="2572385" cy="369570"/>
            <a:chOff x="10120" y="6017"/>
            <a:chExt cx="4051" cy="582"/>
          </a:xfrm>
        </p:grpSpPr>
        <p:sp>
          <p:nvSpPr>
            <p:cNvPr id="22" name="Gloria的作品12-1"/>
            <p:cNvSpPr txBox="1">
              <a:spLocks noChangeArrowheads="1"/>
            </p:cNvSpPr>
            <p:nvPr>
              <p:custDataLst>
                <p:tags r:id="rId8"/>
              </p:custDataLst>
            </p:nvPr>
          </p:nvSpPr>
          <p:spPr bwMode="auto">
            <a:xfrm>
              <a:off x="10744" y="6017"/>
              <a:ext cx="3427" cy="582"/>
            </a:xfrm>
            <a:prstGeom prst="rect">
              <a:avLst/>
            </a:prstGeom>
            <a:noFill/>
            <a:ln>
              <a:noFill/>
            </a:ln>
            <a:effectLst/>
          </p:spPr>
          <p:txBody>
            <a:bodyPr wrap="square" rtlCol="0">
              <a:spAutoFit/>
            </a:bodyPr>
            <a:lstStyle>
              <a:defPPr>
                <a:defRPr lang="zh-CN"/>
              </a:defPPr>
              <a:lvl1pPr algn="dist">
                <a:defRPr sz="2000" i="1" spc="0">
                  <a:ln w="19050">
                    <a:noFill/>
                  </a:ln>
                  <a:gradFill>
                    <a:gsLst>
                      <a:gs pos="100000">
                        <a:srgbClr val="E9BE61"/>
                      </a:gs>
                      <a:gs pos="49000">
                        <a:srgbClr val="FEEFAC"/>
                      </a:gs>
                    </a:gsLst>
                    <a:lin ang="5400000" scaled="0"/>
                  </a:gradFill>
                  <a:effectLst>
                    <a:outerShdw blurRad="254000" dist="114300" dir="5400000" algn="ctr" rotWithShape="0">
                      <a:srgbClr val="000000">
                        <a:alpha val="23000"/>
                      </a:srgbClr>
                    </a:outerShdw>
                  </a:effectLst>
                  <a:latin typeface="思源宋体 CN Heavy" panose="02020900000000000000" pitchFamily="18" charset="-122"/>
                  <a:ea typeface="思源宋体 CN Heavy" panose="02020900000000000000" pitchFamily="18" charset="-122"/>
                </a:defRPr>
              </a:lvl1pPr>
            </a:lstStyle>
            <a:p>
              <a:pPr algn="l"/>
              <a:r>
                <a:rPr lang="zh-CN" altLang="en-US" sz="1800" i="0" dirty="0">
                  <a:gradFill>
                    <a:gsLst>
                      <a:gs pos="33000">
                        <a:srgbClr val="C8171F">
                          <a:lumMod val="83000"/>
                          <a:lumOff val="17000"/>
                        </a:srgbClr>
                      </a:gs>
                      <a:gs pos="100000">
                        <a:srgbClr val="AD1F24"/>
                      </a:gs>
                    </a:gsLst>
                    <a:lin ang="5400000" scaled="1"/>
                  </a:gradFill>
                  <a:effectLst/>
                  <a:latin typeface="Arial"/>
                  <a:ea typeface="阿里巴巴普惠体 Medium"/>
                  <a:cs typeface="阿里巴巴普惠体 Medium"/>
                  <a:sym typeface="Arial"/>
                </a:rPr>
                <a:t>时间：</a:t>
              </a:r>
              <a:r>
                <a:rPr lang="en-US" altLang="zh-CN" sz="1800" i="0" dirty="0" smtClean="0">
                  <a:gradFill>
                    <a:gsLst>
                      <a:gs pos="33000">
                        <a:srgbClr val="C8171F">
                          <a:lumMod val="83000"/>
                          <a:lumOff val="17000"/>
                        </a:srgbClr>
                      </a:gs>
                      <a:gs pos="100000">
                        <a:srgbClr val="AD1F24"/>
                      </a:gs>
                    </a:gsLst>
                    <a:lin ang="5400000" scaled="1"/>
                  </a:gradFill>
                  <a:effectLst/>
                  <a:latin typeface="Arial"/>
                  <a:ea typeface="阿里巴巴普惠体 Medium"/>
                  <a:cs typeface="阿里巴巴普惠体 Medium"/>
                  <a:sym typeface="Arial"/>
                </a:rPr>
                <a:t>20xx</a:t>
              </a:r>
              <a:r>
                <a:rPr lang="zh-CN" altLang="en-US" sz="1800" i="0" dirty="0" smtClean="0">
                  <a:gradFill>
                    <a:gsLst>
                      <a:gs pos="33000">
                        <a:srgbClr val="C8171F">
                          <a:lumMod val="83000"/>
                          <a:lumOff val="17000"/>
                        </a:srgbClr>
                      </a:gs>
                      <a:gs pos="100000">
                        <a:srgbClr val="AD1F24"/>
                      </a:gs>
                    </a:gsLst>
                    <a:lin ang="5400000" scaled="1"/>
                  </a:gradFill>
                  <a:effectLst/>
                  <a:latin typeface="Arial"/>
                  <a:ea typeface="阿里巴巴普惠体 Medium"/>
                  <a:cs typeface="阿里巴巴普惠体 Medium"/>
                  <a:sym typeface="Arial"/>
                </a:rPr>
                <a:t>年</a:t>
              </a:r>
              <a:r>
                <a:rPr lang="en-US" altLang="zh-CN" sz="1800" i="0" dirty="0">
                  <a:gradFill>
                    <a:gsLst>
                      <a:gs pos="33000">
                        <a:srgbClr val="C8171F">
                          <a:lumMod val="83000"/>
                          <a:lumOff val="17000"/>
                        </a:srgbClr>
                      </a:gs>
                      <a:gs pos="100000">
                        <a:srgbClr val="AD1F24"/>
                      </a:gs>
                    </a:gsLst>
                    <a:lin ang="5400000" scaled="1"/>
                  </a:gradFill>
                  <a:effectLst/>
                  <a:latin typeface="Arial"/>
                  <a:ea typeface="阿里巴巴普惠体 Medium"/>
                  <a:cs typeface="阿里巴巴普惠体 Medium"/>
                  <a:sym typeface="Arial"/>
                </a:rPr>
                <a:t>9</a:t>
              </a:r>
              <a:r>
                <a:rPr lang="zh-CN" altLang="en-US" sz="1800" i="0" dirty="0">
                  <a:gradFill>
                    <a:gsLst>
                      <a:gs pos="33000">
                        <a:srgbClr val="C8171F">
                          <a:lumMod val="83000"/>
                          <a:lumOff val="17000"/>
                        </a:srgbClr>
                      </a:gs>
                      <a:gs pos="100000">
                        <a:srgbClr val="AD1F24"/>
                      </a:gs>
                    </a:gsLst>
                    <a:lin ang="5400000" scaled="1"/>
                  </a:gradFill>
                  <a:effectLst/>
                  <a:latin typeface="Arial"/>
                  <a:ea typeface="阿里巴巴普惠体 Medium"/>
                  <a:cs typeface="阿里巴巴普惠体 Medium"/>
                  <a:sym typeface="Arial"/>
                </a:rPr>
                <a:t>月</a:t>
              </a:r>
            </a:p>
          </p:txBody>
        </p:sp>
        <p:grpSp>
          <p:nvGrpSpPr>
            <p:cNvPr id="18" name="组合 17"/>
            <p:cNvGrpSpPr/>
            <p:nvPr/>
          </p:nvGrpSpPr>
          <p:grpSpPr>
            <a:xfrm>
              <a:off x="10120" y="6068"/>
              <a:ext cx="478" cy="478"/>
              <a:chOff x="9685" y="6045"/>
              <a:chExt cx="478" cy="478"/>
            </a:xfrm>
          </p:grpSpPr>
          <p:sp>
            <p:nvSpPr>
              <p:cNvPr id="17" name="Gloria的作品12-2"/>
              <p:cNvSpPr/>
              <p:nvPr>
                <p:custDataLst>
                  <p:tags r:id="rId9"/>
                </p:custDataLst>
              </p:nvPr>
            </p:nvSpPr>
            <p:spPr>
              <a:xfrm>
                <a:off x="9685" y="6045"/>
                <a:ext cx="478" cy="478"/>
              </a:xfrm>
              <a:prstGeom prst="ellipse">
                <a:avLst/>
              </a:prstGeom>
              <a:gradFill>
                <a:gsLst>
                  <a:gs pos="33000">
                    <a:srgbClr val="C8171F">
                      <a:lumMod val="83000"/>
                      <a:lumOff val="17000"/>
                    </a:srgbClr>
                  </a:gs>
                  <a:gs pos="100000">
                    <a:srgbClr val="AD1F24"/>
                  </a:gs>
                </a:gsLst>
                <a:lin ang="5400000" scaled="1"/>
              </a:gradFill>
              <a:ln w="12700" cap="flat" cmpd="sng" algn="ctr">
                <a:noFill/>
                <a:prstDash val="solid"/>
                <a:round/>
                <a:headEnd type="none" w="med" len="med"/>
                <a:tailEnd type="none" w="med" len="med"/>
              </a:ln>
              <a:effectLst/>
            </p:spPr>
            <p:txBody>
              <a:bodyPr vert="horz" wrap="square" lIns="0" tIns="0" rIns="0" bIns="0" numCol="1" rtlCol="0" anchor="ctr"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endParaRPr lang="zh-CN" altLang="en-US" sz="2000">
                  <a:noFill/>
                  <a:latin typeface="Arial"/>
                  <a:ea typeface="阿里巴巴普惠体 Medium"/>
                  <a:cs typeface="阿里巴巴普惠体 Medium"/>
                  <a:sym typeface="Arial"/>
                </a:endParaRPr>
              </a:p>
            </p:txBody>
          </p:sp>
          <p:grpSp>
            <p:nvGrpSpPr>
              <p:cNvPr id="26" name="组合 25"/>
              <p:cNvGrpSpPr/>
              <p:nvPr/>
            </p:nvGrpSpPr>
            <p:grpSpPr>
              <a:xfrm>
                <a:off x="9767" y="6126"/>
                <a:ext cx="314" cy="314"/>
                <a:chOff x="168449" y="168448"/>
                <a:chExt cx="1568100" cy="1568100"/>
              </a:xfrm>
              <a:solidFill>
                <a:schemeClr val="bg1"/>
              </a:solidFill>
            </p:grpSpPr>
            <p:sp>
              <p:nvSpPr>
                <p:cNvPr id="34" name="Gloria的作品12-3"/>
                <p:cNvSpPr/>
                <p:nvPr>
                  <p:custDataLst>
                    <p:tags r:id="rId10"/>
                  </p:custDataLst>
                </p:nvPr>
              </p:nvSpPr>
              <p:spPr>
                <a:xfrm>
                  <a:off x="168449" y="168448"/>
                  <a:ext cx="1568100" cy="1568100"/>
                </a:xfrm>
                <a:custGeom>
                  <a:avLst/>
                  <a:gdLst>
                    <a:gd name="connsiteX0" fmla="*/ 1338692 w 1568100"/>
                    <a:gd name="connsiteY0" fmla="*/ 229407 h 1568100"/>
                    <a:gd name="connsiteX1" fmla="*/ 229406 w 1568100"/>
                    <a:gd name="connsiteY1" fmla="*/ 229407 h 1568100"/>
                    <a:gd name="connsiteX2" fmla="*/ 229406 w 1568100"/>
                    <a:gd name="connsiteY2" fmla="*/ 1338695 h 1568100"/>
                    <a:gd name="connsiteX3" fmla="*/ 1338692 w 1568100"/>
                    <a:gd name="connsiteY3" fmla="*/ 1338695 h 1568100"/>
                    <a:gd name="connsiteX4" fmla="*/ 1338692 w 1568100"/>
                    <a:gd name="connsiteY4" fmla="*/ 229407 h 1568100"/>
                    <a:gd name="connsiteX5" fmla="*/ 1259086 w 1568100"/>
                    <a:gd name="connsiteY5" fmla="*/ 1259084 h 1568100"/>
                    <a:gd name="connsiteX6" fmla="*/ 309017 w 1568100"/>
                    <a:gd name="connsiteY6" fmla="*/ 1259084 h 1568100"/>
                    <a:gd name="connsiteX7" fmla="*/ 309017 w 1568100"/>
                    <a:gd name="connsiteY7" fmla="*/ 308986 h 1568100"/>
                    <a:gd name="connsiteX8" fmla="*/ 1259086 w 1568100"/>
                    <a:gd name="connsiteY8" fmla="*/ 308986 h 1568100"/>
                    <a:gd name="connsiteX9" fmla="*/ 1259086 w 1568100"/>
                    <a:gd name="connsiteY9" fmla="*/ 1259084 h 156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8100" h="1568100">
                      <a:moveTo>
                        <a:pt x="1338692" y="229407"/>
                      </a:moveTo>
                      <a:cubicBezTo>
                        <a:pt x="1032872" y="-76469"/>
                        <a:pt x="535229" y="-76469"/>
                        <a:pt x="229406" y="229407"/>
                      </a:cubicBezTo>
                      <a:cubicBezTo>
                        <a:pt x="-76469" y="535227"/>
                        <a:pt x="-76469" y="1032874"/>
                        <a:pt x="229406" y="1338695"/>
                      </a:cubicBezTo>
                      <a:cubicBezTo>
                        <a:pt x="535229" y="1644570"/>
                        <a:pt x="1032874" y="1644570"/>
                        <a:pt x="1338692" y="1338695"/>
                      </a:cubicBezTo>
                      <a:cubicBezTo>
                        <a:pt x="1644570" y="1032874"/>
                        <a:pt x="1644570" y="535227"/>
                        <a:pt x="1338692" y="229407"/>
                      </a:cubicBezTo>
                      <a:close/>
                      <a:moveTo>
                        <a:pt x="1259086" y="1259084"/>
                      </a:moveTo>
                      <a:cubicBezTo>
                        <a:pt x="997153" y="1521076"/>
                        <a:pt x="570892" y="1521017"/>
                        <a:pt x="309017" y="1259084"/>
                      </a:cubicBezTo>
                      <a:cubicBezTo>
                        <a:pt x="47027" y="997151"/>
                        <a:pt x="47027" y="570948"/>
                        <a:pt x="309017" y="308986"/>
                      </a:cubicBezTo>
                      <a:cubicBezTo>
                        <a:pt x="570893" y="47080"/>
                        <a:pt x="997155" y="47024"/>
                        <a:pt x="1259086" y="308986"/>
                      </a:cubicBezTo>
                      <a:cubicBezTo>
                        <a:pt x="1521018" y="570893"/>
                        <a:pt x="1521018" y="997208"/>
                        <a:pt x="1259086" y="1259084"/>
                      </a:cubicBezTo>
                      <a:close/>
                    </a:path>
                  </a:pathLst>
                </a:custGeom>
                <a:grpFill/>
                <a:ln w="1860" cap="flat">
                  <a:noFill/>
                  <a:prstDash val="solid"/>
                  <a:miter/>
                </a:ln>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bg1"/>
                    </a:solidFill>
                    <a:latin typeface="Arial"/>
                    <a:ea typeface="阿里巴巴普惠体 Medium"/>
                    <a:cs typeface="阿里巴巴普惠体 Medium"/>
                    <a:sym typeface="Arial"/>
                  </a:endParaRPr>
                </a:p>
              </p:txBody>
            </p:sp>
            <p:sp>
              <p:nvSpPr>
                <p:cNvPr id="35" name="Gloria的作品12-4"/>
                <p:cNvSpPr/>
                <p:nvPr>
                  <p:custDataLst>
                    <p:tags r:id="rId11"/>
                  </p:custDataLst>
                </p:nvPr>
              </p:nvSpPr>
              <p:spPr>
                <a:xfrm>
                  <a:off x="856636" y="495017"/>
                  <a:ext cx="536626" cy="577368"/>
                </a:xfrm>
                <a:custGeom>
                  <a:avLst/>
                  <a:gdLst>
                    <a:gd name="connsiteX0" fmla="*/ 485516 w 536626"/>
                    <a:gd name="connsiteY0" fmla="*/ 475147 h 577368"/>
                    <a:gd name="connsiteX1" fmla="*/ 102196 w 536626"/>
                    <a:gd name="connsiteY1" fmla="*/ 475147 h 577368"/>
                    <a:gd name="connsiteX2" fmla="*/ 102250 w 536626"/>
                    <a:gd name="connsiteY2" fmla="*/ 51082 h 577368"/>
                    <a:gd name="connsiteX3" fmla="*/ 51087 w 536626"/>
                    <a:gd name="connsiteY3" fmla="*/ 0 h 577368"/>
                    <a:gd name="connsiteX4" fmla="*/ 34 w 536626"/>
                    <a:gd name="connsiteY4" fmla="*/ 51082 h 577368"/>
                    <a:gd name="connsiteX5" fmla="*/ 34 w 536626"/>
                    <a:gd name="connsiteY5" fmla="*/ 488480 h 577368"/>
                    <a:gd name="connsiteX6" fmla="*/ 22534 w 536626"/>
                    <a:gd name="connsiteY6" fmla="*/ 552588 h 577368"/>
                    <a:gd name="connsiteX7" fmla="*/ 87922 w 536626"/>
                    <a:gd name="connsiteY7" fmla="*/ 577309 h 577368"/>
                    <a:gd name="connsiteX8" fmla="*/ 485518 w 536626"/>
                    <a:gd name="connsiteY8" fmla="*/ 577368 h 577368"/>
                    <a:gd name="connsiteX9" fmla="*/ 536627 w 536626"/>
                    <a:gd name="connsiteY9" fmla="*/ 526256 h 577368"/>
                    <a:gd name="connsiteX10" fmla="*/ 485516 w 536626"/>
                    <a:gd name="connsiteY10" fmla="*/ 475147 h 577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36626" h="577368">
                      <a:moveTo>
                        <a:pt x="485516" y="475147"/>
                      </a:moveTo>
                      <a:lnTo>
                        <a:pt x="102196" y="475147"/>
                      </a:lnTo>
                      <a:lnTo>
                        <a:pt x="102250" y="51082"/>
                      </a:lnTo>
                      <a:cubicBezTo>
                        <a:pt x="102250" y="22945"/>
                        <a:pt x="79251" y="0"/>
                        <a:pt x="51087" y="0"/>
                      </a:cubicBezTo>
                      <a:cubicBezTo>
                        <a:pt x="22924" y="0"/>
                        <a:pt x="34" y="22945"/>
                        <a:pt x="34" y="51082"/>
                      </a:cubicBezTo>
                      <a:lnTo>
                        <a:pt x="34" y="488480"/>
                      </a:lnTo>
                      <a:cubicBezTo>
                        <a:pt x="34" y="490034"/>
                        <a:pt x="-1851" y="526593"/>
                        <a:pt x="22534" y="552588"/>
                      </a:cubicBezTo>
                      <a:cubicBezTo>
                        <a:pt x="38034" y="568977"/>
                        <a:pt x="59812" y="577309"/>
                        <a:pt x="87922" y="577309"/>
                      </a:cubicBezTo>
                      <a:lnTo>
                        <a:pt x="485518" y="577368"/>
                      </a:lnTo>
                      <a:cubicBezTo>
                        <a:pt x="513685" y="577368"/>
                        <a:pt x="536627" y="554478"/>
                        <a:pt x="536627" y="526256"/>
                      </a:cubicBezTo>
                      <a:cubicBezTo>
                        <a:pt x="536623" y="498201"/>
                        <a:pt x="513736" y="475312"/>
                        <a:pt x="485516" y="475147"/>
                      </a:cubicBezTo>
                      <a:close/>
                    </a:path>
                  </a:pathLst>
                </a:custGeom>
                <a:grpFill/>
                <a:ln w="1860" cap="flat">
                  <a:noFill/>
                  <a:prstDash val="solid"/>
                  <a:miter/>
                </a:ln>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bg1"/>
                    </a:solidFill>
                    <a:latin typeface="Arial"/>
                    <a:ea typeface="阿里巴巴普惠体 Medium"/>
                    <a:cs typeface="阿里巴巴普惠体 Medium"/>
                    <a:sym typeface="Arial"/>
                  </a:endParaRPr>
                </a:p>
              </p:txBody>
            </p:sp>
          </p:grpSp>
        </p:grpSp>
      </p:grpSp>
      <p:grpSp>
        <p:nvGrpSpPr>
          <p:cNvPr id="23" name="组合 22"/>
          <p:cNvGrpSpPr/>
          <p:nvPr/>
        </p:nvGrpSpPr>
        <p:grpSpPr>
          <a:xfrm>
            <a:off x="3860165" y="4044315"/>
            <a:ext cx="2444683" cy="369570"/>
            <a:chOff x="6079" y="6017"/>
            <a:chExt cx="3656" cy="582"/>
          </a:xfrm>
        </p:grpSpPr>
        <p:sp>
          <p:nvSpPr>
            <p:cNvPr id="28" name="Gloria的作品12-5"/>
            <p:cNvSpPr txBox="1">
              <a:spLocks noChangeArrowheads="1"/>
            </p:cNvSpPr>
            <p:nvPr>
              <p:custDataLst>
                <p:tags r:id="rId4"/>
              </p:custDataLst>
            </p:nvPr>
          </p:nvSpPr>
          <p:spPr bwMode="auto">
            <a:xfrm>
              <a:off x="6703" y="6017"/>
              <a:ext cx="3032" cy="582"/>
            </a:xfrm>
            <a:prstGeom prst="rect">
              <a:avLst/>
            </a:prstGeom>
            <a:noFill/>
            <a:ln>
              <a:noFill/>
            </a:ln>
            <a:effectLst/>
          </p:spPr>
          <p:txBody>
            <a:bodyPr wrap="square" rtlCol="0">
              <a:spAutoFit/>
            </a:bodyPr>
            <a:lstStyle>
              <a:defPPr>
                <a:defRPr lang="zh-CN"/>
              </a:defPPr>
              <a:lvl1pPr algn="dist">
                <a:defRPr sz="2000" i="1" spc="0">
                  <a:ln w="19050">
                    <a:noFill/>
                  </a:ln>
                  <a:gradFill>
                    <a:gsLst>
                      <a:gs pos="100000">
                        <a:srgbClr val="E9BE61"/>
                      </a:gs>
                      <a:gs pos="49000">
                        <a:srgbClr val="FEEFAC"/>
                      </a:gs>
                    </a:gsLst>
                    <a:lin ang="5400000" scaled="0"/>
                  </a:gradFill>
                  <a:effectLst>
                    <a:outerShdw blurRad="254000" dist="114300" dir="5400000" algn="ctr" rotWithShape="0">
                      <a:srgbClr val="000000">
                        <a:alpha val="23000"/>
                      </a:srgbClr>
                    </a:outerShdw>
                  </a:effectLst>
                  <a:latin typeface="思源宋体 CN Heavy" panose="02020900000000000000" pitchFamily="18" charset="-122"/>
                  <a:ea typeface="思源宋体 CN Heavy" panose="02020900000000000000" pitchFamily="18" charset="-122"/>
                </a:defRPr>
              </a:lvl1pPr>
            </a:lstStyle>
            <a:p>
              <a:pPr algn="l"/>
              <a:r>
                <a:rPr lang="zh-CN" altLang="en-US" sz="1800" i="0" dirty="0">
                  <a:gradFill>
                    <a:gsLst>
                      <a:gs pos="33000">
                        <a:srgbClr val="C8171F">
                          <a:lumMod val="83000"/>
                          <a:lumOff val="17000"/>
                        </a:srgbClr>
                      </a:gs>
                      <a:gs pos="100000">
                        <a:srgbClr val="AD1F24"/>
                      </a:gs>
                    </a:gsLst>
                    <a:lin ang="5400000" scaled="1"/>
                  </a:gradFill>
                  <a:effectLst/>
                  <a:latin typeface="Arial"/>
                  <a:ea typeface="阿里巴巴普惠体 Medium"/>
                  <a:cs typeface="阿里巴巴普惠体 Medium"/>
                  <a:sym typeface="Arial"/>
                </a:rPr>
                <a:t>主讲人</a:t>
              </a:r>
              <a:r>
                <a:rPr lang="zh-CN" altLang="en-US" sz="1800" i="0" dirty="0" smtClean="0">
                  <a:gradFill>
                    <a:gsLst>
                      <a:gs pos="33000">
                        <a:srgbClr val="C8171F">
                          <a:lumMod val="83000"/>
                          <a:lumOff val="17000"/>
                        </a:srgbClr>
                      </a:gs>
                      <a:gs pos="100000">
                        <a:srgbClr val="AD1F24"/>
                      </a:gs>
                    </a:gsLst>
                    <a:lin ang="5400000" scaled="1"/>
                  </a:gradFill>
                  <a:effectLst/>
                  <a:latin typeface="Arial"/>
                  <a:ea typeface="阿里巴巴普惠体 Medium"/>
                  <a:cs typeface="阿里巴巴普惠体 Medium"/>
                  <a:sym typeface="Arial"/>
                </a:rPr>
                <a:t>：</a:t>
              </a:r>
              <a:r>
                <a:rPr lang="zh-CN" altLang="en-US" sz="1800" i="0" dirty="0">
                  <a:gradFill>
                    <a:gsLst>
                      <a:gs pos="33000">
                        <a:srgbClr val="C8171F">
                          <a:lumMod val="83000"/>
                          <a:lumOff val="17000"/>
                        </a:srgbClr>
                      </a:gs>
                      <a:gs pos="100000">
                        <a:srgbClr val="AD1F24"/>
                      </a:gs>
                    </a:gsLst>
                    <a:lin ang="5400000" scaled="1"/>
                  </a:gradFill>
                  <a:effectLst/>
                  <a:latin typeface="Arial"/>
                  <a:ea typeface="阿里巴巴普惠体 Medium"/>
                  <a:cs typeface="阿里巴巴普惠体 Medium"/>
                  <a:sym typeface="Arial"/>
                </a:rPr>
                <a:t>优品</a:t>
              </a:r>
              <a:r>
                <a:rPr lang="en-US" altLang="zh-CN" sz="1800" i="0" dirty="0" smtClean="0">
                  <a:gradFill>
                    <a:gsLst>
                      <a:gs pos="33000">
                        <a:srgbClr val="C8171F">
                          <a:lumMod val="83000"/>
                          <a:lumOff val="17000"/>
                        </a:srgbClr>
                      </a:gs>
                      <a:gs pos="100000">
                        <a:srgbClr val="AD1F24"/>
                      </a:gs>
                    </a:gsLst>
                    <a:lin ang="5400000" scaled="1"/>
                  </a:gradFill>
                  <a:effectLst/>
                  <a:latin typeface="Arial"/>
                  <a:ea typeface="阿里巴巴普惠体 Medium"/>
                  <a:cs typeface="阿里巴巴普惠体 Medium"/>
                  <a:sym typeface="Arial"/>
                </a:rPr>
                <a:t>PPT</a:t>
              </a:r>
              <a:endParaRPr lang="zh-CN" altLang="en-US" sz="1800" i="0" dirty="0">
                <a:gradFill>
                  <a:gsLst>
                    <a:gs pos="33000">
                      <a:srgbClr val="C8171F">
                        <a:lumMod val="83000"/>
                        <a:lumOff val="17000"/>
                      </a:srgbClr>
                    </a:gs>
                    <a:gs pos="100000">
                      <a:srgbClr val="AD1F24"/>
                    </a:gs>
                  </a:gsLst>
                  <a:lin ang="5400000" scaled="1"/>
                </a:gradFill>
                <a:effectLst/>
                <a:latin typeface="Arial"/>
                <a:ea typeface="阿里巴巴普惠体 Medium"/>
                <a:cs typeface="阿里巴巴普惠体 Medium"/>
                <a:sym typeface="Arial"/>
              </a:endParaRPr>
            </a:p>
          </p:txBody>
        </p:sp>
        <p:grpSp>
          <p:nvGrpSpPr>
            <p:cNvPr id="19" name="组合 18"/>
            <p:cNvGrpSpPr/>
            <p:nvPr/>
          </p:nvGrpSpPr>
          <p:grpSpPr>
            <a:xfrm>
              <a:off x="6079" y="6068"/>
              <a:ext cx="478" cy="478"/>
              <a:chOff x="6079" y="6045"/>
              <a:chExt cx="478" cy="478"/>
            </a:xfrm>
          </p:grpSpPr>
          <p:sp>
            <p:nvSpPr>
              <p:cNvPr id="29" name="Gloria的作品12-6"/>
              <p:cNvSpPr/>
              <p:nvPr>
                <p:custDataLst>
                  <p:tags r:id="rId5"/>
                </p:custDataLst>
              </p:nvPr>
            </p:nvSpPr>
            <p:spPr>
              <a:xfrm>
                <a:off x="6079" y="6045"/>
                <a:ext cx="478" cy="478"/>
              </a:xfrm>
              <a:prstGeom prst="ellipse">
                <a:avLst/>
              </a:prstGeom>
              <a:gradFill>
                <a:gsLst>
                  <a:gs pos="33000">
                    <a:srgbClr val="C8171F">
                      <a:lumMod val="83000"/>
                      <a:lumOff val="17000"/>
                    </a:srgbClr>
                  </a:gs>
                  <a:gs pos="100000">
                    <a:srgbClr val="AD1F24"/>
                  </a:gs>
                </a:gsLst>
                <a:lin ang="5400000" scaled="1"/>
              </a:gradFill>
              <a:ln w="12700" cap="flat" cmpd="sng" algn="ctr">
                <a:noFill/>
                <a:prstDash val="solid"/>
                <a:round/>
                <a:headEnd type="none" w="med" len="med"/>
                <a:tailEnd type="none" w="med" len="med"/>
              </a:ln>
              <a:effectLst/>
            </p:spPr>
            <p:txBody>
              <a:bodyPr vert="horz" wrap="square" lIns="0" tIns="0" rIns="0" bIns="0" numCol="1" rtlCol="0" anchor="ctr"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base">
                  <a:spcBef>
                    <a:spcPct val="0"/>
                  </a:spcBef>
                  <a:spcAft>
                    <a:spcPct val="0"/>
                  </a:spcAft>
                </a:pPr>
                <a:endParaRPr lang="zh-CN" altLang="en-US" sz="2000">
                  <a:noFill/>
                  <a:latin typeface="Arial"/>
                  <a:ea typeface="阿里巴巴普惠体 Medium"/>
                  <a:cs typeface="阿里巴巴普惠体 Medium"/>
                  <a:sym typeface="Arial"/>
                </a:endParaRPr>
              </a:p>
            </p:txBody>
          </p:sp>
          <p:grpSp>
            <p:nvGrpSpPr>
              <p:cNvPr id="30" name="组合 29"/>
              <p:cNvGrpSpPr/>
              <p:nvPr/>
            </p:nvGrpSpPr>
            <p:grpSpPr>
              <a:xfrm>
                <a:off x="6206" y="6120"/>
                <a:ext cx="225" cy="327"/>
                <a:chOff x="1901894" y="-10243869"/>
                <a:chExt cx="8368145" cy="12192000"/>
              </a:xfrm>
              <a:solidFill>
                <a:schemeClr val="bg1"/>
              </a:solidFill>
            </p:grpSpPr>
            <p:sp>
              <p:nvSpPr>
                <p:cNvPr id="31" name="Gloria的作品12-7"/>
                <p:cNvSpPr/>
                <p:nvPr>
                  <p:custDataLst>
                    <p:tags r:id="rId6"/>
                  </p:custDataLst>
                </p:nvPr>
              </p:nvSpPr>
              <p:spPr>
                <a:xfrm>
                  <a:off x="3813821" y="-10243869"/>
                  <a:ext cx="4544290" cy="8368145"/>
                </a:xfrm>
                <a:custGeom>
                  <a:avLst/>
                  <a:gdLst>
                    <a:gd name="connsiteX0" fmla="*/ 2272146 w 4544290"/>
                    <a:gd name="connsiteY0" fmla="*/ 8368146 h 8368145"/>
                    <a:gd name="connsiteX1" fmla="*/ 0 w 4544290"/>
                    <a:gd name="connsiteY1" fmla="*/ 6096000 h 8368145"/>
                    <a:gd name="connsiteX2" fmla="*/ 0 w 4544290"/>
                    <a:gd name="connsiteY2" fmla="*/ 2272146 h 8368145"/>
                    <a:gd name="connsiteX3" fmla="*/ 2272146 w 4544290"/>
                    <a:gd name="connsiteY3" fmla="*/ 0 h 8368145"/>
                    <a:gd name="connsiteX4" fmla="*/ 4544291 w 4544290"/>
                    <a:gd name="connsiteY4" fmla="*/ 2272146 h 8368145"/>
                    <a:gd name="connsiteX5" fmla="*/ 4544291 w 4544290"/>
                    <a:gd name="connsiteY5" fmla="*/ 6096000 h 8368145"/>
                    <a:gd name="connsiteX6" fmla="*/ 2272146 w 4544290"/>
                    <a:gd name="connsiteY6" fmla="*/ 8368146 h 8368145"/>
                    <a:gd name="connsiteX7" fmla="*/ 2272146 w 4544290"/>
                    <a:gd name="connsiteY7" fmla="*/ 720436 h 8368145"/>
                    <a:gd name="connsiteX8" fmla="*/ 720436 w 4544290"/>
                    <a:gd name="connsiteY8" fmla="*/ 2272146 h 8368145"/>
                    <a:gd name="connsiteX9" fmla="*/ 720436 w 4544290"/>
                    <a:gd name="connsiteY9" fmla="*/ 6096000 h 8368145"/>
                    <a:gd name="connsiteX10" fmla="*/ 2272146 w 4544290"/>
                    <a:gd name="connsiteY10" fmla="*/ 7647709 h 8368145"/>
                    <a:gd name="connsiteX11" fmla="*/ 3823855 w 4544290"/>
                    <a:gd name="connsiteY11" fmla="*/ 6096000 h 8368145"/>
                    <a:gd name="connsiteX12" fmla="*/ 3823855 w 4544290"/>
                    <a:gd name="connsiteY12" fmla="*/ 2272146 h 8368145"/>
                    <a:gd name="connsiteX13" fmla="*/ 2272146 w 4544290"/>
                    <a:gd name="connsiteY13" fmla="*/ 720436 h 8368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544290" h="8368145">
                      <a:moveTo>
                        <a:pt x="2272146" y="8368146"/>
                      </a:moveTo>
                      <a:cubicBezTo>
                        <a:pt x="1025237" y="8368146"/>
                        <a:pt x="0" y="7342910"/>
                        <a:pt x="0" y="6096000"/>
                      </a:cubicBezTo>
                      <a:lnTo>
                        <a:pt x="0" y="2272146"/>
                      </a:lnTo>
                      <a:cubicBezTo>
                        <a:pt x="0" y="1025236"/>
                        <a:pt x="1025237" y="0"/>
                        <a:pt x="2272146" y="0"/>
                      </a:cubicBezTo>
                      <a:cubicBezTo>
                        <a:pt x="3519055" y="0"/>
                        <a:pt x="4544291" y="1025236"/>
                        <a:pt x="4544291" y="2272146"/>
                      </a:cubicBezTo>
                      <a:lnTo>
                        <a:pt x="4544291" y="6096000"/>
                      </a:lnTo>
                      <a:cubicBezTo>
                        <a:pt x="4544291" y="7342910"/>
                        <a:pt x="3519055" y="8368146"/>
                        <a:pt x="2272146" y="8368146"/>
                      </a:cubicBezTo>
                      <a:close/>
                      <a:moveTo>
                        <a:pt x="2272146" y="720436"/>
                      </a:moveTo>
                      <a:cubicBezTo>
                        <a:pt x="1413164" y="720436"/>
                        <a:pt x="720436" y="1413164"/>
                        <a:pt x="720436" y="2272146"/>
                      </a:cubicBezTo>
                      <a:lnTo>
                        <a:pt x="720436" y="6096000"/>
                      </a:lnTo>
                      <a:cubicBezTo>
                        <a:pt x="720436" y="6954982"/>
                        <a:pt x="1413164" y="7647709"/>
                        <a:pt x="2272146" y="7647709"/>
                      </a:cubicBezTo>
                      <a:cubicBezTo>
                        <a:pt x="3131127" y="7647709"/>
                        <a:pt x="3823855" y="6954982"/>
                        <a:pt x="3823855" y="6096000"/>
                      </a:cubicBezTo>
                      <a:lnTo>
                        <a:pt x="3823855" y="2272146"/>
                      </a:lnTo>
                      <a:cubicBezTo>
                        <a:pt x="3823855" y="1413164"/>
                        <a:pt x="3131127" y="720436"/>
                        <a:pt x="2272146" y="720436"/>
                      </a:cubicBezTo>
                      <a:close/>
                    </a:path>
                  </a:pathLst>
                </a:custGeom>
                <a:grpFill/>
                <a:ln w="11906" cap="flat">
                  <a:noFill/>
                  <a:prstDash val="solid"/>
                  <a:miter/>
                </a:ln>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bg1"/>
                    </a:solidFill>
                    <a:latin typeface="Arial"/>
                    <a:ea typeface="阿里巴巴普惠体 Medium"/>
                    <a:cs typeface="阿里巴巴普惠体 Medium"/>
                    <a:sym typeface="Arial"/>
                  </a:endParaRPr>
                </a:p>
              </p:txBody>
            </p:sp>
            <p:sp>
              <p:nvSpPr>
                <p:cNvPr id="33" name="Gloria的作品12-8"/>
                <p:cNvSpPr/>
                <p:nvPr>
                  <p:custDataLst>
                    <p:tags r:id="rId7"/>
                  </p:custDataLst>
                </p:nvPr>
              </p:nvSpPr>
              <p:spPr>
                <a:xfrm>
                  <a:off x="1901894" y="-4508087"/>
                  <a:ext cx="8368145" cy="6456218"/>
                </a:xfrm>
                <a:custGeom>
                  <a:avLst/>
                  <a:gdLst>
                    <a:gd name="connsiteX0" fmla="*/ 2909455 w 8368145"/>
                    <a:gd name="connsiteY0" fmla="*/ 6456218 h 6456218"/>
                    <a:gd name="connsiteX1" fmla="*/ 2549237 w 8368145"/>
                    <a:gd name="connsiteY1" fmla="*/ 6096001 h 6456218"/>
                    <a:gd name="connsiteX2" fmla="*/ 2909455 w 8368145"/>
                    <a:gd name="connsiteY2" fmla="*/ 5735782 h 6456218"/>
                    <a:gd name="connsiteX3" fmla="*/ 3823855 w 8368145"/>
                    <a:gd name="connsiteY3" fmla="*/ 5735782 h 6456218"/>
                    <a:gd name="connsiteX4" fmla="*/ 3823855 w 8368145"/>
                    <a:gd name="connsiteY4" fmla="*/ 4516582 h 6456218"/>
                    <a:gd name="connsiteX5" fmla="*/ 1136073 w 8368145"/>
                    <a:gd name="connsiteY5" fmla="*/ 3186546 h 6456218"/>
                    <a:gd name="connsiteX6" fmla="*/ 0 w 8368145"/>
                    <a:gd name="connsiteY6" fmla="*/ 360218 h 6456218"/>
                    <a:gd name="connsiteX7" fmla="*/ 360218 w 8368145"/>
                    <a:gd name="connsiteY7" fmla="*/ 0 h 6456218"/>
                    <a:gd name="connsiteX8" fmla="*/ 720436 w 8368145"/>
                    <a:gd name="connsiteY8" fmla="*/ 360218 h 6456218"/>
                    <a:gd name="connsiteX9" fmla="*/ 4184073 w 8368145"/>
                    <a:gd name="connsiteY9" fmla="*/ 3823855 h 6456218"/>
                    <a:gd name="connsiteX10" fmla="*/ 7647710 w 8368145"/>
                    <a:gd name="connsiteY10" fmla="*/ 360218 h 6456218"/>
                    <a:gd name="connsiteX11" fmla="*/ 8007928 w 8368145"/>
                    <a:gd name="connsiteY11" fmla="*/ 0 h 6456218"/>
                    <a:gd name="connsiteX12" fmla="*/ 8368145 w 8368145"/>
                    <a:gd name="connsiteY12" fmla="*/ 360218 h 6456218"/>
                    <a:gd name="connsiteX13" fmla="*/ 7232073 w 8368145"/>
                    <a:gd name="connsiteY13" fmla="*/ 3214255 h 6456218"/>
                    <a:gd name="connsiteX14" fmla="*/ 4544291 w 8368145"/>
                    <a:gd name="connsiteY14" fmla="*/ 4544291 h 6456218"/>
                    <a:gd name="connsiteX15" fmla="*/ 4544291 w 8368145"/>
                    <a:gd name="connsiteY15" fmla="*/ 5735782 h 6456218"/>
                    <a:gd name="connsiteX16" fmla="*/ 5458691 w 8368145"/>
                    <a:gd name="connsiteY16" fmla="*/ 5735782 h 6456218"/>
                    <a:gd name="connsiteX17" fmla="*/ 5818909 w 8368145"/>
                    <a:gd name="connsiteY17" fmla="*/ 6096001 h 6456218"/>
                    <a:gd name="connsiteX18" fmla="*/ 5458691 w 8368145"/>
                    <a:gd name="connsiteY18" fmla="*/ 6456218 h 6456218"/>
                    <a:gd name="connsiteX19" fmla="*/ 2909455 w 8368145"/>
                    <a:gd name="connsiteY19" fmla="*/ 6456218 h 6456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368145" h="6456218">
                      <a:moveTo>
                        <a:pt x="2909455" y="6456218"/>
                      </a:moveTo>
                      <a:cubicBezTo>
                        <a:pt x="2715491" y="6456218"/>
                        <a:pt x="2549237" y="6289964"/>
                        <a:pt x="2549237" y="6096001"/>
                      </a:cubicBezTo>
                      <a:cubicBezTo>
                        <a:pt x="2549237" y="5902036"/>
                        <a:pt x="2715491" y="5735782"/>
                        <a:pt x="2909455" y="5735782"/>
                      </a:cubicBezTo>
                      <a:lnTo>
                        <a:pt x="3823855" y="5735782"/>
                      </a:lnTo>
                      <a:lnTo>
                        <a:pt x="3823855" y="4516582"/>
                      </a:lnTo>
                      <a:cubicBezTo>
                        <a:pt x="2798618" y="4433455"/>
                        <a:pt x="1828800" y="3962400"/>
                        <a:pt x="1136073" y="3186546"/>
                      </a:cubicBezTo>
                      <a:cubicBezTo>
                        <a:pt x="387927" y="2438400"/>
                        <a:pt x="0" y="1413163"/>
                        <a:pt x="0" y="360218"/>
                      </a:cubicBezTo>
                      <a:cubicBezTo>
                        <a:pt x="0" y="166254"/>
                        <a:pt x="166255" y="0"/>
                        <a:pt x="360218" y="0"/>
                      </a:cubicBezTo>
                      <a:cubicBezTo>
                        <a:pt x="554182" y="0"/>
                        <a:pt x="720436" y="166254"/>
                        <a:pt x="720436" y="360218"/>
                      </a:cubicBezTo>
                      <a:cubicBezTo>
                        <a:pt x="720436" y="2272146"/>
                        <a:pt x="2272146" y="3823855"/>
                        <a:pt x="4184073" y="3823855"/>
                      </a:cubicBezTo>
                      <a:cubicBezTo>
                        <a:pt x="6096001" y="3823855"/>
                        <a:pt x="7647710" y="2272146"/>
                        <a:pt x="7647710" y="360218"/>
                      </a:cubicBezTo>
                      <a:cubicBezTo>
                        <a:pt x="7647710" y="166254"/>
                        <a:pt x="7813964" y="0"/>
                        <a:pt x="8007928" y="0"/>
                      </a:cubicBezTo>
                      <a:cubicBezTo>
                        <a:pt x="8201891" y="0"/>
                        <a:pt x="8368145" y="166254"/>
                        <a:pt x="8368145" y="360218"/>
                      </a:cubicBezTo>
                      <a:cubicBezTo>
                        <a:pt x="8368145" y="1413163"/>
                        <a:pt x="7980218" y="2438400"/>
                        <a:pt x="7232073" y="3214255"/>
                      </a:cubicBezTo>
                      <a:cubicBezTo>
                        <a:pt x="6511637" y="3990109"/>
                        <a:pt x="5569528" y="4433455"/>
                        <a:pt x="4544291" y="4544291"/>
                      </a:cubicBezTo>
                      <a:lnTo>
                        <a:pt x="4544291" y="5735782"/>
                      </a:lnTo>
                      <a:lnTo>
                        <a:pt x="5458691" y="5735782"/>
                      </a:lnTo>
                      <a:cubicBezTo>
                        <a:pt x="5652655" y="5735782"/>
                        <a:pt x="5818909" y="5902036"/>
                        <a:pt x="5818909" y="6096001"/>
                      </a:cubicBezTo>
                      <a:cubicBezTo>
                        <a:pt x="5818909" y="6289964"/>
                        <a:pt x="5652655" y="6456218"/>
                        <a:pt x="5458691" y="6456218"/>
                      </a:cubicBezTo>
                      <a:lnTo>
                        <a:pt x="2909455" y="6456218"/>
                      </a:lnTo>
                      <a:close/>
                    </a:path>
                  </a:pathLst>
                </a:custGeom>
                <a:grpFill/>
                <a:ln w="11906" cap="flat">
                  <a:noFill/>
                  <a:prstDash val="solid"/>
                  <a:miter/>
                </a:ln>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solidFill>
                      <a:schemeClr val="bg1"/>
                    </a:solidFill>
                    <a:latin typeface="Arial"/>
                    <a:ea typeface="阿里巴巴普惠体 Medium"/>
                    <a:cs typeface="阿里巴巴普惠体 Medium"/>
                    <a:sym typeface="Arial"/>
                  </a:endParaRPr>
                </a:p>
              </p:txBody>
            </p:sp>
          </p:grpSp>
        </p:grpSp>
      </p:grpSp>
      <p:grpSp>
        <p:nvGrpSpPr>
          <p:cNvPr id="38" name="组合 37"/>
          <p:cNvGrpSpPr/>
          <p:nvPr/>
        </p:nvGrpSpPr>
        <p:grpSpPr>
          <a:xfrm>
            <a:off x="298449" y="242570"/>
            <a:ext cx="643891" cy="162560"/>
            <a:chOff x="470" y="382"/>
            <a:chExt cx="1014" cy="256"/>
          </a:xfrm>
        </p:grpSpPr>
        <p:sp>
          <p:nvSpPr>
            <p:cNvPr id="24" name="椭圆 23"/>
            <p:cNvSpPr/>
            <p:nvPr/>
          </p:nvSpPr>
          <p:spPr>
            <a:xfrm>
              <a:off x="470" y="382"/>
              <a:ext cx="256" cy="256"/>
            </a:xfrm>
            <a:prstGeom prst="ellipse">
              <a:avLst/>
            </a:prstGeom>
            <a:solidFill>
              <a:srgbClr val="DB1E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Arial"/>
                <a:ea typeface="阿里巴巴普惠体 Medium"/>
                <a:cs typeface="阿里巴巴普惠体 Medium"/>
                <a:sym typeface="Arial"/>
              </a:endParaRPr>
            </a:p>
          </p:txBody>
        </p:sp>
        <p:sp>
          <p:nvSpPr>
            <p:cNvPr id="27" name="椭圆 26"/>
            <p:cNvSpPr/>
            <p:nvPr>
              <p:custDataLst>
                <p:tags r:id="rId2"/>
              </p:custDataLst>
            </p:nvPr>
          </p:nvSpPr>
          <p:spPr>
            <a:xfrm>
              <a:off x="1228" y="382"/>
              <a:ext cx="256" cy="256"/>
            </a:xfrm>
            <a:prstGeom prst="ellipse">
              <a:avLst/>
            </a:prstGeom>
            <a:solidFill>
              <a:srgbClr val="DB1E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Arial"/>
                <a:ea typeface="阿里巴巴普惠体 Medium"/>
                <a:cs typeface="阿里巴巴普惠体 Medium"/>
                <a:sym typeface="Arial"/>
              </a:endParaRPr>
            </a:p>
          </p:txBody>
        </p:sp>
        <p:sp>
          <p:nvSpPr>
            <p:cNvPr id="32" name="椭圆 31"/>
            <p:cNvSpPr/>
            <p:nvPr>
              <p:custDataLst>
                <p:tags r:id="rId3"/>
              </p:custDataLst>
            </p:nvPr>
          </p:nvSpPr>
          <p:spPr>
            <a:xfrm>
              <a:off x="849" y="382"/>
              <a:ext cx="256" cy="256"/>
            </a:xfrm>
            <a:prstGeom prst="ellipse">
              <a:avLst/>
            </a:prstGeom>
            <a:noFill/>
            <a:ln>
              <a:solidFill>
                <a:srgbClr val="DB1E1A"/>
              </a:solidFill>
            </a:ln>
            <a:extLst>
              <a:ext uri="{909E8E84-426E-40DD-AFC4-6F175D3DCCD1}">
                <a14:hiddenFill xmlns:a14="http://schemas.microsoft.com/office/drawing/2010/main">
                  <a:solidFill>
                    <a:srgbClr val="DB1E1A"/>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Arial"/>
                <a:ea typeface="阿里巴巴普惠体 Medium"/>
                <a:cs typeface="阿里巴巴普惠体 Medium"/>
                <a:sym typeface="Arial"/>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4000">
        <p:split orient="vert" dir="in"/>
      </p:transition>
    </mc:Choice>
    <mc:Fallback xmlns="">
      <p:transition spd="slow" advTm="4000">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strips(downLeft)">
                                      <p:cBhvr>
                                        <p:cTn id="7" dur="500"/>
                                        <p:tgtEl>
                                          <p:spTgt spid="16"/>
                                        </p:tgtEl>
                                      </p:cBhvr>
                                    </p:animEffect>
                                  </p:childTnLst>
                                </p:cTn>
                              </p:par>
                            </p:childTnLst>
                          </p:cTn>
                        </p:par>
                        <p:par>
                          <p:cTn id="8" fill="hold">
                            <p:stCondLst>
                              <p:cond delay="500"/>
                            </p:stCondLst>
                            <p:childTnLst>
                              <p:par>
                                <p:cTn id="9" presetID="55"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1000" fill="hold"/>
                                        <p:tgtEl>
                                          <p:spTgt spid="11"/>
                                        </p:tgtEl>
                                        <p:attrNameLst>
                                          <p:attrName>ppt_w</p:attrName>
                                        </p:attrNameLst>
                                      </p:cBhvr>
                                      <p:tavLst>
                                        <p:tav tm="0">
                                          <p:val>
                                            <p:strVal val="#ppt_w*0.70"/>
                                          </p:val>
                                        </p:tav>
                                        <p:tav tm="100000">
                                          <p:val>
                                            <p:strVal val="#ppt_w"/>
                                          </p:val>
                                        </p:tav>
                                      </p:tavLst>
                                    </p:anim>
                                    <p:anim calcmode="lin" valueType="num">
                                      <p:cBhvr>
                                        <p:cTn id="12" dur="1000" fill="hold"/>
                                        <p:tgtEl>
                                          <p:spTgt spid="11"/>
                                        </p:tgtEl>
                                        <p:attrNameLst>
                                          <p:attrName>ppt_h</p:attrName>
                                        </p:attrNameLst>
                                      </p:cBhvr>
                                      <p:tavLst>
                                        <p:tav tm="0">
                                          <p:val>
                                            <p:strVal val="#ppt_h"/>
                                          </p:val>
                                        </p:tav>
                                        <p:tav tm="100000">
                                          <p:val>
                                            <p:strVal val="#ppt_h"/>
                                          </p:val>
                                        </p:tav>
                                      </p:tavLst>
                                    </p:anim>
                                    <p:animEffect transition="in" filter="fade">
                                      <p:cBhvr>
                                        <p:cTn id="13" dur="1000"/>
                                        <p:tgtEl>
                                          <p:spTgt spid="11"/>
                                        </p:tgtEl>
                                      </p:cBhvr>
                                    </p:animEffect>
                                  </p:childTnLst>
                                </p:cTn>
                              </p:par>
                            </p:childTnLst>
                          </p:cTn>
                        </p:par>
                        <p:par>
                          <p:cTn id="14" fill="hold">
                            <p:stCondLst>
                              <p:cond delay="1500"/>
                            </p:stCondLst>
                            <p:childTnLst>
                              <p:par>
                                <p:cTn id="15" presetID="18" presetClass="entr" presetSubtype="12"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strips(downLeft)">
                                      <p:cBhvr>
                                        <p:cTn id="17" dur="500"/>
                                        <p:tgtEl>
                                          <p:spTgt spid="15"/>
                                        </p:tgtEl>
                                      </p:cBhvr>
                                    </p:animEffect>
                                  </p:childTnLst>
                                </p:cTn>
                              </p:par>
                            </p:childTnLst>
                          </p:cTn>
                        </p:par>
                        <p:par>
                          <p:cTn id="18" fill="hold">
                            <p:stCondLst>
                              <p:cond delay="2000"/>
                            </p:stCondLst>
                            <p:childTnLst>
                              <p:par>
                                <p:cTn id="19" presetID="12" presetClass="entr" presetSubtype="4" fill="hold" nodeType="after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additive="base">
                                        <p:cTn id="21" dur="500"/>
                                        <p:tgtEl>
                                          <p:spTgt spid="23"/>
                                        </p:tgtEl>
                                        <p:attrNameLst>
                                          <p:attrName>ppt_y</p:attrName>
                                        </p:attrNameLst>
                                      </p:cBhvr>
                                      <p:tavLst>
                                        <p:tav tm="0">
                                          <p:val>
                                            <p:strVal val="#ppt_y+#ppt_h*1.125000"/>
                                          </p:val>
                                        </p:tav>
                                        <p:tav tm="100000">
                                          <p:val>
                                            <p:strVal val="#ppt_y"/>
                                          </p:val>
                                        </p:tav>
                                      </p:tavLst>
                                    </p:anim>
                                    <p:animEffect transition="in" filter="wipe(up)">
                                      <p:cBhvr>
                                        <p:cTn id="22" dur="500"/>
                                        <p:tgtEl>
                                          <p:spTgt spid="23"/>
                                        </p:tgtEl>
                                      </p:cBhvr>
                                    </p:animEffect>
                                  </p:childTnLst>
                                </p:cTn>
                              </p:par>
                            </p:childTnLst>
                          </p:cTn>
                        </p:par>
                        <p:par>
                          <p:cTn id="23" fill="hold">
                            <p:stCondLst>
                              <p:cond delay="2500"/>
                            </p:stCondLst>
                            <p:childTnLst>
                              <p:par>
                                <p:cTn id="24" presetID="12" presetClass="entr" presetSubtype="4" fill="hold" nodeType="after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additive="base">
                                        <p:cTn id="26" dur="500"/>
                                        <p:tgtEl>
                                          <p:spTgt spid="21"/>
                                        </p:tgtEl>
                                        <p:attrNameLst>
                                          <p:attrName>ppt_y</p:attrName>
                                        </p:attrNameLst>
                                      </p:cBhvr>
                                      <p:tavLst>
                                        <p:tav tm="0">
                                          <p:val>
                                            <p:strVal val="#ppt_y+#ppt_h*1.125000"/>
                                          </p:val>
                                        </p:tav>
                                        <p:tav tm="100000">
                                          <p:val>
                                            <p:strVal val="#ppt_y"/>
                                          </p:val>
                                        </p:tav>
                                      </p:tavLst>
                                    </p:anim>
                                    <p:animEffect transition="in" filter="wipe(up)">
                                      <p:cBhvr>
                                        <p:cTn id="27" dur="500"/>
                                        <p:tgtEl>
                                          <p:spTgt spid="21"/>
                                        </p:tgtEl>
                                      </p:cBhvr>
                                    </p:animEffect>
                                  </p:childTnLst>
                                </p:cTn>
                              </p:par>
                            </p:childTnLst>
                          </p:cTn>
                        </p:par>
                        <p:par>
                          <p:cTn id="28" fill="hold">
                            <p:stCondLst>
                              <p:cond delay="3000"/>
                            </p:stCondLst>
                            <p:childTnLst>
                              <p:par>
                                <p:cTn id="29" presetID="12" presetClass="entr" presetSubtype="4" fill="hold" nodeType="after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p:tgtEl>
                                          <p:spTgt spid="7"/>
                                        </p:tgtEl>
                                        <p:attrNameLst>
                                          <p:attrName>ppt_y</p:attrName>
                                        </p:attrNameLst>
                                      </p:cBhvr>
                                      <p:tavLst>
                                        <p:tav tm="0">
                                          <p:val>
                                            <p:strVal val="#ppt_y+#ppt_h*1.125000"/>
                                          </p:val>
                                        </p:tav>
                                        <p:tav tm="100000">
                                          <p:val>
                                            <p:strVal val="#ppt_y"/>
                                          </p:val>
                                        </p:tav>
                                      </p:tavLst>
                                    </p:anim>
                                    <p:animEffect transition="in" filter="wipe(up)">
                                      <p:cBhvr>
                                        <p:cTn id="32" dur="500"/>
                                        <p:tgtEl>
                                          <p:spTgt spid="7"/>
                                        </p:tgtEl>
                                      </p:cBhvr>
                                    </p:animEffect>
                                  </p:childTnLst>
                                </p:cTn>
                              </p:par>
                            </p:childTnLst>
                          </p:cTn>
                        </p:par>
                        <p:par>
                          <p:cTn id="33" fill="hold">
                            <p:stCondLst>
                              <p:cond delay="3500"/>
                            </p:stCondLst>
                            <p:childTnLst>
                              <p:par>
                                <p:cTn id="34" presetID="55" presetClass="entr" presetSubtype="0" fill="hold" nodeType="after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p:cTn id="36" dur="1000" fill="hold"/>
                                        <p:tgtEl>
                                          <p:spTgt spid="8"/>
                                        </p:tgtEl>
                                        <p:attrNameLst>
                                          <p:attrName>ppt_w</p:attrName>
                                        </p:attrNameLst>
                                      </p:cBhvr>
                                      <p:tavLst>
                                        <p:tav tm="0">
                                          <p:val>
                                            <p:strVal val="#ppt_w*0.70"/>
                                          </p:val>
                                        </p:tav>
                                        <p:tav tm="100000">
                                          <p:val>
                                            <p:strVal val="#ppt_w"/>
                                          </p:val>
                                        </p:tav>
                                      </p:tavLst>
                                    </p:anim>
                                    <p:anim calcmode="lin" valueType="num">
                                      <p:cBhvr>
                                        <p:cTn id="37" dur="1000" fill="hold"/>
                                        <p:tgtEl>
                                          <p:spTgt spid="8"/>
                                        </p:tgtEl>
                                        <p:attrNameLst>
                                          <p:attrName>ppt_h</p:attrName>
                                        </p:attrNameLst>
                                      </p:cBhvr>
                                      <p:tavLst>
                                        <p:tav tm="0">
                                          <p:val>
                                            <p:strVal val="#ppt_h"/>
                                          </p:val>
                                        </p:tav>
                                        <p:tav tm="100000">
                                          <p:val>
                                            <p:strVal val="#ppt_h"/>
                                          </p:val>
                                        </p:tav>
                                      </p:tavLst>
                                    </p:anim>
                                    <p:animEffect transition="in" filter="fade">
                                      <p:cBhvr>
                                        <p:cTn id="3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5" grpId="0"/>
      <p:bldP spid="15"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F:\浏览器下载地址\全国推广普通话宣传周 (1)\背景.jpg背景"/>
          <p:cNvPicPr>
            <a:picLocks noChangeAspect="1"/>
          </p:cNvPicPr>
          <p:nvPr>
            <p:custDataLst>
              <p:tags r:id="rId1"/>
            </p:custDataLst>
          </p:nvPr>
        </p:nvPicPr>
        <p:blipFill>
          <a:blip r:embed="rId13" cstate="email">
            <a:extLst>
              <a:ext uri="{28A0092B-C50C-407E-A947-70E740481C1C}">
                <a14:useLocalDpi xmlns:a14="http://schemas.microsoft.com/office/drawing/2010/main"/>
              </a:ext>
            </a:extLst>
          </a:blip>
          <a:srcRect/>
          <a:stretch>
            <a:fillRect/>
          </a:stretch>
        </p:blipFill>
        <p:spPr>
          <a:xfrm>
            <a:off x="-28574" y="0"/>
            <a:ext cx="12214225" cy="6858000"/>
          </a:xfrm>
          <a:prstGeom prst="rect">
            <a:avLst/>
          </a:prstGeom>
        </p:spPr>
      </p:pic>
      <p:pic>
        <p:nvPicPr>
          <p:cNvPr id="6" name="图片 5" descr="ye"/>
          <p:cNvPicPr>
            <a:picLocks noChangeAspect="1"/>
          </p:cNvPicPr>
          <p:nvPr/>
        </p:nvPicPr>
        <p:blipFill>
          <a:blip r:embed="rId14" cstate="email">
            <a:extLst>
              <a:ext uri="{28A0092B-C50C-407E-A947-70E740481C1C}">
                <a14:useLocalDpi xmlns:a14="http://schemas.microsoft.com/office/drawing/2010/main"/>
              </a:ext>
            </a:extLst>
          </a:blip>
          <a:srcRect/>
          <a:stretch>
            <a:fillRect/>
          </a:stretch>
        </p:blipFill>
        <p:spPr>
          <a:xfrm>
            <a:off x="9442449" y="0"/>
            <a:ext cx="2762251" cy="1658620"/>
          </a:xfrm>
          <a:prstGeom prst="rect">
            <a:avLst/>
          </a:prstGeom>
        </p:spPr>
      </p:pic>
      <p:pic>
        <p:nvPicPr>
          <p:cNvPr id="7" name="图片 6" descr="ren"/>
          <p:cNvPicPr>
            <a:picLocks noChangeAspect="1"/>
          </p:cNvPicPr>
          <p:nvPr/>
        </p:nvPicPr>
        <p:blipFill>
          <a:blip r:embed="rId15" cstate="email">
            <a:extLst>
              <a:ext uri="{28A0092B-C50C-407E-A947-70E740481C1C}">
                <a14:useLocalDpi xmlns:a14="http://schemas.microsoft.com/office/drawing/2010/main"/>
              </a:ext>
            </a:extLst>
          </a:blip>
          <a:srcRect/>
          <a:stretch>
            <a:fillRect/>
          </a:stretch>
        </p:blipFill>
        <p:spPr>
          <a:xfrm>
            <a:off x="353061" y="3711577"/>
            <a:ext cx="2054860" cy="3160395"/>
          </a:xfrm>
          <a:prstGeom prst="rect">
            <a:avLst/>
          </a:prstGeom>
        </p:spPr>
      </p:pic>
      <p:pic>
        <p:nvPicPr>
          <p:cNvPr id="8" name="图片 7" descr="s"/>
          <p:cNvPicPr>
            <a:picLocks noChangeAspect="1"/>
          </p:cNvPicPr>
          <p:nvPr/>
        </p:nvPicPr>
        <p:blipFill>
          <a:blip r:embed="rId16" cstate="email">
            <a:extLst>
              <a:ext uri="{28A0092B-C50C-407E-A947-70E740481C1C}">
                <a14:useLocalDpi xmlns:a14="http://schemas.microsoft.com/office/drawing/2010/main"/>
              </a:ext>
            </a:extLst>
          </a:blip>
          <a:srcRect/>
          <a:stretch>
            <a:fillRect/>
          </a:stretch>
        </p:blipFill>
        <p:spPr>
          <a:xfrm>
            <a:off x="9084311" y="4417695"/>
            <a:ext cx="2669540" cy="2136140"/>
          </a:xfrm>
          <a:prstGeom prst="rect">
            <a:avLst/>
          </a:prstGeom>
        </p:spPr>
      </p:pic>
      <p:sp>
        <p:nvSpPr>
          <p:cNvPr id="11" name="文本框 10"/>
          <p:cNvSpPr txBox="1"/>
          <p:nvPr/>
        </p:nvSpPr>
        <p:spPr>
          <a:xfrm>
            <a:off x="-29210" y="1712595"/>
            <a:ext cx="12233911" cy="1310640"/>
          </a:xfrm>
          <a:prstGeom prst="rect">
            <a:avLst/>
          </a:prstGeom>
          <a:noFill/>
        </p:spPr>
        <p:txBody>
          <a:bodyPr wrap="square" rtlCol="0">
            <a:noAutofit/>
          </a:bodyPr>
          <a:lstStyle>
            <a:defPPr>
              <a:defRPr lang="zh-CN"/>
            </a:defPPr>
            <a:lvl1pPr algn="ctr">
              <a:defRPr sz="6800" b="1">
                <a:ln w="25400">
                  <a:solidFill>
                    <a:schemeClr val="bg1"/>
                  </a:solidFill>
                </a:ln>
                <a:solidFill>
                  <a:srgbClr val="DB1E1A"/>
                </a:solidFill>
                <a:effectLst>
                  <a:outerShdw blurRad="38100" dist="38100" dir="2700000" algn="tl">
                    <a:srgbClr val="000000">
                      <a:alpha val="43137"/>
                    </a:srgbClr>
                  </a:outerShdw>
                </a:effectLst>
                <a:latin typeface="汉真广标" pitchFamily="49" charset="-122"/>
                <a:ea typeface="汉真广标" pitchFamily="49" charset="-122"/>
                <a:cs typeface="阿里巴巴普惠体 Medium"/>
              </a:defRPr>
            </a:lvl1pPr>
          </a:lstStyle>
          <a:p>
            <a:r>
              <a:rPr lang="en-US" altLang="zh-CN" sz="8000" dirty="0" err="1">
                <a:sym typeface="Arial"/>
              </a:rPr>
              <a:t>普通话的含义与意义</a:t>
            </a:r>
            <a:endParaRPr lang="en-US" altLang="zh-CN" sz="8000" dirty="0">
              <a:sym typeface="Arial"/>
            </a:endParaRPr>
          </a:p>
        </p:txBody>
      </p:sp>
      <p:sp>
        <p:nvSpPr>
          <p:cNvPr id="15" name="文本框 14"/>
          <p:cNvSpPr txBox="1"/>
          <p:nvPr/>
        </p:nvSpPr>
        <p:spPr>
          <a:xfrm>
            <a:off x="1840230" y="3152141"/>
            <a:ext cx="8495031" cy="535531"/>
          </a:xfrm>
          <a:prstGeom prst="rect">
            <a:avLst/>
          </a:prstGeom>
          <a:noFill/>
        </p:spPr>
        <p:txBody>
          <a:bodyPr wrap="square" rtlCol="0">
            <a:spAutoFit/>
          </a:bodyPr>
          <a:lstStyle/>
          <a:p>
            <a:pPr indent="0" algn="ctr" fontAlgn="auto">
              <a:lnSpc>
                <a:spcPct val="120000"/>
              </a:lnSpc>
            </a:pPr>
            <a:r>
              <a:rPr lang="en-US" sz="1200" dirty="0" smtClean="0">
                <a:solidFill>
                  <a:schemeClr val="tx1">
                    <a:lumMod val="65000"/>
                    <a:lumOff val="35000"/>
                  </a:schemeClr>
                </a:solidFill>
                <a:latin typeface="Arial"/>
                <a:ea typeface="阿里巴巴普惠体 Medium"/>
                <a:cs typeface="阿里巴巴普惠体 Medium"/>
                <a:sym typeface="Arial"/>
              </a:rPr>
              <a:t>20xx</a:t>
            </a:r>
            <a:r>
              <a:rPr sz="1200" dirty="0" smtClean="0">
                <a:solidFill>
                  <a:schemeClr val="tx1">
                    <a:lumMod val="65000"/>
                    <a:lumOff val="35000"/>
                  </a:schemeClr>
                </a:solidFill>
                <a:latin typeface="Arial"/>
                <a:ea typeface="阿里巴巴普惠体 Medium"/>
                <a:cs typeface="阿里巴巴普惠体 Medium"/>
                <a:sym typeface="Arial"/>
              </a:rPr>
              <a:t>年</a:t>
            </a:r>
            <a:r>
              <a:rPr sz="1200" dirty="0">
                <a:solidFill>
                  <a:schemeClr val="tx1">
                    <a:lumMod val="65000"/>
                    <a:lumOff val="35000"/>
                  </a:schemeClr>
                </a:solidFill>
                <a:latin typeface="Arial"/>
                <a:ea typeface="阿里巴巴普惠体 Medium"/>
                <a:cs typeface="阿里巴巴普惠体 Medium"/>
                <a:sym typeface="Arial"/>
              </a:rPr>
              <a:t>9月11日至17日 </a:t>
            </a:r>
            <a:r>
              <a:rPr sz="1200" dirty="0" err="1" smtClean="0">
                <a:solidFill>
                  <a:schemeClr val="tx1">
                    <a:lumMod val="65000"/>
                    <a:lumOff val="35000"/>
                  </a:schemeClr>
                </a:solidFill>
                <a:latin typeface="Arial"/>
                <a:ea typeface="阿里巴巴普惠体 Medium"/>
                <a:cs typeface="阿里巴巴普惠体 Medium"/>
                <a:sym typeface="Arial"/>
              </a:rPr>
              <a:t>第</a:t>
            </a:r>
            <a:r>
              <a:rPr lang="en-US" altLang="zh-CN" sz="1200" dirty="0" err="1" smtClean="0">
                <a:solidFill>
                  <a:schemeClr val="tx1">
                    <a:lumMod val="65000"/>
                    <a:lumOff val="35000"/>
                  </a:schemeClr>
                </a:solidFill>
                <a:latin typeface="Arial"/>
                <a:ea typeface="阿里巴巴普惠体 Medium"/>
                <a:cs typeface="阿里巴巴普惠体 Medium"/>
                <a:sym typeface="Arial"/>
              </a:rPr>
              <a:t>xx</a:t>
            </a:r>
            <a:r>
              <a:rPr sz="1200" dirty="0" err="1" smtClean="0">
                <a:solidFill>
                  <a:schemeClr val="tx1">
                    <a:lumMod val="65000"/>
                    <a:lumOff val="35000"/>
                  </a:schemeClr>
                </a:solidFill>
                <a:latin typeface="Arial"/>
                <a:ea typeface="阿里巴巴普惠体 Medium"/>
                <a:cs typeface="阿里巴巴普惠体 Medium"/>
                <a:sym typeface="Arial"/>
              </a:rPr>
              <a:t>届全国推广普通话宣传周</a:t>
            </a:r>
            <a:r>
              <a:rPr sz="1200" dirty="0" err="1">
                <a:solidFill>
                  <a:schemeClr val="tx1">
                    <a:lumMod val="65000"/>
                    <a:lumOff val="35000"/>
                  </a:schemeClr>
                </a:solidFill>
                <a:latin typeface="Arial"/>
                <a:ea typeface="阿里巴巴普惠体 Medium"/>
                <a:cs typeface="阿里巴巴普惠体 Medium"/>
                <a:sym typeface="Arial"/>
              </a:rPr>
              <a:t>，落实加大国家通用语言文字推广力度的战略部署</a:t>
            </a:r>
            <a:r>
              <a:rPr sz="1200" dirty="0">
                <a:solidFill>
                  <a:schemeClr val="tx1">
                    <a:lumMod val="65000"/>
                    <a:lumOff val="35000"/>
                  </a:schemeClr>
                </a:solidFill>
                <a:latin typeface="Arial"/>
                <a:ea typeface="阿里巴巴普惠体 Medium"/>
                <a:cs typeface="阿里巴巴普惠体 Medium"/>
                <a:sym typeface="Arial"/>
              </a:rPr>
              <a:t>，</a:t>
            </a:r>
          </a:p>
          <a:p>
            <a:pPr indent="0" algn="ctr" fontAlgn="auto">
              <a:lnSpc>
                <a:spcPct val="120000"/>
              </a:lnSpc>
            </a:pPr>
            <a:r>
              <a:rPr sz="1200" dirty="0" err="1">
                <a:solidFill>
                  <a:schemeClr val="tx1">
                    <a:lumMod val="65000"/>
                    <a:lumOff val="35000"/>
                  </a:schemeClr>
                </a:solidFill>
                <a:latin typeface="Arial"/>
                <a:ea typeface="阿里巴巴普惠体 Medium"/>
                <a:cs typeface="阿里巴巴普惠体 Medium"/>
                <a:sym typeface="Arial"/>
              </a:rPr>
              <a:t>以落实立德树人根本任务和服务铸牢中华民族共同体意识为主线，加大国家通用语言文字推广力度</a:t>
            </a:r>
            <a:endParaRPr sz="1200" dirty="0">
              <a:solidFill>
                <a:schemeClr val="tx1">
                  <a:lumMod val="65000"/>
                  <a:lumOff val="35000"/>
                </a:schemeClr>
              </a:solidFill>
              <a:latin typeface="Arial"/>
              <a:ea typeface="阿里巴巴普惠体 Medium"/>
              <a:cs typeface="阿里巴巴普惠体 Medium"/>
              <a:sym typeface="Arial"/>
            </a:endParaRPr>
          </a:p>
        </p:txBody>
      </p:sp>
      <p:grpSp>
        <p:nvGrpSpPr>
          <p:cNvPr id="24" name="组合 23"/>
          <p:cNvGrpSpPr/>
          <p:nvPr/>
        </p:nvGrpSpPr>
        <p:grpSpPr>
          <a:xfrm>
            <a:off x="4364357" y="4140837"/>
            <a:ext cx="3410585" cy="465455"/>
            <a:chOff x="6873" y="1937"/>
            <a:chExt cx="5371" cy="733"/>
          </a:xfrm>
        </p:grpSpPr>
        <p:sp>
          <p:nvSpPr>
            <p:cNvPr id="91" name="圆角矩形 90"/>
            <p:cNvSpPr/>
            <p:nvPr>
              <p:custDataLst>
                <p:tags r:id="rId5"/>
              </p:custDataLst>
            </p:nvPr>
          </p:nvSpPr>
          <p:spPr>
            <a:xfrm>
              <a:off x="8029" y="1937"/>
              <a:ext cx="3069" cy="731"/>
            </a:xfrm>
            <a:prstGeom prst="roundRect">
              <a:avLst/>
            </a:prstGeom>
            <a:noFill/>
            <a:ln>
              <a:solidFill>
                <a:srgbClr val="F132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endParaRPr lang="zh-CN" altLang="en-US">
                <a:latin typeface="Arial"/>
                <a:ea typeface="阿里巴巴普惠体 Medium"/>
                <a:cs typeface="阿里巴巴普惠体 Medium"/>
                <a:sym typeface="Arial"/>
              </a:endParaRPr>
            </a:p>
          </p:txBody>
        </p:sp>
        <p:sp>
          <p:nvSpPr>
            <p:cNvPr id="14" name="文本框 13"/>
            <p:cNvSpPr txBox="1"/>
            <p:nvPr/>
          </p:nvSpPr>
          <p:spPr>
            <a:xfrm>
              <a:off x="8016" y="1940"/>
              <a:ext cx="3069" cy="725"/>
            </a:xfrm>
            <a:prstGeom prst="rect">
              <a:avLst/>
            </a:prstGeom>
            <a:noFill/>
          </p:spPr>
          <p:txBody>
            <a:bodyPr wrap="square" rtlCol="0">
              <a:spAutoFit/>
            </a:bodyPr>
            <a:lstStyle/>
            <a:p>
              <a:pPr algn="ctr"/>
              <a:r>
                <a:rPr lang="zh-CN" altLang="en-US" sz="2400" b="1">
                  <a:gradFill>
                    <a:gsLst>
                      <a:gs pos="0">
                        <a:srgbClr val="F53E21"/>
                      </a:gs>
                      <a:gs pos="94000">
                        <a:srgbClr val="B31D24"/>
                      </a:gs>
                    </a:gsLst>
                    <a:lin ang="5400000" scaled="0"/>
                  </a:gradFill>
                  <a:latin typeface="Arial"/>
                  <a:ea typeface="阿里巴巴普惠体 Medium"/>
                  <a:cs typeface="阿里巴巴普惠体 Medium"/>
                  <a:sym typeface="Arial"/>
                </a:rPr>
                <a:t>第二部分</a:t>
              </a:r>
            </a:p>
          </p:txBody>
        </p:sp>
        <p:grpSp>
          <p:nvGrpSpPr>
            <p:cNvPr id="9" name="组合 8"/>
            <p:cNvGrpSpPr/>
            <p:nvPr/>
          </p:nvGrpSpPr>
          <p:grpSpPr>
            <a:xfrm>
              <a:off x="10886" y="1940"/>
              <a:ext cx="1358" cy="730"/>
              <a:chOff x="13228" y="1937"/>
              <a:chExt cx="1358" cy="730"/>
            </a:xfrm>
          </p:grpSpPr>
          <p:sp>
            <p:nvSpPr>
              <p:cNvPr id="2" name="圆角矩形 1"/>
              <p:cNvSpPr/>
              <p:nvPr>
                <p:custDataLst>
                  <p:tags r:id="rId9"/>
                </p:custDataLst>
              </p:nvPr>
            </p:nvSpPr>
            <p:spPr>
              <a:xfrm>
                <a:off x="13228" y="1937"/>
                <a:ext cx="1359" cy="731"/>
              </a:xfrm>
              <a:prstGeom prst="roundRect">
                <a:avLst/>
              </a:prstGeom>
              <a:gradFill>
                <a:gsLst>
                  <a:gs pos="70000">
                    <a:srgbClr val="F1321A"/>
                  </a:gs>
                  <a:gs pos="0">
                    <a:srgbClr val="B31D24"/>
                  </a:gs>
                </a:gsLst>
                <a:lin ang="16200000" scaled="0"/>
              </a:gradFill>
              <a:ln>
                <a:gradFill>
                  <a:gsLst>
                    <a:gs pos="0">
                      <a:srgbClr val="B31D24"/>
                    </a:gs>
                    <a:gs pos="100000">
                      <a:srgbClr val="E52D1C"/>
                    </a:gs>
                  </a:gsLst>
                  <a:lin ang="162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3" name="五角星 2"/>
              <p:cNvSpPr/>
              <p:nvPr>
                <p:custDataLst>
                  <p:tags r:id="rId10"/>
                </p:custDataLst>
              </p:nvPr>
            </p:nvSpPr>
            <p:spPr>
              <a:xfrm>
                <a:off x="13528" y="2093"/>
                <a:ext cx="367" cy="367"/>
              </a:xfrm>
              <a:prstGeom prst="star5">
                <a:avLst>
                  <a:gd name="adj" fmla="val 23359"/>
                  <a:gd name="hf" fmla="val 105146"/>
                  <a:gd name="vf" fmla="val 110557"/>
                </a:avLst>
              </a:prstGeom>
              <a:solidFill>
                <a:srgbClr val="FFEE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5" name="五角星 4"/>
              <p:cNvSpPr/>
              <p:nvPr>
                <p:custDataLst>
                  <p:tags r:id="rId11"/>
                </p:custDataLst>
              </p:nvPr>
            </p:nvSpPr>
            <p:spPr>
              <a:xfrm>
                <a:off x="13966" y="2093"/>
                <a:ext cx="367" cy="367"/>
              </a:xfrm>
              <a:prstGeom prst="star5">
                <a:avLst>
                  <a:gd name="adj" fmla="val 23359"/>
                  <a:gd name="hf" fmla="val 105146"/>
                  <a:gd name="vf" fmla="val 110557"/>
                </a:avLst>
              </a:prstGeom>
              <a:solidFill>
                <a:srgbClr val="FFEE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grpSp>
          <p:nvGrpSpPr>
            <p:cNvPr id="20" name="组合 19"/>
            <p:cNvGrpSpPr/>
            <p:nvPr/>
          </p:nvGrpSpPr>
          <p:grpSpPr>
            <a:xfrm>
              <a:off x="6873" y="1937"/>
              <a:ext cx="1342" cy="730"/>
              <a:chOff x="4588" y="1937"/>
              <a:chExt cx="1342" cy="730"/>
            </a:xfrm>
          </p:grpSpPr>
          <p:sp>
            <p:nvSpPr>
              <p:cNvPr id="10" name="圆角矩形 9"/>
              <p:cNvSpPr/>
              <p:nvPr>
                <p:custDataLst>
                  <p:tags r:id="rId6"/>
                </p:custDataLst>
              </p:nvPr>
            </p:nvSpPr>
            <p:spPr>
              <a:xfrm>
                <a:off x="4588" y="1937"/>
                <a:ext cx="1342" cy="731"/>
              </a:xfrm>
              <a:prstGeom prst="roundRect">
                <a:avLst/>
              </a:prstGeom>
              <a:gradFill>
                <a:gsLst>
                  <a:gs pos="67000">
                    <a:srgbClr val="F1321A"/>
                  </a:gs>
                  <a:gs pos="0">
                    <a:srgbClr val="B31D24"/>
                  </a:gs>
                </a:gsLst>
                <a:lin ang="16200000" scaled="0"/>
              </a:gradFill>
              <a:ln>
                <a:gradFill>
                  <a:gsLst>
                    <a:gs pos="0">
                      <a:srgbClr val="B31D24"/>
                    </a:gs>
                    <a:gs pos="100000">
                      <a:srgbClr val="E52D1C"/>
                    </a:gs>
                  </a:gsLst>
                  <a:lin ang="162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12" name="五角星 11"/>
              <p:cNvSpPr/>
              <p:nvPr>
                <p:custDataLst>
                  <p:tags r:id="rId7"/>
                </p:custDataLst>
              </p:nvPr>
            </p:nvSpPr>
            <p:spPr>
              <a:xfrm>
                <a:off x="4852" y="2093"/>
                <a:ext cx="367" cy="367"/>
              </a:xfrm>
              <a:prstGeom prst="star5">
                <a:avLst>
                  <a:gd name="adj" fmla="val 23359"/>
                  <a:gd name="hf" fmla="val 105146"/>
                  <a:gd name="vf" fmla="val 110557"/>
                </a:avLst>
              </a:prstGeom>
              <a:solidFill>
                <a:srgbClr val="FFEE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13" name="五角星 12"/>
              <p:cNvSpPr/>
              <p:nvPr>
                <p:custDataLst>
                  <p:tags r:id="rId8"/>
                </p:custDataLst>
              </p:nvPr>
            </p:nvSpPr>
            <p:spPr>
              <a:xfrm>
                <a:off x="5290" y="2093"/>
                <a:ext cx="367" cy="367"/>
              </a:xfrm>
              <a:prstGeom prst="star5">
                <a:avLst>
                  <a:gd name="adj" fmla="val 23359"/>
                  <a:gd name="hf" fmla="val 105146"/>
                  <a:gd name="vf" fmla="val 110557"/>
                </a:avLst>
              </a:prstGeom>
              <a:solidFill>
                <a:srgbClr val="FFEE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grpSp>
      <p:sp>
        <p:nvSpPr>
          <p:cNvPr id="25" name="文本框 24"/>
          <p:cNvSpPr txBox="1"/>
          <p:nvPr/>
        </p:nvSpPr>
        <p:spPr>
          <a:xfrm>
            <a:off x="3215324" y="1061721"/>
            <a:ext cx="5744845" cy="523220"/>
          </a:xfrm>
          <a:prstGeom prst="rect">
            <a:avLst/>
          </a:prstGeom>
          <a:noFill/>
        </p:spPr>
        <p:txBody>
          <a:bodyPr wrap="square" rtlCol="0">
            <a:spAutoFit/>
          </a:bodyPr>
          <a:lstStyle/>
          <a:p>
            <a:pPr algn="ct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请</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讲</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普</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通</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话，请</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写</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规</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范</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字</a:t>
            </a:r>
          </a:p>
        </p:txBody>
      </p:sp>
      <p:grpSp>
        <p:nvGrpSpPr>
          <p:cNvPr id="38" name="组合 37"/>
          <p:cNvGrpSpPr/>
          <p:nvPr/>
        </p:nvGrpSpPr>
        <p:grpSpPr>
          <a:xfrm>
            <a:off x="298449" y="242570"/>
            <a:ext cx="643891" cy="162560"/>
            <a:chOff x="470" y="382"/>
            <a:chExt cx="1014" cy="256"/>
          </a:xfrm>
        </p:grpSpPr>
        <p:sp>
          <p:nvSpPr>
            <p:cNvPr id="27" name="椭圆 26"/>
            <p:cNvSpPr/>
            <p:nvPr>
              <p:custDataLst>
                <p:tags r:id="rId2"/>
              </p:custDataLst>
            </p:nvPr>
          </p:nvSpPr>
          <p:spPr>
            <a:xfrm>
              <a:off x="470" y="382"/>
              <a:ext cx="256" cy="256"/>
            </a:xfrm>
            <a:prstGeom prst="ellipse">
              <a:avLst/>
            </a:prstGeom>
            <a:solidFill>
              <a:srgbClr val="DB1E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Arial"/>
                <a:ea typeface="阿里巴巴普惠体 Medium"/>
                <a:cs typeface="阿里巴巴普惠体 Medium"/>
                <a:sym typeface="Arial"/>
              </a:endParaRPr>
            </a:p>
          </p:txBody>
        </p:sp>
        <p:sp>
          <p:nvSpPr>
            <p:cNvPr id="32" name="椭圆 31"/>
            <p:cNvSpPr/>
            <p:nvPr>
              <p:custDataLst>
                <p:tags r:id="rId3"/>
              </p:custDataLst>
            </p:nvPr>
          </p:nvSpPr>
          <p:spPr>
            <a:xfrm>
              <a:off x="1228" y="382"/>
              <a:ext cx="256" cy="256"/>
            </a:xfrm>
            <a:prstGeom prst="ellipse">
              <a:avLst/>
            </a:prstGeom>
            <a:solidFill>
              <a:srgbClr val="DB1E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Arial"/>
                <a:ea typeface="阿里巴巴普惠体 Medium"/>
                <a:cs typeface="阿里巴巴普惠体 Medium"/>
                <a:sym typeface="Arial"/>
              </a:endParaRPr>
            </a:p>
          </p:txBody>
        </p:sp>
        <p:sp>
          <p:nvSpPr>
            <p:cNvPr id="36" name="椭圆 35"/>
            <p:cNvSpPr/>
            <p:nvPr>
              <p:custDataLst>
                <p:tags r:id="rId4"/>
              </p:custDataLst>
            </p:nvPr>
          </p:nvSpPr>
          <p:spPr>
            <a:xfrm>
              <a:off x="849" y="382"/>
              <a:ext cx="256" cy="256"/>
            </a:xfrm>
            <a:prstGeom prst="ellipse">
              <a:avLst/>
            </a:prstGeom>
            <a:noFill/>
            <a:ln>
              <a:solidFill>
                <a:srgbClr val="DB1E1A"/>
              </a:solidFill>
            </a:ln>
            <a:extLst>
              <a:ext uri="{909E8E84-426E-40DD-AFC4-6F175D3DCCD1}">
                <a14:hiddenFill xmlns:a14="http://schemas.microsoft.com/office/drawing/2010/main">
                  <a:solidFill>
                    <a:srgbClr val="DB1E1A"/>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Arial"/>
                <a:ea typeface="阿里巴巴普惠体 Medium"/>
                <a:cs typeface="阿里巴巴普惠体 Medium"/>
                <a:sym typeface="Arial"/>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4000">
        <p:split orient="vert" dir="in"/>
      </p:transition>
    </mc:Choice>
    <mc:Fallback xmlns="">
      <p:transition spd="slow" advTm="4000">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p:tgtEl>
                                          <p:spTgt spid="25"/>
                                        </p:tgtEl>
                                        <p:attrNameLst>
                                          <p:attrName>ppt_y</p:attrName>
                                        </p:attrNameLst>
                                      </p:cBhvr>
                                      <p:tavLst>
                                        <p:tav tm="0">
                                          <p:val>
                                            <p:strVal val="#ppt_y+#ppt_h*1.125000"/>
                                          </p:val>
                                        </p:tav>
                                        <p:tav tm="100000">
                                          <p:val>
                                            <p:strVal val="#ppt_y"/>
                                          </p:val>
                                        </p:tav>
                                      </p:tavLst>
                                    </p:anim>
                                    <p:animEffect transition="in" filter="wipe(up)">
                                      <p:cBhvr>
                                        <p:cTn id="8" dur="500"/>
                                        <p:tgtEl>
                                          <p:spTgt spid="25"/>
                                        </p:tgtEl>
                                      </p:cBhvr>
                                    </p:animEffect>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heckerboard(across)">
                                      <p:cBhvr>
                                        <p:cTn id="12" dur="500"/>
                                        <p:tgtEl>
                                          <p:spTgt spid="11"/>
                                        </p:tgtEl>
                                      </p:cBhvr>
                                    </p:animEffect>
                                  </p:childTnLst>
                                </p:cTn>
                              </p:par>
                            </p:childTnLst>
                          </p:cTn>
                        </p:par>
                        <p:par>
                          <p:cTn id="13" fill="hold">
                            <p:stCondLst>
                              <p:cond delay="1000"/>
                            </p:stCondLst>
                            <p:childTnLst>
                              <p:par>
                                <p:cTn id="14" presetID="12" presetClass="entr" presetSubtype="4"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additive="base">
                                        <p:cTn id="16" dur="500"/>
                                        <p:tgtEl>
                                          <p:spTgt spid="15"/>
                                        </p:tgtEl>
                                        <p:attrNameLst>
                                          <p:attrName>ppt_y</p:attrName>
                                        </p:attrNameLst>
                                      </p:cBhvr>
                                      <p:tavLst>
                                        <p:tav tm="0">
                                          <p:val>
                                            <p:strVal val="#ppt_y+#ppt_h*1.125000"/>
                                          </p:val>
                                        </p:tav>
                                        <p:tav tm="100000">
                                          <p:val>
                                            <p:strVal val="#ppt_y"/>
                                          </p:val>
                                        </p:tav>
                                      </p:tavLst>
                                    </p:anim>
                                    <p:animEffect transition="in" filter="wipe(up)">
                                      <p:cBhvr>
                                        <p:cTn id="17" dur="500"/>
                                        <p:tgtEl>
                                          <p:spTgt spid="15"/>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p:cTn id="21" dur="500" fill="hold"/>
                                        <p:tgtEl>
                                          <p:spTgt spid="24"/>
                                        </p:tgtEl>
                                        <p:attrNameLst>
                                          <p:attrName>ppt_w</p:attrName>
                                        </p:attrNameLst>
                                      </p:cBhvr>
                                      <p:tavLst>
                                        <p:tav tm="0">
                                          <p:val>
                                            <p:fltVal val="0"/>
                                          </p:val>
                                        </p:tav>
                                        <p:tav tm="100000">
                                          <p:val>
                                            <p:strVal val="#ppt_w"/>
                                          </p:val>
                                        </p:tav>
                                      </p:tavLst>
                                    </p:anim>
                                    <p:anim calcmode="lin" valueType="num">
                                      <p:cBhvr>
                                        <p:cTn id="22" dur="500" fill="hold"/>
                                        <p:tgtEl>
                                          <p:spTgt spid="24"/>
                                        </p:tgtEl>
                                        <p:attrNameLst>
                                          <p:attrName>ppt_h</p:attrName>
                                        </p:attrNameLst>
                                      </p:cBhvr>
                                      <p:tavLst>
                                        <p:tav tm="0">
                                          <p:val>
                                            <p:fltVal val="0"/>
                                          </p:val>
                                        </p:tav>
                                        <p:tav tm="100000">
                                          <p:val>
                                            <p:strVal val="#ppt_h"/>
                                          </p:val>
                                        </p:tav>
                                      </p:tavLst>
                                    </p:anim>
                                    <p:animEffect transition="in" filter="fade">
                                      <p:cBhvr>
                                        <p:cTn id="2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5" grpId="0"/>
      <p:bldP spid="15" grpId="1"/>
      <p:bldP spid="25" grpId="0"/>
      <p:bldP spid="25"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图片 16" descr="P-10295007-10270781"/>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8654415" y="1782447"/>
            <a:ext cx="2781300" cy="3462655"/>
          </a:xfrm>
          <a:custGeom>
            <a:avLst/>
            <a:gdLst/>
            <a:ahLst/>
            <a:cxnLst>
              <a:cxn ang="3">
                <a:pos x="hc" y="t"/>
              </a:cxn>
              <a:cxn ang="cd2">
                <a:pos x="l" y="vc"/>
              </a:cxn>
              <a:cxn ang="cd4">
                <a:pos x="hc" y="b"/>
              </a:cxn>
              <a:cxn ang="0">
                <a:pos x="r" y="vc"/>
              </a:cxn>
            </a:cxnLst>
            <a:rect l="l" t="t" r="r" b="b"/>
            <a:pathLst>
              <a:path w="4380" h="5453">
                <a:moveTo>
                  <a:pt x="0" y="275"/>
                </a:moveTo>
                <a:cubicBezTo>
                  <a:pt x="0" y="123"/>
                  <a:pt x="123" y="0"/>
                  <a:pt x="275" y="0"/>
                </a:cubicBezTo>
                <a:lnTo>
                  <a:pt x="4105" y="0"/>
                </a:lnTo>
                <a:cubicBezTo>
                  <a:pt x="4257" y="0"/>
                  <a:pt x="4380" y="123"/>
                  <a:pt x="4380" y="275"/>
                </a:cubicBezTo>
                <a:lnTo>
                  <a:pt x="4380" y="5178"/>
                </a:lnTo>
                <a:cubicBezTo>
                  <a:pt x="4380" y="5330"/>
                  <a:pt x="4257" y="5453"/>
                  <a:pt x="4105" y="5453"/>
                </a:cubicBezTo>
                <a:lnTo>
                  <a:pt x="275" y="5453"/>
                </a:lnTo>
                <a:cubicBezTo>
                  <a:pt x="123" y="5453"/>
                  <a:pt x="0" y="5330"/>
                  <a:pt x="0" y="5178"/>
                </a:cubicBezTo>
                <a:lnTo>
                  <a:pt x="0" y="275"/>
                </a:lnTo>
                <a:close/>
              </a:path>
            </a:pathLst>
          </a:custGeom>
        </p:spPr>
      </p:pic>
      <p:pic>
        <p:nvPicPr>
          <p:cNvPr id="18" name="图片 17" descr="P-10279056-10256496"/>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a:off x="776606" y="1782447"/>
            <a:ext cx="2781300" cy="3462655"/>
          </a:xfrm>
          <a:custGeom>
            <a:avLst/>
            <a:gdLst/>
            <a:ahLst/>
            <a:cxnLst>
              <a:cxn ang="3">
                <a:pos x="hc" y="t"/>
              </a:cxn>
              <a:cxn ang="cd2">
                <a:pos x="l" y="vc"/>
              </a:cxn>
              <a:cxn ang="cd4">
                <a:pos x="hc" y="b"/>
              </a:cxn>
              <a:cxn ang="0">
                <a:pos x="r" y="vc"/>
              </a:cxn>
            </a:cxnLst>
            <a:rect l="l" t="t" r="r" b="b"/>
            <a:pathLst>
              <a:path w="4380" h="5453">
                <a:moveTo>
                  <a:pt x="0" y="275"/>
                </a:moveTo>
                <a:cubicBezTo>
                  <a:pt x="0" y="123"/>
                  <a:pt x="123" y="0"/>
                  <a:pt x="275" y="0"/>
                </a:cubicBezTo>
                <a:lnTo>
                  <a:pt x="4105" y="0"/>
                </a:lnTo>
                <a:cubicBezTo>
                  <a:pt x="4257" y="0"/>
                  <a:pt x="4380" y="123"/>
                  <a:pt x="4380" y="275"/>
                </a:cubicBezTo>
                <a:lnTo>
                  <a:pt x="4380" y="5178"/>
                </a:lnTo>
                <a:cubicBezTo>
                  <a:pt x="4380" y="5330"/>
                  <a:pt x="4257" y="5453"/>
                  <a:pt x="4105" y="5453"/>
                </a:cubicBezTo>
                <a:lnTo>
                  <a:pt x="275" y="5453"/>
                </a:lnTo>
                <a:cubicBezTo>
                  <a:pt x="123" y="5453"/>
                  <a:pt x="0" y="5330"/>
                  <a:pt x="0" y="5178"/>
                </a:cubicBezTo>
                <a:lnTo>
                  <a:pt x="0" y="275"/>
                </a:lnTo>
                <a:close/>
              </a:path>
            </a:pathLst>
          </a:custGeom>
        </p:spPr>
      </p:pic>
      <p:grpSp>
        <p:nvGrpSpPr>
          <p:cNvPr id="5" name="组合 4"/>
          <p:cNvGrpSpPr/>
          <p:nvPr/>
        </p:nvGrpSpPr>
        <p:grpSpPr>
          <a:xfrm>
            <a:off x="290020" y="120650"/>
            <a:ext cx="5640245" cy="521970"/>
            <a:chOff x="457" y="190"/>
            <a:chExt cx="8882" cy="822"/>
          </a:xfrm>
        </p:grpSpPr>
        <p:sp>
          <p:nvSpPr>
            <p:cNvPr id="19" name="五角星 18"/>
            <p:cNvSpPr/>
            <p:nvPr>
              <p:custDataLst>
                <p:tags r:id="rId1"/>
              </p:custDataLst>
            </p:nvPr>
          </p:nvSpPr>
          <p:spPr>
            <a:xfrm>
              <a:off x="457" y="250"/>
              <a:ext cx="602" cy="601"/>
            </a:xfrm>
            <a:prstGeom prst="star5">
              <a:avLst>
                <a:gd name="adj" fmla="val 23359"/>
                <a:gd name="hf" fmla="val 105146"/>
                <a:gd name="vf" fmla="val 110557"/>
              </a:avLst>
            </a:prstGeom>
            <a:gradFill>
              <a:gsLst>
                <a:gs pos="0">
                  <a:srgbClr val="BC2124"/>
                </a:gs>
                <a:gs pos="47000">
                  <a:srgbClr val="F1321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latin typeface="Arial"/>
                <a:ea typeface="阿里巴巴普惠体 Medium"/>
                <a:cs typeface="阿里巴巴普惠体 Medium"/>
                <a:sym typeface="Arial"/>
              </a:endParaRPr>
            </a:p>
          </p:txBody>
        </p:sp>
        <p:sp>
          <p:nvSpPr>
            <p:cNvPr id="38" name="文本框 37"/>
            <p:cNvSpPr txBox="1"/>
            <p:nvPr>
              <p:custDataLst>
                <p:tags r:id="rId2"/>
              </p:custDataLst>
            </p:nvPr>
          </p:nvSpPr>
          <p:spPr>
            <a:xfrm>
              <a:off x="1207" y="190"/>
              <a:ext cx="8132" cy="822"/>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l">
                <a:buClrTx/>
                <a:buSzTx/>
                <a:buFontTx/>
              </a:pPr>
              <a:r>
                <a:rPr lang="zh-CN" altLang="en-US" sz="2800" b="1">
                  <a:gradFill>
                    <a:gsLst>
                      <a:gs pos="40000">
                        <a:srgbClr val="F53E21"/>
                      </a:gs>
                      <a:gs pos="100000">
                        <a:srgbClr val="B31D24"/>
                      </a:gs>
                    </a:gsLst>
                    <a:lin ang="5400000" scaled="0"/>
                  </a:gradFill>
                  <a:effectLst/>
                  <a:latin typeface="Arial"/>
                  <a:ea typeface="阿里巴巴普惠体 Medium"/>
                  <a:cs typeface="阿里巴巴普惠体 Medium"/>
                  <a:sym typeface="Arial"/>
                </a:rPr>
                <a:t>什么是普通话?</a:t>
              </a:r>
            </a:p>
          </p:txBody>
        </p:sp>
      </p:grpSp>
      <p:sp>
        <p:nvSpPr>
          <p:cNvPr id="14" name="Gloria的作品11"/>
          <p:cNvSpPr txBox="1"/>
          <p:nvPr/>
        </p:nvSpPr>
        <p:spPr>
          <a:xfrm>
            <a:off x="4221083" y="3100070"/>
            <a:ext cx="3897631" cy="1421928"/>
          </a:xfrm>
          <a:prstGeom prst="rect">
            <a:avLst/>
          </a:prstGeom>
        </p:spPr>
        <p:txBody>
          <a:bodyPr wrap="square" rtlCol="0">
            <a:spAutoFit/>
          </a:bodyPr>
          <a:lstStyle>
            <a:defPPr>
              <a:defRPr lang="zh-CN"/>
            </a:defPPr>
            <a:lvl1pPr algn="ctr">
              <a:defRPr sz="1600">
                <a:solidFill>
                  <a:schemeClr val="tx1">
                    <a:lumMod val="75000"/>
                    <a:lumOff val="25000"/>
                  </a:schemeClr>
                </a:solidFill>
              </a:defRPr>
            </a:lvl1pPr>
          </a:lstStyle>
          <a:p>
            <a:pPr indent="0" algn="l" fontAlgn="auto">
              <a:lnSpc>
                <a:spcPct val="120000"/>
              </a:lnSpc>
            </a:pPr>
            <a:r>
              <a:rPr lang="zh-CN" altLang="en-US" sz="1800" dirty="0">
                <a:solidFill>
                  <a:schemeClr val="tx1">
                    <a:lumMod val="75000"/>
                    <a:lumOff val="25000"/>
                  </a:schemeClr>
                </a:solidFill>
                <a:latin typeface="Arial"/>
                <a:ea typeface="阿里巴巴普惠体 Medium"/>
                <a:cs typeface="阿里巴巴普惠体 Medium"/>
                <a:sym typeface="Arial"/>
              </a:rPr>
              <a:t>普通话是全国通用的语言。普通话以北京语音为标准音，以北方话为基础方言，以典范的现代白话文著作为语法规范。</a:t>
            </a:r>
          </a:p>
        </p:txBody>
      </p:sp>
      <p:sp>
        <p:nvSpPr>
          <p:cNvPr id="10" name="Gloria的作品4-4"/>
          <p:cNvSpPr>
            <a:spLocks noChangeArrowheads="1"/>
          </p:cNvSpPr>
          <p:nvPr/>
        </p:nvSpPr>
        <p:spPr bwMode="auto">
          <a:xfrm>
            <a:off x="4270613" y="2419985"/>
            <a:ext cx="3798571" cy="548640"/>
          </a:xfrm>
          <a:prstGeom prst="roundRect">
            <a:avLst>
              <a:gd name="adj" fmla="val 16667"/>
            </a:avLst>
          </a:prstGeom>
          <a:gradFill>
            <a:gsLst>
              <a:gs pos="0">
                <a:srgbClr val="BC2124"/>
              </a:gs>
              <a:gs pos="47000">
                <a:srgbClr val="F1321A"/>
              </a:gs>
            </a:gsLst>
            <a:lin ang="16200000" scaled="0"/>
          </a:gradFill>
          <a:ln>
            <a:noFill/>
          </a:ln>
        </p:spPr>
        <p:txBody>
          <a:bodyPr anchor="ctr"/>
          <a:lstStyle/>
          <a:p>
            <a:pPr algn="ctr" eaLnBrk="1" hangingPunct="1"/>
            <a:r>
              <a:rPr lang="zh-CN" altLang="en-US" sz="2000" b="1" dirty="0">
                <a:solidFill>
                  <a:schemeClr val="bg1"/>
                </a:solidFill>
                <a:latin typeface="Arial"/>
                <a:ea typeface="阿里巴巴普惠体 Medium"/>
                <a:cs typeface="阿里巴巴普惠体 Medium"/>
                <a:sym typeface="Arial"/>
              </a:rPr>
              <a:t>学好普通话，方便你我他</a:t>
            </a:r>
            <a:endParaRPr lang="en-US" altLang="zh-CN" sz="2000" b="1" dirty="0">
              <a:solidFill>
                <a:schemeClr val="bg1"/>
              </a:solidFill>
              <a:latin typeface="Arial"/>
              <a:ea typeface="阿里巴巴普惠体 Medium"/>
              <a:cs typeface="阿里巴巴普惠体 Medium"/>
              <a:sym typeface="Arial"/>
            </a:endParaRPr>
          </a:p>
        </p:txBody>
      </p:sp>
      <p:cxnSp>
        <p:nvCxnSpPr>
          <p:cNvPr id="11" name="直接连接符 10"/>
          <p:cNvCxnSpPr/>
          <p:nvPr/>
        </p:nvCxnSpPr>
        <p:spPr>
          <a:xfrm>
            <a:off x="4239499" y="4846320"/>
            <a:ext cx="3860800" cy="0"/>
          </a:xfrm>
          <a:prstGeom prst="line">
            <a:avLst/>
          </a:prstGeom>
          <a:ln w="25400">
            <a:solidFill>
              <a:srgbClr val="DB1E1A"/>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advTm="4000">
        <p:split orient="vert" dir="in"/>
      </p:transition>
    </mc:Choice>
    <mc:Fallback xmlns="">
      <p:transition spd="slow" advTm="4000">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strips(downLeft)">
                                      <p:cBhvr>
                                        <p:cTn id="7" dur="500"/>
                                        <p:tgtEl>
                                          <p:spTgt spid="1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p:tgtEl>
                                          <p:spTgt spid="10"/>
                                        </p:tgtEl>
                                        <p:attrNameLst>
                                          <p:attrName>ppt_y</p:attrName>
                                        </p:attrNameLst>
                                      </p:cBhvr>
                                      <p:tavLst>
                                        <p:tav tm="0">
                                          <p:val>
                                            <p:strVal val="#ppt_y+#ppt_h*1.125000"/>
                                          </p:val>
                                        </p:tav>
                                        <p:tav tm="100000">
                                          <p:val>
                                            <p:strVal val="#ppt_y"/>
                                          </p:val>
                                        </p:tav>
                                      </p:tavLst>
                                    </p:anim>
                                    <p:animEffect transition="in" filter="wipe(up)">
                                      <p:cBhvr>
                                        <p:cTn id="12" dur="500"/>
                                        <p:tgtEl>
                                          <p:spTgt spid="10"/>
                                        </p:tgtEl>
                                      </p:cBhvr>
                                    </p:animEffect>
                                  </p:childTnLst>
                                </p:cTn>
                              </p:par>
                            </p:childTnLst>
                          </p:cTn>
                        </p:par>
                        <p:par>
                          <p:cTn id="13" fill="hold">
                            <p:stCondLst>
                              <p:cond delay="1000"/>
                            </p:stCondLst>
                            <p:childTnLst>
                              <p:par>
                                <p:cTn id="14" presetID="12" presetClass="entr" presetSubtype="4"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500"/>
                                        <p:tgtEl>
                                          <p:spTgt spid="14"/>
                                        </p:tgtEl>
                                        <p:attrNameLst>
                                          <p:attrName>ppt_y</p:attrName>
                                        </p:attrNameLst>
                                      </p:cBhvr>
                                      <p:tavLst>
                                        <p:tav tm="0">
                                          <p:val>
                                            <p:strVal val="#ppt_y+#ppt_h*1.125000"/>
                                          </p:val>
                                        </p:tav>
                                        <p:tav tm="100000">
                                          <p:val>
                                            <p:strVal val="#ppt_y"/>
                                          </p:val>
                                        </p:tav>
                                      </p:tavLst>
                                    </p:anim>
                                    <p:animEffect transition="in" filter="wipe(up)">
                                      <p:cBhvr>
                                        <p:cTn id="17" dur="500"/>
                                        <p:tgtEl>
                                          <p:spTgt spid="14"/>
                                        </p:tgtEl>
                                      </p:cBhvr>
                                    </p:animEffect>
                                  </p:childTnLst>
                                </p:cTn>
                              </p:par>
                            </p:childTnLst>
                          </p:cTn>
                        </p:par>
                        <p:par>
                          <p:cTn id="18" fill="hold">
                            <p:stCondLst>
                              <p:cond delay="1500"/>
                            </p:stCondLst>
                            <p:childTnLst>
                              <p:par>
                                <p:cTn id="19" presetID="12" presetClass="entr" presetSubtype="4" fill="hold"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p:tgtEl>
                                          <p:spTgt spid="11"/>
                                        </p:tgtEl>
                                        <p:attrNameLst>
                                          <p:attrName>ppt_y</p:attrName>
                                        </p:attrNameLst>
                                      </p:cBhvr>
                                      <p:tavLst>
                                        <p:tav tm="0">
                                          <p:val>
                                            <p:strVal val="#ppt_y+#ppt_h*1.125000"/>
                                          </p:val>
                                        </p:tav>
                                        <p:tav tm="100000">
                                          <p:val>
                                            <p:strVal val="#ppt_y"/>
                                          </p:val>
                                        </p:tav>
                                      </p:tavLst>
                                    </p:anim>
                                    <p:animEffect transition="in" filter="wipe(up)">
                                      <p:cBhvr>
                                        <p:cTn id="22" dur="500"/>
                                        <p:tgtEl>
                                          <p:spTgt spid="11"/>
                                        </p:tgtEl>
                                      </p:cBhvr>
                                    </p:animEffect>
                                  </p:childTnLst>
                                </p:cTn>
                              </p:par>
                            </p:childTnLst>
                          </p:cTn>
                        </p:par>
                        <p:par>
                          <p:cTn id="23" fill="hold">
                            <p:stCondLst>
                              <p:cond delay="2000"/>
                            </p:stCondLst>
                            <p:childTnLst>
                              <p:par>
                                <p:cTn id="24" presetID="18" presetClass="entr" presetSubtype="12" fill="hold"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strips(downLeft)">
                                      <p:cBhvr>
                                        <p:cTn id="2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4" grpId="1"/>
      <p:bldP spid="10" grpId="0" animBg="1"/>
      <p:bldP spid="10"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 name="图片 60" descr="51miz-E1127037-1DF4936C-3840x2400"/>
          <p:cNvPicPr>
            <a:picLocks noChangeAspect="1"/>
          </p:cNvPicPr>
          <p:nvPr/>
        </p:nvPicPr>
        <p:blipFill>
          <a:blip r:embed="rId9" cstate="email">
            <a:extLst>
              <a:ext uri="{28A0092B-C50C-407E-A947-70E740481C1C}">
                <a14:useLocalDpi xmlns:a14="http://schemas.microsoft.com/office/drawing/2010/main"/>
              </a:ext>
            </a:extLst>
          </a:blip>
          <a:srcRect/>
          <a:stretch>
            <a:fillRect/>
          </a:stretch>
        </p:blipFill>
        <p:spPr>
          <a:xfrm>
            <a:off x="982346" y="1420497"/>
            <a:ext cx="10227311" cy="1787525"/>
          </a:xfrm>
          <a:custGeom>
            <a:avLst/>
            <a:gdLst/>
            <a:ahLst/>
            <a:cxnLst>
              <a:cxn ang="3">
                <a:pos x="hc" y="t"/>
              </a:cxn>
              <a:cxn ang="cd2">
                <a:pos x="l" y="vc"/>
              </a:cxn>
              <a:cxn ang="cd4">
                <a:pos x="hc" y="b"/>
              </a:cxn>
              <a:cxn ang="0">
                <a:pos x="r" y="vc"/>
              </a:cxn>
            </a:cxnLst>
            <a:rect l="l" t="t" r="r" b="b"/>
            <a:pathLst>
              <a:path w="16106" h="2815">
                <a:moveTo>
                  <a:pt x="0" y="469"/>
                </a:moveTo>
                <a:cubicBezTo>
                  <a:pt x="0" y="210"/>
                  <a:pt x="210" y="0"/>
                  <a:pt x="469" y="0"/>
                </a:cubicBezTo>
                <a:lnTo>
                  <a:pt x="15637" y="0"/>
                </a:lnTo>
                <a:cubicBezTo>
                  <a:pt x="15896" y="0"/>
                  <a:pt x="16106" y="210"/>
                  <a:pt x="16106" y="469"/>
                </a:cubicBezTo>
                <a:lnTo>
                  <a:pt x="16106" y="2346"/>
                </a:lnTo>
                <a:cubicBezTo>
                  <a:pt x="16106" y="2605"/>
                  <a:pt x="15896" y="2815"/>
                  <a:pt x="15637" y="2815"/>
                </a:cubicBezTo>
                <a:lnTo>
                  <a:pt x="469" y="2815"/>
                </a:lnTo>
                <a:cubicBezTo>
                  <a:pt x="210" y="2815"/>
                  <a:pt x="0" y="2605"/>
                  <a:pt x="0" y="2346"/>
                </a:cubicBezTo>
                <a:lnTo>
                  <a:pt x="0" y="469"/>
                </a:lnTo>
                <a:close/>
              </a:path>
            </a:pathLst>
          </a:custGeom>
        </p:spPr>
      </p:pic>
      <p:grpSp>
        <p:nvGrpSpPr>
          <p:cNvPr id="4" name="组合 3"/>
          <p:cNvGrpSpPr/>
          <p:nvPr/>
        </p:nvGrpSpPr>
        <p:grpSpPr>
          <a:xfrm>
            <a:off x="290020" y="120650"/>
            <a:ext cx="5640245" cy="521970"/>
            <a:chOff x="457" y="190"/>
            <a:chExt cx="8882" cy="822"/>
          </a:xfrm>
        </p:grpSpPr>
        <p:sp>
          <p:nvSpPr>
            <p:cNvPr id="6" name="五角星 5"/>
            <p:cNvSpPr/>
            <p:nvPr>
              <p:custDataLst>
                <p:tags r:id="rId5"/>
              </p:custDataLst>
            </p:nvPr>
          </p:nvSpPr>
          <p:spPr>
            <a:xfrm>
              <a:off x="457" y="250"/>
              <a:ext cx="602" cy="601"/>
            </a:xfrm>
            <a:prstGeom prst="star5">
              <a:avLst>
                <a:gd name="adj" fmla="val 23359"/>
                <a:gd name="hf" fmla="val 105146"/>
                <a:gd name="vf" fmla="val 110557"/>
              </a:avLst>
            </a:prstGeom>
            <a:gradFill>
              <a:gsLst>
                <a:gs pos="0">
                  <a:srgbClr val="BC2124"/>
                </a:gs>
                <a:gs pos="47000">
                  <a:srgbClr val="F1321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latin typeface="Arial"/>
                <a:ea typeface="阿里巴巴普惠体 Medium"/>
                <a:cs typeface="阿里巴巴普惠体 Medium"/>
                <a:sym typeface="Arial"/>
              </a:endParaRPr>
            </a:p>
          </p:txBody>
        </p:sp>
        <p:sp>
          <p:nvSpPr>
            <p:cNvPr id="7" name="文本框 6"/>
            <p:cNvSpPr txBox="1"/>
            <p:nvPr>
              <p:custDataLst>
                <p:tags r:id="rId6"/>
              </p:custDataLst>
            </p:nvPr>
          </p:nvSpPr>
          <p:spPr>
            <a:xfrm>
              <a:off x="1207" y="190"/>
              <a:ext cx="8132" cy="822"/>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l">
                <a:buClrTx/>
                <a:buSzTx/>
                <a:buFontTx/>
              </a:pPr>
              <a:r>
                <a:rPr lang="zh-CN" altLang="en-US" sz="2800" b="1">
                  <a:gradFill>
                    <a:gsLst>
                      <a:gs pos="40000">
                        <a:srgbClr val="F53E21"/>
                      </a:gs>
                      <a:gs pos="100000">
                        <a:srgbClr val="B31D24"/>
                      </a:gs>
                    </a:gsLst>
                    <a:lin ang="5400000" scaled="0"/>
                  </a:gradFill>
                  <a:effectLst/>
                  <a:latin typeface="Arial"/>
                  <a:ea typeface="阿里巴巴普惠体 Medium"/>
                  <a:cs typeface="阿里巴巴普惠体 Medium"/>
                  <a:sym typeface="Arial"/>
                </a:rPr>
                <a:t>为什么要说普通话?</a:t>
              </a:r>
            </a:p>
          </p:txBody>
        </p:sp>
      </p:grpSp>
      <p:grpSp>
        <p:nvGrpSpPr>
          <p:cNvPr id="45" name="组合 44"/>
          <p:cNvGrpSpPr/>
          <p:nvPr/>
        </p:nvGrpSpPr>
        <p:grpSpPr>
          <a:xfrm>
            <a:off x="1280160" y="3578225"/>
            <a:ext cx="629285" cy="411480"/>
            <a:chOff x="2283" y="5531"/>
            <a:chExt cx="864" cy="648"/>
          </a:xfrm>
        </p:grpSpPr>
        <p:sp>
          <p:nvSpPr>
            <p:cNvPr id="46" name="燕尾形 45"/>
            <p:cNvSpPr/>
            <p:nvPr>
              <p:custDataLst>
                <p:tags r:id="rId3"/>
              </p:custDataLst>
            </p:nvPr>
          </p:nvSpPr>
          <p:spPr>
            <a:xfrm>
              <a:off x="2283" y="5531"/>
              <a:ext cx="500" cy="648"/>
            </a:xfrm>
            <a:prstGeom prst="chevron">
              <a:avLst/>
            </a:prstGeom>
            <a:gradFill>
              <a:gsLst>
                <a:gs pos="0">
                  <a:srgbClr val="B31D24"/>
                </a:gs>
                <a:gs pos="100000">
                  <a:srgbClr val="E8382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52" name="燕尾形 51"/>
            <p:cNvSpPr/>
            <p:nvPr>
              <p:custDataLst>
                <p:tags r:id="rId4"/>
              </p:custDataLst>
            </p:nvPr>
          </p:nvSpPr>
          <p:spPr>
            <a:xfrm>
              <a:off x="2647" y="5531"/>
              <a:ext cx="500" cy="648"/>
            </a:xfrm>
            <a:prstGeom prst="chevron">
              <a:avLst/>
            </a:prstGeom>
            <a:gradFill>
              <a:gsLst>
                <a:gs pos="0">
                  <a:srgbClr val="B31D24"/>
                </a:gs>
                <a:gs pos="100000">
                  <a:srgbClr val="E8382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sp>
        <p:nvSpPr>
          <p:cNvPr id="54" name="文本框 53"/>
          <p:cNvSpPr txBox="1"/>
          <p:nvPr/>
        </p:nvSpPr>
        <p:spPr>
          <a:xfrm>
            <a:off x="1984377" y="3442972"/>
            <a:ext cx="8979535" cy="681355"/>
          </a:xfrm>
          <a:prstGeom prst="rect">
            <a:avLst/>
          </a:prstGeom>
          <a:noFill/>
        </p:spPr>
        <p:txBody>
          <a:bodyPr wrap="square" rtlCol="0" anchor="t">
            <a:spAutoFit/>
          </a:bodyPr>
          <a:lstStyle/>
          <a:p>
            <a:pPr lvl="0" indent="0" algn="l" fontAlgn="auto">
              <a:lnSpc>
                <a:spcPct val="120000"/>
              </a:lnSpc>
              <a:spcBef>
                <a:spcPts val="0"/>
              </a:spcBef>
              <a:spcAft>
                <a:spcPts val="0"/>
              </a:spcAft>
              <a:buClrTx/>
              <a:buSzTx/>
              <a:buFontTx/>
            </a:pPr>
            <a:r>
              <a:rPr lang="zh-CN" altLang="en-US" sz="1600" kern="0" dirty="0">
                <a:solidFill>
                  <a:schemeClr val="tx1">
                    <a:lumMod val="75000"/>
                    <a:lumOff val="25000"/>
                  </a:schemeClr>
                </a:solidFill>
                <a:latin typeface="Arial"/>
                <a:ea typeface="阿里巴巴普惠体 Medium"/>
                <a:cs typeface="阿里巴巴普惠体 Medium"/>
                <a:sym typeface="Arial"/>
              </a:rPr>
              <a:t>语言是社会生活中不可缺少的交际工具和信息载体，语言社会应用的规范化程度是衡量国家物质文明和精神文明发展水平的重要标志之一。</a:t>
            </a:r>
          </a:p>
        </p:txBody>
      </p:sp>
      <p:grpSp>
        <p:nvGrpSpPr>
          <p:cNvPr id="56" name="组合 55"/>
          <p:cNvGrpSpPr/>
          <p:nvPr/>
        </p:nvGrpSpPr>
        <p:grpSpPr>
          <a:xfrm>
            <a:off x="1280160" y="4706620"/>
            <a:ext cx="629285" cy="411480"/>
            <a:chOff x="2283" y="5531"/>
            <a:chExt cx="864" cy="648"/>
          </a:xfrm>
        </p:grpSpPr>
        <p:sp>
          <p:nvSpPr>
            <p:cNvPr id="57" name="燕尾形 56"/>
            <p:cNvSpPr/>
            <p:nvPr>
              <p:custDataLst>
                <p:tags r:id="rId1"/>
              </p:custDataLst>
            </p:nvPr>
          </p:nvSpPr>
          <p:spPr>
            <a:xfrm>
              <a:off x="2283" y="5531"/>
              <a:ext cx="500" cy="648"/>
            </a:xfrm>
            <a:prstGeom prst="chevron">
              <a:avLst/>
            </a:prstGeom>
            <a:gradFill>
              <a:gsLst>
                <a:gs pos="0">
                  <a:srgbClr val="B31D24"/>
                </a:gs>
                <a:gs pos="100000">
                  <a:srgbClr val="E8382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58" name="燕尾形 57"/>
            <p:cNvSpPr/>
            <p:nvPr>
              <p:custDataLst>
                <p:tags r:id="rId2"/>
              </p:custDataLst>
            </p:nvPr>
          </p:nvSpPr>
          <p:spPr>
            <a:xfrm>
              <a:off x="2647" y="5531"/>
              <a:ext cx="500" cy="648"/>
            </a:xfrm>
            <a:prstGeom prst="chevron">
              <a:avLst/>
            </a:prstGeom>
            <a:gradFill>
              <a:gsLst>
                <a:gs pos="0">
                  <a:srgbClr val="B31D24"/>
                </a:gs>
                <a:gs pos="100000">
                  <a:srgbClr val="E8382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sp>
        <p:nvSpPr>
          <p:cNvPr id="59" name="文本框 58"/>
          <p:cNvSpPr txBox="1"/>
          <p:nvPr/>
        </p:nvSpPr>
        <p:spPr>
          <a:xfrm>
            <a:off x="1984377" y="4571367"/>
            <a:ext cx="8979535" cy="978729"/>
          </a:xfrm>
          <a:prstGeom prst="rect">
            <a:avLst/>
          </a:prstGeom>
          <a:noFill/>
        </p:spPr>
        <p:txBody>
          <a:bodyPr wrap="square" rtlCol="0" anchor="t">
            <a:spAutoFit/>
          </a:bodyPr>
          <a:lstStyle/>
          <a:p>
            <a:pPr lvl="0" indent="0" algn="l" fontAlgn="auto">
              <a:lnSpc>
                <a:spcPct val="120000"/>
              </a:lnSpc>
              <a:spcBef>
                <a:spcPts val="0"/>
              </a:spcBef>
              <a:spcAft>
                <a:spcPts val="0"/>
              </a:spcAft>
              <a:buClrTx/>
              <a:buSzTx/>
              <a:buFontTx/>
            </a:pPr>
            <a:r>
              <a:rPr lang="zh-CN" altLang="en-US" sz="1600" kern="0" dirty="0">
                <a:solidFill>
                  <a:schemeClr val="tx1">
                    <a:lumMod val="75000"/>
                    <a:lumOff val="25000"/>
                  </a:schemeClr>
                </a:solidFill>
                <a:latin typeface="Arial"/>
                <a:ea typeface="阿里巴巴普惠体 Medium"/>
                <a:cs typeface="阿里巴巴普惠体 Medium"/>
                <a:sym typeface="Arial"/>
              </a:rPr>
              <a:t>我国幅员辽阔.人口众多而且多民族、多语言、多方言，在建设有中国特色社会主义现代化的进程中，必须使用全国通用的规范化的语言文字，才能在保证交际顺利，信息、政令畅通的基础上，促进经济、政治、文化等各项事业的发展。</a:t>
            </a:r>
          </a:p>
        </p:txBody>
      </p:sp>
    </p:spTree>
  </p:cSld>
  <p:clrMapOvr>
    <a:masterClrMapping/>
  </p:clrMapOvr>
  <mc:AlternateContent xmlns:mc="http://schemas.openxmlformats.org/markup-compatibility/2006" xmlns:p14="http://schemas.microsoft.com/office/powerpoint/2010/main">
    <mc:Choice Requires="p14">
      <p:transition spd="slow" p14:dur="1500" advTm="4000">
        <p:split orient="vert" dir="in"/>
      </p:transition>
    </mc:Choice>
    <mc:Fallback xmlns="">
      <p:transition spd="slow" advTm="4000">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strips(downLeft)">
                                      <p:cBhvr>
                                        <p:cTn id="7" dur="500"/>
                                        <p:tgtEl>
                                          <p:spTgt spid="6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5"/>
                                        </p:tgtEl>
                                        <p:attrNameLst>
                                          <p:attrName>style.visibility</p:attrName>
                                        </p:attrNameLst>
                                      </p:cBhvr>
                                      <p:to>
                                        <p:strVal val="visible"/>
                                      </p:to>
                                    </p:set>
                                    <p:animEffect transition="in" filter="wipe(left)">
                                      <p:cBhvr>
                                        <p:cTn id="11" dur="500"/>
                                        <p:tgtEl>
                                          <p:spTgt spid="45"/>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54"/>
                                        </p:tgtEl>
                                        <p:attrNameLst>
                                          <p:attrName>style.visibility</p:attrName>
                                        </p:attrNameLst>
                                      </p:cBhvr>
                                      <p:to>
                                        <p:strVal val="visible"/>
                                      </p:to>
                                    </p:set>
                                    <p:animEffect transition="in" filter="wipe(left)">
                                      <p:cBhvr>
                                        <p:cTn id="15" dur="500"/>
                                        <p:tgtEl>
                                          <p:spTgt spid="54"/>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56"/>
                                        </p:tgtEl>
                                        <p:attrNameLst>
                                          <p:attrName>style.visibility</p:attrName>
                                        </p:attrNameLst>
                                      </p:cBhvr>
                                      <p:to>
                                        <p:strVal val="visible"/>
                                      </p:to>
                                    </p:set>
                                    <p:animEffect transition="in" filter="wipe(left)">
                                      <p:cBhvr>
                                        <p:cTn id="19" dur="500"/>
                                        <p:tgtEl>
                                          <p:spTgt spid="56"/>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59"/>
                                        </p:tgtEl>
                                        <p:attrNameLst>
                                          <p:attrName>style.visibility</p:attrName>
                                        </p:attrNameLst>
                                      </p:cBhvr>
                                      <p:to>
                                        <p:strVal val="visible"/>
                                      </p:to>
                                    </p:set>
                                    <p:animEffect transition="in" filter="wipe(left)">
                                      <p:cBhvr>
                                        <p:cTn id="23"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4" grpId="1"/>
      <p:bldP spid="59" grpId="0"/>
      <p:bldP spid="59"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F:\浏览器下载地址\全国推广普通话宣传周 (1)\背景.jpg背景"/>
          <p:cNvPicPr>
            <a:picLocks noChangeAspect="1"/>
          </p:cNvPicPr>
          <p:nvPr>
            <p:custDataLst>
              <p:tags r:id="rId1"/>
            </p:custDataLst>
          </p:nvPr>
        </p:nvPicPr>
        <p:blipFill>
          <a:blip r:embed="rId15" cstate="email">
            <a:extLst>
              <a:ext uri="{28A0092B-C50C-407E-A947-70E740481C1C}">
                <a14:useLocalDpi xmlns:a14="http://schemas.microsoft.com/office/drawing/2010/main"/>
              </a:ext>
            </a:extLst>
          </a:blip>
          <a:srcRect/>
          <a:stretch>
            <a:fillRect/>
          </a:stretch>
        </p:blipFill>
        <p:spPr>
          <a:xfrm>
            <a:off x="-28574" y="0"/>
            <a:ext cx="12214225" cy="6858000"/>
          </a:xfrm>
          <a:prstGeom prst="rect">
            <a:avLst/>
          </a:prstGeom>
        </p:spPr>
      </p:pic>
      <p:pic>
        <p:nvPicPr>
          <p:cNvPr id="6" name="图片 5" descr="ye"/>
          <p:cNvPicPr>
            <a:picLocks noChangeAspect="1"/>
          </p:cNvPicPr>
          <p:nvPr/>
        </p:nvPicPr>
        <p:blipFill>
          <a:blip r:embed="rId16" cstate="email">
            <a:extLst>
              <a:ext uri="{28A0092B-C50C-407E-A947-70E740481C1C}">
                <a14:useLocalDpi xmlns:a14="http://schemas.microsoft.com/office/drawing/2010/main"/>
              </a:ext>
            </a:extLst>
          </a:blip>
          <a:srcRect/>
          <a:stretch>
            <a:fillRect/>
          </a:stretch>
        </p:blipFill>
        <p:spPr>
          <a:xfrm>
            <a:off x="9341486" y="0"/>
            <a:ext cx="2863215" cy="1658620"/>
          </a:xfrm>
          <a:prstGeom prst="rect">
            <a:avLst/>
          </a:prstGeom>
        </p:spPr>
      </p:pic>
      <p:pic>
        <p:nvPicPr>
          <p:cNvPr id="7" name="图片 6" descr="ren"/>
          <p:cNvPicPr>
            <a:picLocks noChangeAspect="1"/>
          </p:cNvPicPr>
          <p:nvPr/>
        </p:nvPicPr>
        <p:blipFill>
          <a:blip r:embed="rId17" cstate="email">
            <a:extLst>
              <a:ext uri="{28A0092B-C50C-407E-A947-70E740481C1C}">
                <a14:useLocalDpi xmlns:a14="http://schemas.microsoft.com/office/drawing/2010/main"/>
              </a:ext>
            </a:extLst>
          </a:blip>
          <a:srcRect/>
          <a:stretch>
            <a:fillRect/>
          </a:stretch>
        </p:blipFill>
        <p:spPr>
          <a:xfrm>
            <a:off x="353061" y="3711577"/>
            <a:ext cx="2054860" cy="3160395"/>
          </a:xfrm>
          <a:prstGeom prst="rect">
            <a:avLst/>
          </a:prstGeom>
        </p:spPr>
      </p:pic>
      <p:pic>
        <p:nvPicPr>
          <p:cNvPr id="8" name="图片 7" descr="s"/>
          <p:cNvPicPr>
            <a:picLocks noChangeAspect="1"/>
          </p:cNvPicPr>
          <p:nvPr/>
        </p:nvPicPr>
        <p:blipFill>
          <a:blip r:embed="rId18" cstate="email">
            <a:extLst>
              <a:ext uri="{28A0092B-C50C-407E-A947-70E740481C1C}">
                <a14:useLocalDpi xmlns:a14="http://schemas.microsoft.com/office/drawing/2010/main"/>
              </a:ext>
            </a:extLst>
          </a:blip>
          <a:srcRect/>
          <a:stretch>
            <a:fillRect/>
          </a:stretch>
        </p:blipFill>
        <p:spPr>
          <a:xfrm>
            <a:off x="9084311" y="4417695"/>
            <a:ext cx="2669540" cy="2136140"/>
          </a:xfrm>
          <a:prstGeom prst="rect">
            <a:avLst/>
          </a:prstGeom>
        </p:spPr>
      </p:pic>
      <p:sp>
        <p:nvSpPr>
          <p:cNvPr id="11" name="文本框 10"/>
          <p:cNvSpPr txBox="1"/>
          <p:nvPr/>
        </p:nvSpPr>
        <p:spPr>
          <a:xfrm>
            <a:off x="-29210" y="1634490"/>
            <a:ext cx="12233911" cy="1329690"/>
          </a:xfrm>
          <a:prstGeom prst="rect">
            <a:avLst/>
          </a:prstGeom>
          <a:noFill/>
        </p:spPr>
        <p:txBody>
          <a:bodyPr wrap="square" rtlCol="0">
            <a:noAutofit/>
          </a:bodyPr>
          <a:lstStyle/>
          <a:p>
            <a:pPr algn="ctr"/>
            <a:r>
              <a:rPr lang="en-US" altLang="zh-CN" sz="8800" b="1" dirty="0" err="1">
                <a:ln w="25400">
                  <a:solidFill>
                    <a:schemeClr val="bg1"/>
                  </a:solidFill>
                </a:ln>
                <a:solidFill>
                  <a:srgbClr val="DB1E1A"/>
                </a:solidFill>
                <a:effectLst>
                  <a:outerShdw blurRad="38100" dist="38100" dir="2700000" algn="tl">
                    <a:srgbClr val="000000">
                      <a:alpha val="43137"/>
                    </a:srgbClr>
                  </a:outerShdw>
                </a:effectLst>
                <a:latin typeface="汉真广标" pitchFamily="49" charset="-122"/>
                <a:ea typeface="汉真广标" pitchFamily="49" charset="-122"/>
                <a:cs typeface="阿里巴巴普惠体 Medium"/>
                <a:sym typeface="Arial"/>
              </a:rPr>
              <a:t>怎样说好普通话</a:t>
            </a:r>
            <a:r>
              <a:rPr lang="en-US" altLang="zh-CN" sz="8800" b="1" dirty="0">
                <a:ln w="25400">
                  <a:solidFill>
                    <a:schemeClr val="bg1"/>
                  </a:solidFill>
                </a:ln>
                <a:solidFill>
                  <a:srgbClr val="DB1E1A"/>
                </a:solidFill>
                <a:effectLst>
                  <a:outerShdw blurRad="38100" dist="38100" dir="2700000" algn="tl">
                    <a:srgbClr val="000000">
                      <a:alpha val="43137"/>
                    </a:srgbClr>
                  </a:outerShdw>
                </a:effectLst>
                <a:latin typeface="汉真广标" pitchFamily="49" charset="-122"/>
                <a:ea typeface="汉真广标" pitchFamily="49" charset="-122"/>
                <a:cs typeface="阿里巴巴普惠体 Medium"/>
                <a:sym typeface="Arial"/>
              </a:rPr>
              <a:t>？</a:t>
            </a:r>
          </a:p>
        </p:txBody>
      </p:sp>
      <p:grpSp>
        <p:nvGrpSpPr>
          <p:cNvPr id="24" name="组合 23"/>
          <p:cNvGrpSpPr/>
          <p:nvPr/>
        </p:nvGrpSpPr>
        <p:grpSpPr>
          <a:xfrm>
            <a:off x="4364357" y="3952242"/>
            <a:ext cx="3410585" cy="465455"/>
            <a:chOff x="6873" y="1937"/>
            <a:chExt cx="5371" cy="733"/>
          </a:xfrm>
        </p:grpSpPr>
        <p:sp>
          <p:nvSpPr>
            <p:cNvPr id="91" name="圆角矩形 90"/>
            <p:cNvSpPr/>
            <p:nvPr>
              <p:custDataLst>
                <p:tags r:id="rId6"/>
              </p:custDataLst>
            </p:nvPr>
          </p:nvSpPr>
          <p:spPr>
            <a:xfrm>
              <a:off x="8029" y="1937"/>
              <a:ext cx="3069" cy="731"/>
            </a:xfrm>
            <a:prstGeom prst="roundRect">
              <a:avLst/>
            </a:prstGeom>
            <a:noFill/>
            <a:ln>
              <a:solidFill>
                <a:srgbClr val="F132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endParaRPr lang="zh-CN" altLang="en-US">
                <a:latin typeface="Arial"/>
                <a:ea typeface="阿里巴巴普惠体 Medium"/>
                <a:cs typeface="阿里巴巴普惠体 Medium"/>
                <a:sym typeface="Arial"/>
              </a:endParaRPr>
            </a:p>
          </p:txBody>
        </p:sp>
        <p:sp>
          <p:nvSpPr>
            <p:cNvPr id="14" name="文本框 13"/>
            <p:cNvSpPr txBox="1"/>
            <p:nvPr/>
          </p:nvSpPr>
          <p:spPr>
            <a:xfrm>
              <a:off x="8016" y="1940"/>
              <a:ext cx="3069" cy="725"/>
            </a:xfrm>
            <a:prstGeom prst="rect">
              <a:avLst/>
            </a:prstGeom>
            <a:noFill/>
          </p:spPr>
          <p:txBody>
            <a:bodyPr wrap="square" rtlCol="0">
              <a:spAutoFit/>
            </a:bodyPr>
            <a:lstStyle/>
            <a:p>
              <a:pPr algn="ctr"/>
              <a:r>
                <a:rPr lang="zh-CN" altLang="en-US" sz="2400" b="1">
                  <a:gradFill>
                    <a:gsLst>
                      <a:gs pos="0">
                        <a:srgbClr val="F53E21"/>
                      </a:gs>
                      <a:gs pos="94000">
                        <a:srgbClr val="B31D24"/>
                      </a:gs>
                    </a:gsLst>
                    <a:lin ang="5400000" scaled="0"/>
                  </a:gradFill>
                  <a:latin typeface="Arial"/>
                  <a:ea typeface="阿里巴巴普惠体 Medium"/>
                  <a:cs typeface="阿里巴巴普惠体 Medium"/>
                  <a:sym typeface="Arial"/>
                </a:rPr>
                <a:t>第三部分</a:t>
              </a:r>
            </a:p>
          </p:txBody>
        </p:sp>
        <p:grpSp>
          <p:nvGrpSpPr>
            <p:cNvPr id="9" name="组合 8"/>
            <p:cNvGrpSpPr/>
            <p:nvPr/>
          </p:nvGrpSpPr>
          <p:grpSpPr>
            <a:xfrm>
              <a:off x="10886" y="1940"/>
              <a:ext cx="1358" cy="730"/>
              <a:chOff x="13228" y="1937"/>
              <a:chExt cx="1358" cy="730"/>
            </a:xfrm>
          </p:grpSpPr>
          <p:sp>
            <p:nvSpPr>
              <p:cNvPr id="2" name="圆角矩形 1"/>
              <p:cNvSpPr/>
              <p:nvPr>
                <p:custDataLst>
                  <p:tags r:id="rId10"/>
                </p:custDataLst>
              </p:nvPr>
            </p:nvSpPr>
            <p:spPr>
              <a:xfrm>
                <a:off x="13228" y="1937"/>
                <a:ext cx="1359" cy="731"/>
              </a:xfrm>
              <a:prstGeom prst="roundRect">
                <a:avLst/>
              </a:prstGeom>
              <a:gradFill>
                <a:gsLst>
                  <a:gs pos="70000">
                    <a:srgbClr val="F1321A"/>
                  </a:gs>
                  <a:gs pos="0">
                    <a:srgbClr val="B31D24"/>
                  </a:gs>
                </a:gsLst>
                <a:lin ang="16200000" scaled="0"/>
              </a:gradFill>
              <a:ln>
                <a:gradFill>
                  <a:gsLst>
                    <a:gs pos="0">
                      <a:srgbClr val="B31D24"/>
                    </a:gs>
                    <a:gs pos="100000">
                      <a:srgbClr val="E52D1C"/>
                    </a:gs>
                  </a:gsLst>
                  <a:lin ang="162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3" name="五角星 2"/>
              <p:cNvSpPr/>
              <p:nvPr>
                <p:custDataLst>
                  <p:tags r:id="rId11"/>
                </p:custDataLst>
              </p:nvPr>
            </p:nvSpPr>
            <p:spPr>
              <a:xfrm>
                <a:off x="13528" y="2093"/>
                <a:ext cx="367" cy="367"/>
              </a:xfrm>
              <a:prstGeom prst="star5">
                <a:avLst>
                  <a:gd name="adj" fmla="val 23359"/>
                  <a:gd name="hf" fmla="val 105146"/>
                  <a:gd name="vf" fmla="val 110557"/>
                </a:avLst>
              </a:prstGeom>
              <a:solidFill>
                <a:srgbClr val="FFEE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5" name="五角星 4"/>
              <p:cNvSpPr/>
              <p:nvPr>
                <p:custDataLst>
                  <p:tags r:id="rId12"/>
                </p:custDataLst>
              </p:nvPr>
            </p:nvSpPr>
            <p:spPr>
              <a:xfrm>
                <a:off x="13966" y="2093"/>
                <a:ext cx="367" cy="367"/>
              </a:xfrm>
              <a:prstGeom prst="star5">
                <a:avLst>
                  <a:gd name="adj" fmla="val 23359"/>
                  <a:gd name="hf" fmla="val 105146"/>
                  <a:gd name="vf" fmla="val 110557"/>
                </a:avLst>
              </a:prstGeom>
              <a:solidFill>
                <a:srgbClr val="FFEE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grpSp>
          <p:nvGrpSpPr>
            <p:cNvPr id="20" name="组合 19"/>
            <p:cNvGrpSpPr/>
            <p:nvPr/>
          </p:nvGrpSpPr>
          <p:grpSpPr>
            <a:xfrm>
              <a:off x="6873" y="1937"/>
              <a:ext cx="1342" cy="730"/>
              <a:chOff x="4588" y="1937"/>
              <a:chExt cx="1342" cy="730"/>
            </a:xfrm>
          </p:grpSpPr>
          <p:sp>
            <p:nvSpPr>
              <p:cNvPr id="10" name="圆角矩形 9"/>
              <p:cNvSpPr/>
              <p:nvPr>
                <p:custDataLst>
                  <p:tags r:id="rId7"/>
                </p:custDataLst>
              </p:nvPr>
            </p:nvSpPr>
            <p:spPr>
              <a:xfrm>
                <a:off x="4588" y="1937"/>
                <a:ext cx="1342" cy="731"/>
              </a:xfrm>
              <a:prstGeom prst="roundRect">
                <a:avLst/>
              </a:prstGeom>
              <a:gradFill>
                <a:gsLst>
                  <a:gs pos="67000">
                    <a:srgbClr val="F1321A"/>
                  </a:gs>
                  <a:gs pos="0">
                    <a:srgbClr val="B31D24"/>
                  </a:gs>
                </a:gsLst>
                <a:lin ang="16200000" scaled="0"/>
              </a:gradFill>
              <a:ln>
                <a:gradFill>
                  <a:gsLst>
                    <a:gs pos="0">
                      <a:srgbClr val="B31D24"/>
                    </a:gs>
                    <a:gs pos="100000">
                      <a:srgbClr val="E52D1C"/>
                    </a:gs>
                  </a:gsLst>
                  <a:lin ang="162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12" name="五角星 11"/>
              <p:cNvSpPr/>
              <p:nvPr>
                <p:custDataLst>
                  <p:tags r:id="rId8"/>
                </p:custDataLst>
              </p:nvPr>
            </p:nvSpPr>
            <p:spPr>
              <a:xfrm>
                <a:off x="4852" y="2093"/>
                <a:ext cx="367" cy="367"/>
              </a:xfrm>
              <a:prstGeom prst="star5">
                <a:avLst>
                  <a:gd name="adj" fmla="val 23359"/>
                  <a:gd name="hf" fmla="val 105146"/>
                  <a:gd name="vf" fmla="val 110557"/>
                </a:avLst>
              </a:prstGeom>
              <a:solidFill>
                <a:srgbClr val="FFEE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13" name="五角星 12"/>
              <p:cNvSpPr/>
              <p:nvPr>
                <p:custDataLst>
                  <p:tags r:id="rId9"/>
                </p:custDataLst>
              </p:nvPr>
            </p:nvSpPr>
            <p:spPr>
              <a:xfrm>
                <a:off x="5290" y="2093"/>
                <a:ext cx="367" cy="367"/>
              </a:xfrm>
              <a:prstGeom prst="star5">
                <a:avLst>
                  <a:gd name="adj" fmla="val 23359"/>
                  <a:gd name="hf" fmla="val 105146"/>
                  <a:gd name="vf" fmla="val 110557"/>
                </a:avLst>
              </a:prstGeom>
              <a:solidFill>
                <a:srgbClr val="FFEE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grpSp>
      <p:sp>
        <p:nvSpPr>
          <p:cNvPr id="25" name="文本框 24"/>
          <p:cNvSpPr txBox="1"/>
          <p:nvPr/>
        </p:nvSpPr>
        <p:spPr>
          <a:xfrm>
            <a:off x="3215324" y="1029336"/>
            <a:ext cx="5744845" cy="523220"/>
          </a:xfrm>
          <a:prstGeom prst="rect">
            <a:avLst/>
          </a:prstGeom>
          <a:noFill/>
        </p:spPr>
        <p:txBody>
          <a:bodyPr wrap="square" rtlCol="0">
            <a:spAutoFit/>
          </a:bodyPr>
          <a:lstStyle/>
          <a:p>
            <a:pPr algn="ct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请</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讲</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普</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通</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话，请</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写</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规</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范</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字</a:t>
            </a:r>
          </a:p>
        </p:txBody>
      </p:sp>
      <p:grpSp>
        <p:nvGrpSpPr>
          <p:cNvPr id="38" name="组合 37"/>
          <p:cNvGrpSpPr/>
          <p:nvPr/>
        </p:nvGrpSpPr>
        <p:grpSpPr>
          <a:xfrm>
            <a:off x="298449" y="242570"/>
            <a:ext cx="643891" cy="162560"/>
            <a:chOff x="470" y="382"/>
            <a:chExt cx="1014" cy="256"/>
          </a:xfrm>
        </p:grpSpPr>
        <p:sp>
          <p:nvSpPr>
            <p:cNvPr id="27" name="椭圆 26"/>
            <p:cNvSpPr/>
            <p:nvPr>
              <p:custDataLst>
                <p:tags r:id="rId3"/>
              </p:custDataLst>
            </p:nvPr>
          </p:nvSpPr>
          <p:spPr>
            <a:xfrm>
              <a:off x="470" y="382"/>
              <a:ext cx="256" cy="256"/>
            </a:xfrm>
            <a:prstGeom prst="ellipse">
              <a:avLst/>
            </a:prstGeom>
            <a:solidFill>
              <a:srgbClr val="DB1E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Arial"/>
                <a:ea typeface="阿里巴巴普惠体 Medium"/>
                <a:cs typeface="阿里巴巴普惠体 Medium"/>
                <a:sym typeface="Arial"/>
              </a:endParaRPr>
            </a:p>
          </p:txBody>
        </p:sp>
        <p:sp>
          <p:nvSpPr>
            <p:cNvPr id="32" name="椭圆 31"/>
            <p:cNvSpPr/>
            <p:nvPr>
              <p:custDataLst>
                <p:tags r:id="rId4"/>
              </p:custDataLst>
            </p:nvPr>
          </p:nvSpPr>
          <p:spPr>
            <a:xfrm>
              <a:off x="1228" y="382"/>
              <a:ext cx="256" cy="256"/>
            </a:xfrm>
            <a:prstGeom prst="ellipse">
              <a:avLst/>
            </a:prstGeom>
            <a:solidFill>
              <a:srgbClr val="DB1E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Arial"/>
                <a:ea typeface="阿里巴巴普惠体 Medium"/>
                <a:cs typeface="阿里巴巴普惠体 Medium"/>
                <a:sym typeface="Arial"/>
              </a:endParaRPr>
            </a:p>
          </p:txBody>
        </p:sp>
        <p:sp>
          <p:nvSpPr>
            <p:cNvPr id="36" name="椭圆 35"/>
            <p:cNvSpPr/>
            <p:nvPr>
              <p:custDataLst>
                <p:tags r:id="rId5"/>
              </p:custDataLst>
            </p:nvPr>
          </p:nvSpPr>
          <p:spPr>
            <a:xfrm>
              <a:off x="849" y="382"/>
              <a:ext cx="256" cy="256"/>
            </a:xfrm>
            <a:prstGeom prst="ellipse">
              <a:avLst/>
            </a:prstGeom>
            <a:noFill/>
            <a:ln>
              <a:solidFill>
                <a:srgbClr val="DB1E1A"/>
              </a:solidFill>
            </a:ln>
            <a:extLst>
              <a:ext uri="{909E8E84-426E-40DD-AFC4-6F175D3DCCD1}">
                <a14:hiddenFill xmlns:a14="http://schemas.microsoft.com/office/drawing/2010/main">
                  <a:solidFill>
                    <a:srgbClr val="DB1E1A"/>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Arial"/>
                <a:ea typeface="阿里巴巴普惠体 Medium"/>
                <a:cs typeface="阿里巴巴普惠体 Medium"/>
                <a:sym typeface="Arial"/>
              </a:endParaRPr>
            </a:p>
          </p:txBody>
        </p:sp>
      </p:grpSp>
      <p:sp>
        <p:nvSpPr>
          <p:cNvPr id="16" name="文本框 15"/>
          <p:cNvSpPr txBox="1"/>
          <p:nvPr>
            <p:custDataLst>
              <p:tags r:id="rId2"/>
            </p:custDataLst>
          </p:nvPr>
        </p:nvSpPr>
        <p:spPr>
          <a:xfrm>
            <a:off x="1840230" y="3047366"/>
            <a:ext cx="8495031" cy="535531"/>
          </a:xfrm>
          <a:prstGeom prst="rect">
            <a:avLst/>
          </a:prstGeom>
          <a:noFill/>
        </p:spPr>
        <p:txBody>
          <a:bodyPr wrap="square" rtlCol="0">
            <a:spAutoFit/>
          </a:bodyPr>
          <a:lstStyle/>
          <a:p>
            <a:pPr indent="0" algn="ctr" fontAlgn="auto">
              <a:lnSpc>
                <a:spcPct val="120000"/>
              </a:lnSpc>
            </a:pPr>
            <a:r>
              <a:rPr lang="en-US" altLang="zh-CN" sz="1200" dirty="0" smtClean="0">
                <a:solidFill>
                  <a:schemeClr val="tx1">
                    <a:lumMod val="65000"/>
                    <a:lumOff val="35000"/>
                  </a:schemeClr>
                </a:solidFill>
                <a:latin typeface="Arial"/>
                <a:ea typeface="阿里巴巴普惠体 Medium"/>
                <a:cs typeface="阿里巴巴普惠体 Medium"/>
                <a:sym typeface="Arial"/>
              </a:rPr>
              <a:t>20xx</a:t>
            </a:r>
            <a:r>
              <a:rPr lang="zh-CN" altLang="en-US" sz="1200" dirty="0" smtClean="0">
                <a:solidFill>
                  <a:schemeClr val="tx1">
                    <a:lumMod val="65000"/>
                    <a:lumOff val="35000"/>
                  </a:schemeClr>
                </a:solidFill>
                <a:latin typeface="Arial"/>
                <a:ea typeface="阿里巴巴普惠体 Medium"/>
                <a:cs typeface="阿里巴巴普惠体 Medium"/>
                <a:sym typeface="Arial"/>
              </a:rPr>
              <a:t>年</a:t>
            </a:r>
            <a:r>
              <a:rPr lang="en-US" altLang="zh-CN" sz="1200" dirty="0">
                <a:solidFill>
                  <a:schemeClr val="tx1">
                    <a:lumMod val="65000"/>
                    <a:lumOff val="35000"/>
                  </a:schemeClr>
                </a:solidFill>
                <a:latin typeface="Arial"/>
                <a:ea typeface="阿里巴巴普惠体 Medium"/>
                <a:cs typeface="阿里巴巴普惠体 Medium"/>
                <a:sym typeface="Arial"/>
              </a:rPr>
              <a:t>9</a:t>
            </a:r>
            <a:r>
              <a:rPr lang="zh-CN" altLang="en-US" sz="1200" dirty="0">
                <a:solidFill>
                  <a:schemeClr val="tx1">
                    <a:lumMod val="65000"/>
                    <a:lumOff val="35000"/>
                  </a:schemeClr>
                </a:solidFill>
                <a:latin typeface="Arial"/>
                <a:ea typeface="阿里巴巴普惠体 Medium"/>
                <a:cs typeface="阿里巴巴普惠体 Medium"/>
                <a:sym typeface="Arial"/>
              </a:rPr>
              <a:t>月</a:t>
            </a:r>
            <a:r>
              <a:rPr lang="en-US" altLang="zh-CN" sz="1200" dirty="0">
                <a:solidFill>
                  <a:schemeClr val="tx1">
                    <a:lumMod val="65000"/>
                    <a:lumOff val="35000"/>
                  </a:schemeClr>
                </a:solidFill>
                <a:latin typeface="Arial"/>
                <a:ea typeface="阿里巴巴普惠体 Medium"/>
                <a:cs typeface="阿里巴巴普惠体 Medium"/>
                <a:sym typeface="Arial"/>
              </a:rPr>
              <a:t>11</a:t>
            </a:r>
            <a:r>
              <a:rPr lang="zh-CN" altLang="en-US" sz="1200" dirty="0">
                <a:solidFill>
                  <a:schemeClr val="tx1">
                    <a:lumMod val="65000"/>
                    <a:lumOff val="35000"/>
                  </a:schemeClr>
                </a:solidFill>
                <a:latin typeface="Arial"/>
                <a:ea typeface="阿里巴巴普惠体 Medium"/>
                <a:cs typeface="阿里巴巴普惠体 Medium"/>
                <a:sym typeface="Arial"/>
              </a:rPr>
              <a:t>日至</a:t>
            </a:r>
            <a:r>
              <a:rPr lang="en-US" altLang="zh-CN" sz="1200" dirty="0">
                <a:solidFill>
                  <a:schemeClr val="tx1">
                    <a:lumMod val="65000"/>
                    <a:lumOff val="35000"/>
                  </a:schemeClr>
                </a:solidFill>
                <a:latin typeface="Arial"/>
                <a:ea typeface="阿里巴巴普惠体 Medium"/>
                <a:cs typeface="阿里巴巴普惠体 Medium"/>
                <a:sym typeface="Arial"/>
              </a:rPr>
              <a:t>17</a:t>
            </a:r>
            <a:r>
              <a:rPr lang="zh-CN" altLang="en-US" sz="1200" dirty="0">
                <a:solidFill>
                  <a:schemeClr val="tx1">
                    <a:lumMod val="65000"/>
                    <a:lumOff val="35000"/>
                  </a:schemeClr>
                </a:solidFill>
                <a:latin typeface="Arial"/>
                <a:ea typeface="阿里巴巴普惠体 Medium"/>
                <a:cs typeface="阿里巴巴普惠体 Medium"/>
                <a:sym typeface="Arial"/>
              </a:rPr>
              <a:t>日 </a:t>
            </a:r>
            <a:r>
              <a:rPr lang="zh-CN" altLang="en-US" sz="1200" dirty="0" smtClean="0">
                <a:solidFill>
                  <a:schemeClr val="tx1">
                    <a:lumMod val="65000"/>
                    <a:lumOff val="35000"/>
                  </a:schemeClr>
                </a:solidFill>
                <a:latin typeface="Arial"/>
                <a:ea typeface="阿里巴巴普惠体 Medium"/>
                <a:cs typeface="阿里巴巴普惠体 Medium"/>
                <a:sym typeface="Arial"/>
              </a:rPr>
              <a:t>第</a:t>
            </a:r>
            <a:r>
              <a:rPr lang="en-US" altLang="zh-CN" sz="1200" dirty="0" smtClean="0">
                <a:solidFill>
                  <a:schemeClr val="tx1">
                    <a:lumMod val="65000"/>
                    <a:lumOff val="35000"/>
                  </a:schemeClr>
                </a:solidFill>
                <a:latin typeface="Arial"/>
                <a:ea typeface="阿里巴巴普惠体 Medium"/>
                <a:cs typeface="阿里巴巴普惠体 Medium"/>
                <a:sym typeface="Arial"/>
              </a:rPr>
              <a:t>xx</a:t>
            </a:r>
            <a:r>
              <a:rPr lang="zh-CN" altLang="en-US" sz="1200" dirty="0" smtClean="0">
                <a:solidFill>
                  <a:schemeClr val="tx1">
                    <a:lumMod val="65000"/>
                    <a:lumOff val="35000"/>
                  </a:schemeClr>
                </a:solidFill>
                <a:latin typeface="Arial"/>
                <a:ea typeface="阿里巴巴普惠体 Medium"/>
                <a:cs typeface="阿里巴巴普惠体 Medium"/>
                <a:sym typeface="Arial"/>
              </a:rPr>
              <a:t>届</a:t>
            </a:r>
            <a:r>
              <a:rPr lang="zh-CN" altLang="en-US" sz="1200" dirty="0">
                <a:solidFill>
                  <a:schemeClr val="tx1">
                    <a:lumMod val="65000"/>
                    <a:lumOff val="35000"/>
                  </a:schemeClr>
                </a:solidFill>
                <a:latin typeface="Arial"/>
                <a:ea typeface="阿里巴巴普惠体 Medium"/>
                <a:cs typeface="阿里巴巴普惠体 Medium"/>
                <a:sym typeface="Arial"/>
              </a:rPr>
              <a:t>全国推广普通话宣传周，落实加大国家通用语言文字推广力度的战略部署，</a:t>
            </a:r>
          </a:p>
          <a:p>
            <a:pPr indent="0" algn="ctr" fontAlgn="auto">
              <a:lnSpc>
                <a:spcPct val="120000"/>
              </a:lnSpc>
            </a:pPr>
            <a:r>
              <a:rPr lang="zh-CN" altLang="en-US" sz="1200" dirty="0">
                <a:solidFill>
                  <a:schemeClr val="tx1">
                    <a:lumMod val="65000"/>
                    <a:lumOff val="35000"/>
                  </a:schemeClr>
                </a:solidFill>
                <a:latin typeface="Arial"/>
                <a:ea typeface="阿里巴巴普惠体 Medium"/>
                <a:cs typeface="阿里巴巴普惠体 Medium"/>
                <a:sym typeface="Arial"/>
              </a:rPr>
              <a:t>以落实立德树人根本任务和服务铸牢中华民族共同体意识为主线，加大国家通用语言文字推广力度</a:t>
            </a:r>
          </a:p>
        </p:txBody>
      </p:sp>
    </p:spTree>
  </p:cSld>
  <p:clrMapOvr>
    <a:masterClrMapping/>
  </p:clrMapOvr>
  <mc:AlternateContent xmlns:mc="http://schemas.openxmlformats.org/markup-compatibility/2006" xmlns:p14="http://schemas.microsoft.com/office/powerpoint/2010/main">
    <mc:Choice Requires="p14">
      <p:transition spd="slow" p14:dur="1500" advTm="4000">
        <p:split orient="vert" dir="in"/>
      </p:transition>
    </mc:Choice>
    <mc:Fallback xmlns="">
      <p:transition spd="slow" advTm="4000">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animEffect transition="in" filter="fade">
                                      <p:cBhvr>
                                        <p:cTn id="14" dur="500"/>
                                        <p:tgtEl>
                                          <p:spTgt spid="11"/>
                                        </p:tgtEl>
                                      </p:cBhvr>
                                    </p:animEffect>
                                  </p:childTnLst>
                                </p:cTn>
                              </p:par>
                            </p:childTnLst>
                          </p:cTn>
                        </p:par>
                        <p:par>
                          <p:cTn id="15" fill="hold">
                            <p:stCondLst>
                              <p:cond delay="1000"/>
                            </p:stCondLst>
                            <p:childTnLst>
                              <p:par>
                                <p:cTn id="16" presetID="18" presetClass="entr" presetSubtype="12" fill="hold" nodeType="after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strips(downLeft)">
                                      <p:cBhvr>
                                        <p:cTn id="18" dur="500"/>
                                        <p:tgtEl>
                                          <p:spTgt spid="24"/>
                                        </p:tgtEl>
                                      </p:cBhvr>
                                    </p:animEffect>
                                  </p:childTnLst>
                                </p:cTn>
                              </p:par>
                            </p:childTnLst>
                          </p:cTn>
                        </p:par>
                        <p:par>
                          <p:cTn id="19" fill="hold">
                            <p:stCondLst>
                              <p:cond delay="1500"/>
                            </p:stCondLst>
                            <p:childTnLst>
                              <p:par>
                                <p:cTn id="20" presetID="12" presetClass="entr" presetSubtype="4"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500"/>
                                        <p:tgtEl>
                                          <p:spTgt spid="16"/>
                                        </p:tgtEl>
                                        <p:attrNameLst>
                                          <p:attrName>ppt_y</p:attrName>
                                        </p:attrNameLst>
                                      </p:cBhvr>
                                      <p:tavLst>
                                        <p:tav tm="0">
                                          <p:val>
                                            <p:strVal val="#ppt_y+#ppt_h*1.125000"/>
                                          </p:val>
                                        </p:tav>
                                        <p:tav tm="100000">
                                          <p:val>
                                            <p:strVal val="#ppt_y"/>
                                          </p:val>
                                        </p:tav>
                                      </p:tavLst>
                                    </p:anim>
                                    <p:animEffect transition="in" filter="wipe(up)">
                                      <p:cBhvr>
                                        <p:cTn id="2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25" grpId="0"/>
      <p:bldP spid="25" grpId="1"/>
      <p:bldP spid="16" grpId="0"/>
      <p:bldP spid="16"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90020" y="120650"/>
            <a:ext cx="5640245" cy="521970"/>
            <a:chOff x="457" y="190"/>
            <a:chExt cx="8882" cy="822"/>
          </a:xfrm>
        </p:grpSpPr>
        <p:sp>
          <p:nvSpPr>
            <p:cNvPr id="6" name="五角星 5"/>
            <p:cNvSpPr/>
            <p:nvPr>
              <p:custDataLst>
                <p:tags r:id="rId1"/>
              </p:custDataLst>
            </p:nvPr>
          </p:nvSpPr>
          <p:spPr>
            <a:xfrm>
              <a:off x="457" y="250"/>
              <a:ext cx="602" cy="601"/>
            </a:xfrm>
            <a:prstGeom prst="star5">
              <a:avLst>
                <a:gd name="adj" fmla="val 23359"/>
                <a:gd name="hf" fmla="val 105146"/>
                <a:gd name="vf" fmla="val 110557"/>
              </a:avLst>
            </a:prstGeom>
            <a:gradFill>
              <a:gsLst>
                <a:gs pos="0">
                  <a:srgbClr val="BC2124"/>
                </a:gs>
                <a:gs pos="47000">
                  <a:srgbClr val="F1321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latin typeface="Arial"/>
                <a:ea typeface="阿里巴巴普惠体 Medium"/>
                <a:cs typeface="阿里巴巴普惠体 Medium"/>
                <a:sym typeface="Arial"/>
              </a:endParaRPr>
            </a:p>
          </p:txBody>
        </p:sp>
        <p:sp>
          <p:nvSpPr>
            <p:cNvPr id="7" name="文本框 6"/>
            <p:cNvSpPr txBox="1"/>
            <p:nvPr>
              <p:custDataLst>
                <p:tags r:id="rId2"/>
              </p:custDataLst>
            </p:nvPr>
          </p:nvSpPr>
          <p:spPr>
            <a:xfrm>
              <a:off x="1207" y="190"/>
              <a:ext cx="8132" cy="822"/>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l">
                <a:buClrTx/>
                <a:buSzTx/>
                <a:buFontTx/>
              </a:pPr>
              <a:r>
                <a:rPr lang="zh-CN" altLang="en-US" sz="2800" b="1">
                  <a:gradFill>
                    <a:gsLst>
                      <a:gs pos="40000">
                        <a:srgbClr val="F53E21"/>
                      </a:gs>
                      <a:gs pos="100000">
                        <a:srgbClr val="B31D24"/>
                      </a:gs>
                    </a:gsLst>
                    <a:lin ang="5400000" scaled="0"/>
                  </a:gradFill>
                  <a:effectLst/>
                  <a:latin typeface="Arial"/>
                  <a:ea typeface="阿里巴巴普惠体 Medium"/>
                  <a:cs typeface="阿里巴巴普惠体 Medium"/>
                  <a:sym typeface="Arial"/>
                </a:rPr>
                <a:t>从基础入手学习</a:t>
              </a:r>
            </a:p>
          </p:txBody>
        </p:sp>
      </p:grpSp>
      <p:sp>
        <p:nvSpPr>
          <p:cNvPr id="54" name="文本框 53"/>
          <p:cNvSpPr txBox="1"/>
          <p:nvPr/>
        </p:nvSpPr>
        <p:spPr>
          <a:xfrm>
            <a:off x="1606234" y="1294131"/>
            <a:ext cx="8979535" cy="511422"/>
          </a:xfrm>
          <a:prstGeom prst="rect">
            <a:avLst/>
          </a:prstGeom>
          <a:noFill/>
        </p:spPr>
        <p:txBody>
          <a:bodyPr wrap="square" rtlCol="0" anchor="t">
            <a:spAutoFit/>
          </a:bodyPr>
          <a:lstStyle/>
          <a:p>
            <a:pPr lvl="0" indent="0" algn="ctr" fontAlgn="auto">
              <a:lnSpc>
                <a:spcPct val="120000"/>
              </a:lnSpc>
              <a:spcBef>
                <a:spcPts val="0"/>
              </a:spcBef>
              <a:spcAft>
                <a:spcPts val="0"/>
              </a:spcAft>
              <a:buClrTx/>
              <a:buSzTx/>
              <a:buFontTx/>
            </a:pPr>
            <a:r>
              <a:rPr lang="zh-CN" altLang="en-US" sz="2400" kern="0" dirty="0">
                <a:solidFill>
                  <a:srgbClr val="DB1E1A"/>
                </a:solidFill>
                <a:latin typeface="Arial"/>
                <a:ea typeface="阿里巴巴普惠体 Medium"/>
                <a:cs typeface="阿里巴巴普惠体 Medium"/>
                <a:sym typeface="Arial"/>
              </a:rPr>
              <a:t>普通话学习的基础主要是三部分，分别是语音、词汇和语法</a:t>
            </a:r>
          </a:p>
        </p:txBody>
      </p:sp>
      <p:sp>
        <p:nvSpPr>
          <p:cNvPr id="26" name="文本框 25"/>
          <p:cNvSpPr txBox="1"/>
          <p:nvPr/>
        </p:nvSpPr>
        <p:spPr>
          <a:xfrm>
            <a:off x="4834891" y="2637155"/>
            <a:ext cx="5517515" cy="400110"/>
          </a:xfrm>
          <a:prstGeom prst="rect">
            <a:avLst/>
          </a:prstGeom>
          <a:noFill/>
        </p:spPr>
        <p:txBody>
          <a:bodyPr wrap="square" rtlCol="0">
            <a:spAutoFit/>
          </a:bodyPr>
          <a:lstStyle/>
          <a:p>
            <a:pPr indent="0" algn="r">
              <a:buNone/>
            </a:pPr>
            <a:r>
              <a:rPr lang="zh-CN" altLang="en-US" sz="2000" dirty="0">
                <a:solidFill>
                  <a:schemeClr val="tx1">
                    <a:lumMod val="75000"/>
                    <a:lumOff val="25000"/>
                  </a:schemeClr>
                </a:solidFill>
                <a:latin typeface="Arial"/>
                <a:ea typeface="阿里巴巴普惠体 Medium"/>
                <a:cs typeface="阿里巴巴普惠体 Medium"/>
                <a:sym typeface="Arial"/>
              </a:rPr>
              <a:t>语音需要大家从基础拼音入手，掌握字母发音</a:t>
            </a:r>
          </a:p>
        </p:txBody>
      </p:sp>
      <p:sp>
        <p:nvSpPr>
          <p:cNvPr id="27" name="矩形: 圆角 26"/>
          <p:cNvSpPr/>
          <p:nvPr/>
        </p:nvSpPr>
        <p:spPr>
          <a:xfrm>
            <a:off x="1479549" y="2510155"/>
            <a:ext cx="2106931" cy="539750"/>
          </a:xfrm>
          <a:prstGeom prst="roundRect">
            <a:avLst>
              <a:gd name="adj" fmla="val 50000"/>
            </a:avLst>
          </a:prstGeom>
          <a:gradFill>
            <a:gsLst>
              <a:gs pos="0">
                <a:srgbClr val="BC2124"/>
              </a:gs>
              <a:gs pos="100000">
                <a:srgbClr val="F1321A"/>
              </a:gs>
            </a:gsLst>
            <a:lin ang="162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72000" rtlCol="0" anchor="ctr">
            <a:noAutofit/>
          </a:bodyPr>
          <a:lstStyle/>
          <a:p>
            <a:pPr algn="ctr"/>
            <a:r>
              <a:rPr lang="zh-CN" altLang="en-US" sz="2400" dirty="0">
                <a:solidFill>
                  <a:schemeClr val="bg1"/>
                </a:solidFill>
                <a:latin typeface="Arial"/>
                <a:ea typeface="阿里巴巴普惠体 Medium"/>
                <a:cs typeface="阿里巴巴普惠体 Medium"/>
                <a:sym typeface="Arial"/>
              </a:rPr>
              <a:t>语音</a:t>
            </a:r>
          </a:p>
        </p:txBody>
      </p:sp>
      <p:cxnSp>
        <p:nvCxnSpPr>
          <p:cNvPr id="3" name="直接连接符 2"/>
          <p:cNvCxnSpPr/>
          <p:nvPr/>
        </p:nvCxnSpPr>
        <p:spPr>
          <a:xfrm>
            <a:off x="1479551" y="3164840"/>
            <a:ext cx="878649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4834891" y="3575050"/>
            <a:ext cx="5517515" cy="400110"/>
          </a:xfrm>
          <a:prstGeom prst="rect">
            <a:avLst/>
          </a:prstGeom>
          <a:noFill/>
        </p:spPr>
        <p:txBody>
          <a:bodyPr wrap="square" rtlCol="0">
            <a:spAutoFit/>
          </a:bodyPr>
          <a:lstStyle/>
          <a:p>
            <a:pPr indent="0" algn="r">
              <a:buNone/>
            </a:pPr>
            <a:r>
              <a:rPr lang="zh-CN" altLang="en-US" sz="2000" dirty="0">
                <a:solidFill>
                  <a:schemeClr val="tx1">
                    <a:lumMod val="75000"/>
                    <a:lumOff val="25000"/>
                  </a:schemeClr>
                </a:solidFill>
                <a:latin typeface="Arial"/>
                <a:ea typeface="阿里巴巴普惠体 Medium"/>
                <a:cs typeface="阿里巴巴普惠体 Medium"/>
                <a:sym typeface="Arial"/>
              </a:rPr>
              <a:t>需要大家从大量阅读中实现</a:t>
            </a:r>
            <a:r>
              <a:rPr lang="en-US" altLang="zh-CN" sz="2000" dirty="0">
                <a:solidFill>
                  <a:schemeClr val="tx1">
                    <a:lumMod val="75000"/>
                    <a:lumOff val="25000"/>
                  </a:schemeClr>
                </a:solidFill>
                <a:latin typeface="Arial"/>
                <a:ea typeface="阿里巴巴普惠体 Medium"/>
                <a:cs typeface="阿里巴巴普惠体 Medium"/>
                <a:sym typeface="Arial"/>
              </a:rPr>
              <a:t>,</a:t>
            </a:r>
            <a:r>
              <a:rPr lang="zh-CN" altLang="en-US" sz="2000" dirty="0">
                <a:solidFill>
                  <a:schemeClr val="tx1">
                    <a:lumMod val="75000"/>
                    <a:lumOff val="25000"/>
                  </a:schemeClr>
                </a:solidFill>
                <a:latin typeface="Arial"/>
                <a:ea typeface="阿里巴巴普惠体 Medium"/>
                <a:cs typeface="阿里巴巴普惠体 Medium"/>
                <a:sym typeface="Arial"/>
              </a:rPr>
              <a:t>学习积累</a:t>
            </a:r>
          </a:p>
        </p:txBody>
      </p:sp>
      <p:sp>
        <p:nvSpPr>
          <p:cNvPr id="10" name="矩形: 圆角 26"/>
          <p:cNvSpPr/>
          <p:nvPr/>
        </p:nvSpPr>
        <p:spPr>
          <a:xfrm>
            <a:off x="1479549" y="3448050"/>
            <a:ext cx="2106931" cy="539750"/>
          </a:xfrm>
          <a:prstGeom prst="roundRect">
            <a:avLst>
              <a:gd name="adj" fmla="val 50000"/>
            </a:avLst>
          </a:prstGeom>
          <a:gradFill>
            <a:gsLst>
              <a:gs pos="0">
                <a:srgbClr val="BC2124"/>
              </a:gs>
              <a:gs pos="100000">
                <a:srgbClr val="F1321A"/>
              </a:gs>
            </a:gsLst>
            <a:lin ang="162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72000" rtlCol="0" anchor="ctr">
            <a:noAutofit/>
          </a:bodyPr>
          <a:lstStyle/>
          <a:p>
            <a:pPr algn="ctr"/>
            <a:r>
              <a:rPr lang="zh-CN" altLang="en-US" sz="2400" dirty="0">
                <a:solidFill>
                  <a:schemeClr val="bg1"/>
                </a:solidFill>
                <a:latin typeface="Arial"/>
                <a:ea typeface="阿里巴巴普惠体 Medium"/>
                <a:cs typeface="阿里巴巴普惠体 Medium"/>
                <a:sym typeface="Arial"/>
              </a:rPr>
              <a:t>词汇</a:t>
            </a:r>
          </a:p>
        </p:txBody>
      </p:sp>
      <p:cxnSp>
        <p:nvCxnSpPr>
          <p:cNvPr id="11" name="直接连接符 10"/>
          <p:cNvCxnSpPr/>
          <p:nvPr/>
        </p:nvCxnSpPr>
        <p:spPr>
          <a:xfrm>
            <a:off x="1479551" y="4123690"/>
            <a:ext cx="878649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矩形: 圆角 26"/>
          <p:cNvSpPr/>
          <p:nvPr/>
        </p:nvSpPr>
        <p:spPr>
          <a:xfrm>
            <a:off x="1479549" y="4385945"/>
            <a:ext cx="2106931" cy="539750"/>
          </a:xfrm>
          <a:prstGeom prst="roundRect">
            <a:avLst>
              <a:gd name="adj" fmla="val 50000"/>
            </a:avLst>
          </a:prstGeom>
          <a:gradFill>
            <a:gsLst>
              <a:gs pos="0">
                <a:srgbClr val="BC2124"/>
              </a:gs>
              <a:gs pos="100000">
                <a:srgbClr val="F1321A"/>
              </a:gs>
            </a:gsLst>
            <a:lin ang="162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72000" rtlCol="0" anchor="ctr">
            <a:noAutofit/>
          </a:bodyPr>
          <a:lstStyle/>
          <a:p>
            <a:pPr algn="ctr"/>
            <a:r>
              <a:rPr lang="zh-CN" altLang="en-US" sz="2400" dirty="0">
                <a:solidFill>
                  <a:schemeClr val="bg1"/>
                </a:solidFill>
                <a:latin typeface="Arial"/>
                <a:ea typeface="阿里巴巴普惠体 Medium"/>
                <a:cs typeface="阿里巴巴普惠体 Medium"/>
                <a:sym typeface="Arial"/>
              </a:rPr>
              <a:t>语法</a:t>
            </a:r>
          </a:p>
        </p:txBody>
      </p:sp>
      <p:cxnSp>
        <p:nvCxnSpPr>
          <p:cNvPr id="13" name="直接连接符 12"/>
          <p:cNvCxnSpPr/>
          <p:nvPr/>
        </p:nvCxnSpPr>
        <p:spPr>
          <a:xfrm>
            <a:off x="1479551" y="5082540"/>
            <a:ext cx="878649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4834891" y="4512945"/>
            <a:ext cx="5517515" cy="400110"/>
          </a:xfrm>
          <a:prstGeom prst="rect">
            <a:avLst/>
          </a:prstGeom>
          <a:noFill/>
        </p:spPr>
        <p:txBody>
          <a:bodyPr wrap="square" rtlCol="0">
            <a:spAutoFit/>
          </a:bodyPr>
          <a:lstStyle/>
          <a:p>
            <a:pPr indent="0" algn="r">
              <a:buNone/>
            </a:pPr>
            <a:r>
              <a:rPr lang="zh-CN" altLang="en-US" sz="2000" dirty="0">
                <a:solidFill>
                  <a:schemeClr val="tx1">
                    <a:lumMod val="75000"/>
                    <a:lumOff val="25000"/>
                  </a:schemeClr>
                </a:solidFill>
                <a:latin typeface="Arial"/>
                <a:ea typeface="阿里巴巴普惠体 Medium"/>
                <a:cs typeface="阿里巴巴普惠体 Medium"/>
                <a:sym typeface="Arial"/>
              </a:rPr>
              <a:t>以理论知识为基础，通过实践学好普通话</a:t>
            </a:r>
          </a:p>
        </p:txBody>
      </p:sp>
    </p:spTree>
  </p:cSld>
  <p:clrMapOvr>
    <a:masterClrMapping/>
  </p:clrMapOvr>
  <mc:AlternateContent xmlns:mc="http://schemas.openxmlformats.org/markup-compatibility/2006" xmlns:p14="http://schemas.microsoft.com/office/powerpoint/2010/main">
    <mc:Choice Requires="p14">
      <p:transition spd="slow" p14:dur="1500" advTm="4000">
        <p:split orient="vert" dir="in"/>
      </p:transition>
    </mc:Choice>
    <mc:Fallback xmlns="">
      <p:transition spd="slow" advTm="4000">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 calcmode="lin" valueType="num">
                                      <p:cBhvr additive="base">
                                        <p:cTn id="7" dur="500" fill="hold"/>
                                        <p:tgtEl>
                                          <p:spTgt spid="54"/>
                                        </p:tgtEl>
                                        <p:attrNameLst>
                                          <p:attrName>ppt_x</p:attrName>
                                        </p:attrNameLst>
                                      </p:cBhvr>
                                      <p:tavLst>
                                        <p:tav tm="0">
                                          <p:val>
                                            <p:strVal val="#ppt_x"/>
                                          </p:val>
                                        </p:tav>
                                        <p:tav tm="100000">
                                          <p:val>
                                            <p:strVal val="#ppt_x"/>
                                          </p:val>
                                        </p:tav>
                                      </p:tavLst>
                                    </p:anim>
                                    <p:anim calcmode="lin" valueType="num">
                                      <p:cBhvr additive="base">
                                        <p:cTn id="8" dur="500" fill="hold"/>
                                        <p:tgtEl>
                                          <p:spTgt spid="5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additive="base">
                                        <p:cTn id="12" dur="500" fill="hold"/>
                                        <p:tgtEl>
                                          <p:spTgt spid="27"/>
                                        </p:tgtEl>
                                        <p:attrNameLst>
                                          <p:attrName>ppt_x</p:attrName>
                                        </p:attrNameLst>
                                      </p:cBhvr>
                                      <p:tavLst>
                                        <p:tav tm="0">
                                          <p:val>
                                            <p:strVal val="#ppt_x"/>
                                          </p:val>
                                        </p:tav>
                                        <p:tav tm="100000">
                                          <p:val>
                                            <p:strVal val="#ppt_x"/>
                                          </p:val>
                                        </p:tav>
                                      </p:tavLst>
                                    </p:anim>
                                    <p:anim calcmode="lin" valueType="num">
                                      <p:cBhvr additive="base">
                                        <p:cTn id="13" dur="500" fill="hold"/>
                                        <p:tgtEl>
                                          <p:spTgt spid="27"/>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additive="base">
                                        <p:cTn id="17" dur="500" fill="hold"/>
                                        <p:tgtEl>
                                          <p:spTgt spid="26"/>
                                        </p:tgtEl>
                                        <p:attrNameLst>
                                          <p:attrName>ppt_x</p:attrName>
                                        </p:attrNameLst>
                                      </p:cBhvr>
                                      <p:tavLst>
                                        <p:tav tm="0">
                                          <p:val>
                                            <p:strVal val="#ppt_x"/>
                                          </p:val>
                                        </p:tav>
                                        <p:tav tm="100000">
                                          <p:val>
                                            <p:strVal val="#ppt_x"/>
                                          </p:val>
                                        </p:tav>
                                      </p:tavLst>
                                    </p:anim>
                                    <p:anim calcmode="lin" valueType="num">
                                      <p:cBhvr additive="base">
                                        <p:cTn id="18" dur="500" fill="hold"/>
                                        <p:tgtEl>
                                          <p:spTgt spid="2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ppt_x"/>
                                          </p:val>
                                        </p:tav>
                                        <p:tav tm="100000">
                                          <p:val>
                                            <p:strVal val="#ppt_x"/>
                                          </p:val>
                                        </p:tav>
                                      </p:tavLst>
                                    </p:anim>
                                    <p:anim calcmode="lin" valueType="num">
                                      <p:cBhvr additive="base">
                                        <p:cTn id="23" dur="500" fill="hold"/>
                                        <p:tgtEl>
                                          <p:spTgt spid="3"/>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additive="base">
                                        <p:cTn id="32" dur="500" fill="hold"/>
                                        <p:tgtEl>
                                          <p:spTgt spid="9"/>
                                        </p:tgtEl>
                                        <p:attrNameLst>
                                          <p:attrName>ppt_x</p:attrName>
                                        </p:attrNameLst>
                                      </p:cBhvr>
                                      <p:tavLst>
                                        <p:tav tm="0">
                                          <p:val>
                                            <p:strVal val="#ppt_x"/>
                                          </p:val>
                                        </p:tav>
                                        <p:tav tm="100000">
                                          <p:val>
                                            <p:strVal val="#ppt_x"/>
                                          </p:val>
                                        </p:tav>
                                      </p:tavLst>
                                    </p:anim>
                                    <p:anim calcmode="lin" valueType="num">
                                      <p:cBhvr additive="base">
                                        <p:cTn id="33" dur="500" fill="hold"/>
                                        <p:tgtEl>
                                          <p:spTgt spid="9"/>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500" fill="hold"/>
                                        <p:tgtEl>
                                          <p:spTgt spid="12"/>
                                        </p:tgtEl>
                                        <p:attrNameLst>
                                          <p:attrName>ppt_x</p:attrName>
                                        </p:attrNameLst>
                                      </p:cBhvr>
                                      <p:tavLst>
                                        <p:tav tm="0">
                                          <p:val>
                                            <p:strVal val="#ppt_x"/>
                                          </p:val>
                                        </p:tav>
                                        <p:tav tm="100000">
                                          <p:val>
                                            <p:strVal val="#ppt_x"/>
                                          </p:val>
                                        </p:tav>
                                      </p:tavLst>
                                    </p:anim>
                                    <p:anim calcmode="lin" valueType="num">
                                      <p:cBhvr additive="base">
                                        <p:cTn id="43" dur="500" fill="hold"/>
                                        <p:tgtEl>
                                          <p:spTgt spid="12"/>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ppt_x"/>
                                          </p:val>
                                        </p:tav>
                                        <p:tav tm="100000">
                                          <p:val>
                                            <p:strVal val="#ppt_x"/>
                                          </p:val>
                                        </p:tav>
                                      </p:tavLst>
                                    </p:anim>
                                    <p:anim calcmode="lin" valueType="num">
                                      <p:cBhvr additive="base">
                                        <p:cTn id="48" dur="500" fill="hold"/>
                                        <p:tgtEl>
                                          <p:spTgt spid="14"/>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nodeType="after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additive="base">
                                        <p:cTn id="52" dur="500" fill="hold"/>
                                        <p:tgtEl>
                                          <p:spTgt spid="13"/>
                                        </p:tgtEl>
                                        <p:attrNameLst>
                                          <p:attrName>ppt_x</p:attrName>
                                        </p:attrNameLst>
                                      </p:cBhvr>
                                      <p:tavLst>
                                        <p:tav tm="0">
                                          <p:val>
                                            <p:strVal val="#ppt_x"/>
                                          </p:val>
                                        </p:tav>
                                        <p:tav tm="100000">
                                          <p:val>
                                            <p:strVal val="#ppt_x"/>
                                          </p:val>
                                        </p:tav>
                                      </p:tavLst>
                                    </p:anim>
                                    <p:anim calcmode="lin" valueType="num">
                                      <p:cBhvr additive="base">
                                        <p:cTn id="5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4" grpId="1"/>
      <p:bldP spid="26" grpId="0"/>
      <p:bldP spid="26" grpId="1"/>
      <p:bldP spid="27" grpId="0" animBg="1"/>
      <p:bldP spid="27" grpId="1" animBg="1"/>
      <p:bldP spid="9" grpId="0"/>
      <p:bldP spid="9" grpId="1"/>
      <p:bldP spid="10" grpId="0" animBg="1"/>
      <p:bldP spid="10" grpId="1" animBg="1"/>
      <p:bldP spid="12" grpId="0" animBg="1"/>
      <p:bldP spid="12" grpId="1" animBg="1"/>
      <p:bldP spid="14" grpId="0"/>
      <p:bldP spid="14"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descr="P-10217782-10206184"/>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6649086" y="1517017"/>
            <a:ext cx="4540885" cy="3823335"/>
          </a:xfrm>
          <a:custGeom>
            <a:avLst/>
            <a:gdLst/>
            <a:ahLst/>
            <a:cxnLst>
              <a:cxn ang="3">
                <a:pos x="hc" y="t"/>
              </a:cxn>
              <a:cxn ang="cd2">
                <a:pos x="l" y="vc"/>
              </a:cxn>
              <a:cxn ang="cd4">
                <a:pos x="hc" y="b"/>
              </a:cxn>
              <a:cxn ang="0">
                <a:pos x="r" y="vc"/>
              </a:cxn>
            </a:cxnLst>
            <a:rect l="l" t="t" r="r" b="b"/>
            <a:pathLst>
              <a:path w="7151" h="6021">
                <a:moveTo>
                  <a:pt x="0" y="1004"/>
                </a:moveTo>
                <a:cubicBezTo>
                  <a:pt x="0" y="449"/>
                  <a:pt x="449" y="0"/>
                  <a:pt x="1004" y="0"/>
                </a:cubicBezTo>
                <a:lnTo>
                  <a:pt x="6147" y="0"/>
                </a:lnTo>
                <a:cubicBezTo>
                  <a:pt x="6702" y="0"/>
                  <a:pt x="7151" y="449"/>
                  <a:pt x="7151" y="1004"/>
                </a:cubicBezTo>
                <a:lnTo>
                  <a:pt x="7151" y="5017"/>
                </a:lnTo>
                <a:cubicBezTo>
                  <a:pt x="7151" y="5572"/>
                  <a:pt x="6702" y="6021"/>
                  <a:pt x="6147" y="6021"/>
                </a:cubicBezTo>
                <a:lnTo>
                  <a:pt x="1004" y="6021"/>
                </a:lnTo>
                <a:cubicBezTo>
                  <a:pt x="449" y="6021"/>
                  <a:pt x="0" y="5572"/>
                  <a:pt x="0" y="5017"/>
                </a:cubicBezTo>
                <a:lnTo>
                  <a:pt x="0" y="1004"/>
                </a:lnTo>
                <a:close/>
              </a:path>
            </a:pathLst>
          </a:custGeom>
        </p:spPr>
      </p:pic>
      <p:grpSp>
        <p:nvGrpSpPr>
          <p:cNvPr id="4" name="组合 3"/>
          <p:cNvGrpSpPr/>
          <p:nvPr/>
        </p:nvGrpSpPr>
        <p:grpSpPr>
          <a:xfrm>
            <a:off x="290020" y="120650"/>
            <a:ext cx="5640245" cy="521970"/>
            <a:chOff x="457" y="190"/>
            <a:chExt cx="8882" cy="822"/>
          </a:xfrm>
        </p:grpSpPr>
        <p:sp>
          <p:nvSpPr>
            <p:cNvPr id="6" name="五角星 5"/>
            <p:cNvSpPr/>
            <p:nvPr>
              <p:custDataLst>
                <p:tags r:id="rId1"/>
              </p:custDataLst>
            </p:nvPr>
          </p:nvSpPr>
          <p:spPr>
            <a:xfrm>
              <a:off x="457" y="250"/>
              <a:ext cx="602" cy="601"/>
            </a:xfrm>
            <a:prstGeom prst="star5">
              <a:avLst>
                <a:gd name="adj" fmla="val 23359"/>
                <a:gd name="hf" fmla="val 105146"/>
                <a:gd name="vf" fmla="val 110557"/>
              </a:avLst>
            </a:prstGeom>
            <a:gradFill>
              <a:gsLst>
                <a:gs pos="0">
                  <a:srgbClr val="BC2124"/>
                </a:gs>
                <a:gs pos="47000">
                  <a:srgbClr val="F1321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latin typeface="Arial"/>
                <a:ea typeface="阿里巴巴普惠体 Medium"/>
                <a:cs typeface="阿里巴巴普惠体 Medium"/>
                <a:sym typeface="Arial"/>
              </a:endParaRPr>
            </a:p>
          </p:txBody>
        </p:sp>
        <p:sp>
          <p:nvSpPr>
            <p:cNvPr id="7" name="文本框 6"/>
            <p:cNvSpPr txBox="1"/>
            <p:nvPr>
              <p:custDataLst>
                <p:tags r:id="rId2"/>
              </p:custDataLst>
            </p:nvPr>
          </p:nvSpPr>
          <p:spPr>
            <a:xfrm>
              <a:off x="1207" y="190"/>
              <a:ext cx="8132" cy="822"/>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l">
                <a:buClrTx/>
                <a:buSzTx/>
                <a:buFontTx/>
              </a:pPr>
              <a:r>
                <a:rPr lang="zh-CN" altLang="en-US" sz="2800" b="1">
                  <a:gradFill>
                    <a:gsLst>
                      <a:gs pos="40000">
                        <a:srgbClr val="F53E21"/>
                      </a:gs>
                      <a:gs pos="100000">
                        <a:srgbClr val="B31D24"/>
                      </a:gs>
                    </a:gsLst>
                    <a:lin ang="5400000" scaled="0"/>
                  </a:gradFill>
                  <a:effectLst/>
                  <a:latin typeface="Arial"/>
                  <a:ea typeface="阿里巴巴普惠体 Medium"/>
                  <a:cs typeface="阿里巴巴普惠体 Medium"/>
                  <a:sym typeface="Arial"/>
                </a:rPr>
                <a:t>不断进行发音纠正</a:t>
              </a:r>
            </a:p>
          </p:txBody>
        </p:sp>
      </p:grpSp>
      <p:sp>
        <p:nvSpPr>
          <p:cNvPr id="14" name="Gloria的作品11"/>
          <p:cNvSpPr txBox="1"/>
          <p:nvPr/>
        </p:nvSpPr>
        <p:spPr>
          <a:xfrm>
            <a:off x="1062356" y="2667635"/>
            <a:ext cx="4977765" cy="2086725"/>
          </a:xfrm>
          <a:prstGeom prst="rect">
            <a:avLst/>
          </a:prstGeom>
        </p:spPr>
        <p:txBody>
          <a:bodyPr wrap="square" rtlCol="0">
            <a:spAutoFit/>
          </a:bodyPr>
          <a:lstStyle>
            <a:defPPr>
              <a:defRPr lang="zh-CN"/>
            </a:defPPr>
            <a:lvl1pPr algn="ctr">
              <a:defRPr sz="1600">
                <a:solidFill>
                  <a:schemeClr val="tx1">
                    <a:lumMod val="75000"/>
                    <a:lumOff val="25000"/>
                  </a:schemeClr>
                </a:solidFill>
              </a:defRPr>
            </a:lvl1pPr>
          </a:lstStyle>
          <a:p>
            <a:pPr indent="0" algn="l" fontAlgn="auto">
              <a:lnSpc>
                <a:spcPct val="120000"/>
              </a:lnSpc>
            </a:pPr>
            <a:r>
              <a:rPr lang="zh-CN" altLang="en-US" sz="1800" dirty="0">
                <a:solidFill>
                  <a:schemeClr val="tx1">
                    <a:lumMod val="75000"/>
                    <a:lumOff val="25000"/>
                  </a:schemeClr>
                </a:solidFill>
                <a:latin typeface="Arial"/>
                <a:ea typeface="阿里巴巴普惠体 Medium"/>
                <a:cs typeface="阿里巴巴普惠体 Medium"/>
                <a:sym typeface="Arial"/>
              </a:rPr>
              <a:t>我国有各种各样的方言，不同地区方言有着不同的特色。大家要解决的就是平翘舌、前后鼻音等相关问题，需要对症下药，不断进行发音纠正，基本方式是音节和词语训练，音节训练可以对声、韵、调进行分解训练，词语训练还需要掌握正确读音。</a:t>
            </a:r>
          </a:p>
        </p:txBody>
      </p:sp>
      <p:sp>
        <p:nvSpPr>
          <p:cNvPr id="10" name="Gloria的作品4-4"/>
          <p:cNvSpPr>
            <a:spLocks noChangeArrowheads="1"/>
          </p:cNvSpPr>
          <p:nvPr/>
        </p:nvSpPr>
        <p:spPr bwMode="auto">
          <a:xfrm>
            <a:off x="1062355" y="1814195"/>
            <a:ext cx="3798571" cy="548640"/>
          </a:xfrm>
          <a:prstGeom prst="roundRect">
            <a:avLst>
              <a:gd name="adj" fmla="val 16667"/>
            </a:avLst>
          </a:prstGeom>
          <a:gradFill>
            <a:gsLst>
              <a:gs pos="0">
                <a:srgbClr val="BC2124"/>
              </a:gs>
              <a:gs pos="100000">
                <a:srgbClr val="F1321A"/>
              </a:gs>
            </a:gsLst>
            <a:lin ang="16200000" scaled="0"/>
          </a:gradFill>
          <a:ln>
            <a:noFill/>
          </a:ln>
        </p:spPr>
        <p:txBody>
          <a:bodyPr anchor="ctr"/>
          <a:lstStyle/>
          <a:p>
            <a:pPr algn="ctr" eaLnBrk="1" hangingPunct="1"/>
            <a:r>
              <a:rPr lang="zh-CN" altLang="en-US" sz="2000" b="1" dirty="0">
                <a:solidFill>
                  <a:schemeClr val="bg1"/>
                </a:solidFill>
                <a:latin typeface="Arial"/>
                <a:ea typeface="阿里巴巴普惠体 Medium"/>
                <a:cs typeface="阿里巴巴普惠体 Medium"/>
                <a:sym typeface="Arial"/>
              </a:rPr>
              <a:t>音节和词语训练</a:t>
            </a:r>
          </a:p>
        </p:txBody>
      </p:sp>
    </p:spTree>
  </p:cSld>
  <p:clrMapOvr>
    <a:masterClrMapping/>
  </p:clrMapOvr>
  <mc:AlternateContent xmlns:mc="http://schemas.openxmlformats.org/markup-compatibility/2006" xmlns:p14="http://schemas.microsoft.com/office/powerpoint/2010/main">
    <mc:Choice Requires="p14">
      <p:transition spd="slow" p14:dur="1500" advTm="4000">
        <p:split orient="vert" dir="in"/>
      </p:transition>
    </mc:Choice>
    <mc:Fallback xmlns="">
      <p:transition spd="slow" advTm="4000">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par>
                          <p:cTn id="13" fill="hold">
                            <p:stCondLst>
                              <p:cond delay="1000"/>
                            </p:stCondLst>
                            <p:childTnLst>
                              <p:par>
                                <p:cTn id="14" presetID="55" presetClass="entr" presetSubtype="0" fill="hold"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1000" fill="hold"/>
                                        <p:tgtEl>
                                          <p:spTgt spid="16"/>
                                        </p:tgtEl>
                                        <p:attrNameLst>
                                          <p:attrName>ppt_w</p:attrName>
                                        </p:attrNameLst>
                                      </p:cBhvr>
                                      <p:tavLst>
                                        <p:tav tm="0">
                                          <p:val>
                                            <p:strVal val="#ppt_w*0.70"/>
                                          </p:val>
                                        </p:tav>
                                        <p:tav tm="100000">
                                          <p:val>
                                            <p:strVal val="#ppt_w"/>
                                          </p:val>
                                        </p:tav>
                                      </p:tavLst>
                                    </p:anim>
                                    <p:anim calcmode="lin" valueType="num">
                                      <p:cBhvr>
                                        <p:cTn id="17" dur="1000" fill="hold"/>
                                        <p:tgtEl>
                                          <p:spTgt spid="16"/>
                                        </p:tgtEl>
                                        <p:attrNameLst>
                                          <p:attrName>ppt_h</p:attrName>
                                        </p:attrNameLst>
                                      </p:cBhvr>
                                      <p:tavLst>
                                        <p:tav tm="0">
                                          <p:val>
                                            <p:strVal val="#ppt_h"/>
                                          </p:val>
                                        </p:tav>
                                        <p:tav tm="100000">
                                          <p:val>
                                            <p:strVal val="#ppt_h"/>
                                          </p:val>
                                        </p:tav>
                                      </p:tavLst>
                                    </p:anim>
                                    <p:animEffect transition="in" filter="fade">
                                      <p:cBhvr>
                                        <p:cTn id="18"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4" grpId="1"/>
      <p:bldP spid="10" grpId="0" animBg="1"/>
      <p:bldP spid="10"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90020" y="120650"/>
            <a:ext cx="5640245" cy="521970"/>
            <a:chOff x="457" y="190"/>
            <a:chExt cx="8882" cy="822"/>
          </a:xfrm>
        </p:grpSpPr>
        <p:sp>
          <p:nvSpPr>
            <p:cNvPr id="6" name="五角星 5"/>
            <p:cNvSpPr/>
            <p:nvPr>
              <p:custDataLst>
                <p:tags r:id="rId21"/>
              </p:custDataLst>
            </p:nvPr>
          </p:nvSpPr>
          <p:spPr>
            <a:xfrm>
              <a:off x="457" y="250"/>
              <a:ext cx="602" cy="601"/>
            </a:xfrm>
            <a:prstGeom prst="star5">
              <a:avLst>
                <a:gd name="adj" fmla="val 23359"/>
                <a:gd name="hf" fmla="val 105146"/>
                <a:gd name="vf" fmla="val 110557"/>
              </a:avLst>
            </a:prstGeom>
            <a:gradFill>
              <a:gsLst>
                <a:gs pos="0">
                  <a:srgbClr val="BC2124"/>
                </a:gs>
                <a:gs pos="47000">
                  <a:srgbClr val="F1321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latin typeface="Arial"/>
                <a:ea typeface="阿里巴巴普惠体 Medium"/>
                <a:cs typeface="阿里巴巴普惠体 Medium"/>
                <a:sym typeface="Arial"/>
              </a:endParaRPr>
            </a:p>
          </p:txBody>
        </p:sp>
        <p:sp>
          <p:nvSpPr>
            <p:cNvPr id="7" name="文本框 6"/>
            <p:cNvSpPr txBox="1"/>
            <p:nvPr>
              <p:custDataLst>
                <p:tags r:id="rId22"/>
              </p:custDataLst>
            </p:nvPr>
          </p:nvSpPr>
          <p:spPr>
            <a:xfrm>
              <a:off x="1207" y="190"/>
              <a:ext cx="8132" cy="822"/>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l">
                <a:buClrTx/>
                <a:buSzTx/>
                <a:buFontTx/>
              </a:pPr>
              <a:r>
                <a:rPr lang="zh-CN" altLang="en-US" sz="2800" b="1">
                  <a:gradFill>
                    <a:gsLst>
                      <a:gs pos="40000">
                        <a:srgbClr val="F53E21"/>
                      </a:gs>
                      <a:gs pos="100000">
                        <a:srgbClr val="B31D24"/>
                      </a:gs>
                    </a:gsLst>
                    <a:lin ang="5400000" scaled="0"/>
                  </a:gradFill>
                  <a:effectLst/>
                  <a:latin typeface="Arial"/>
                  <a:ea typeface="阿里巴巴普惠体 Medium"/>
                  <a:cs typeface="阿里巴巴普惠体 Medium"/>
                  <a:sym typeface="Arial"/>
                </a:rPr>
                <a:t>多进行强化训练</a:t>
              </a:r>
            </a:p>
          </p:txBody>
        </p:sp>
      </p:grpSp>
      <p:sp>
        <p:nvSpPr>
          <p:cNvPr id="55" name="文本框 54"/>
          <p:cNvSpPr txBox="1"/>
          <p:nvPr/>
        </p:nvSpPr>
        <p:spPr>
          <a:xfrm>
            <a:off x="1022351" y="1993902"/>
            <a:ext cx="8976995" cy="406650"/>
          </a:xfrm>
          <a:prstGeom prst="rect">
            <a:avLst/>
          </a:prstGeom>
          <a:noFill/>
        </p:spPr>
        <p:txBody>
          <a:bodyPr wrap="square" rtlCol="0" anchor="t">
            <a:spAutoFit/>
          </a:bodyPr>
          <a:lstStyle/>
          <a:p>
            <a:pPr lvl="0" indent="0" algn="l" fontAlgn="auto">
              <a:lnSpc>
                <a:spcPct val="120000"/>
              </a:lnSpc>
              <a:spcBef>
                <a:spcPts val="0"/>
              </a:spcBef>
              <a:spcAft>
                <a:spcPts val="0"/>
              </a:spcAft>
              <a:buClrTx/>
              <a:buSzTx/>
              <a:buFontTx/>
            </a:pPr>
            <a:r>
              <a:rPr lang="zh-CN" altLang="en-US" kern="0" dirty="0">
                <a:solidFill>
                  <a:schemeClr val="tx1">
                    <a:lumMod val="75000"/>
                    <a:lumOff val="25000"/>
                  </a:schemeClr>
                </a:solidFill>
                <a:latin typeface="Arial"/>
                <a:ea typeface="阿里巴巴普惠体 Medium"/>
                <a:cs typeface="阿里巴巴普惠体 Medium"/>
                <a:sym typeface="Arial"/>
              </a:rPr>
              <a:t>强化训练主要从四个方面入手，主要是多听、多想、多读、多说。</a:t>
            </a:r>
          </a:p>
        </p:txBody>
      </p:sp>
      <p:cxnSp>
        <p:nvCxnSpPr>
          <p:cNvPr id="26" name="直接连接符 25"/>
          <p:cNvCxnSpPr/>
          <p:nvPr/>
        </p:nvCxnSpPr>
        <p:spPr>
          <a:xfrm>
            <a:off x="-13334" y="2853690"/>
            <a:ext cx="12235180" cy="0"/>
          </a:xfrm>
          <a:prstGeom prst="line">
            <a:avLst/>
          </a:prstGeom>
          <a:ln>
            <a:gradFill>
              <a:gsLst>
                <a:gs pos="0">
                  <a:srgbClr val="AF1D24"/>
                </a:gs>
                <a:gs pos="100000">
                  <a:srgbClr val="FA1914"/>
                </a:gs>
              </a:gsLst>
              <a:lin ang="5160000" scaled="1"/>
            </a:gradFill>
          </a:ln>
        </p:spPr>
        <p:style>
          <a:lnRef idx="1">
            <a:schemeClr val="accent1"/>
          </a:lnRef>
          <a:fillRef idx="0">
            <a:schemeClr val="accent1"/>
          </a:fillRef>
          <a:effectRef idx="0">
            <a:schemeClr val="accent1"/>
          </a:effectRef>
          <a:fontRef idx="minor">
            <a:schemeClr val="tx1"/>
          </a:fontRef>
        </p:style>
      </p:cxnSp>
      <p:grpSp>
        <p:nvGrpSpPr>
          <p:cNvPr id="93" name="组合 92"/>
          <p:cNvGrpSpPr/>
          <p:nvPr/>
        </p:nvGrpSpPr>
        <p:grpSpPr>
          <a:xfrm>
            <a:off x="9399271" y="2758442"/>
            <a:ext cx="2308860" cy="2369185"/>
            <a:chOff x="14528" y="4674"/>
            <a:chExt cx="3636" cy="3731"/>
          </a:xfrm>
        </p:grpSpPr>
        <p:sp>
          <p:nvSpPr>
            <p:cNvPr id="49" name="椭圆 48"/>
            <p:cNvSpPr/>
            <p:nvPr>
              <p:custDataLst>
                <p:tags r:id="rId16"/>
              </p:custDataLst>
            </p:nvPr>
          </p:nvSpPr>
          <p:spPr>
            <a:xfrm flipV="1">
              <a:off x="16196" y="4674"/>
              <a:ext cx="300" cy="300"/>
            </a:xfrm>
            <a:prstGeom prst="ellipse">
              <a:avLst/>
            </a:prstGeom>
            <a:gradFill>
              <a:gsLst>
                <a:gs pos="54000">
                  <a:srgbClr val="F1321A"/>
                </a:gs>
                <a:gs pos="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nvGrpSpPr>
            <p:cNvPr id="75" name="组合 74"/>
            <p:cNvGrpSpPr/>
            <p:nvPr/>
          </p:nvGrpSpPr>
          <p:grpSpPr>
            <a:xfrm>
              <a:off x="14844" y="5229"/>
              <a:ext cx="3005" cy="1233"/>
              <a:chOff x="4674" y="6278"/>
              <a:chExt cx="3005" cy="1233"/>
            </a:xfrm>
          </p:grpSpPr>
          <p:grpSp>
            <p:nvGrpSpPr>
              <p:cNvPr id="76" name="组合 75"/>
              <p:cNvGrpSpPr/>
              <p:nvPr/>
            </p:nvGrpSpPr>
            <p:grpSpPr>
              <a:xfrm>
                <a:off x="4674" y="6278"/>
                <a:ext cx="3005" cy="1233"/>
                <a:chOff x="2230" y="3791"/>
                <a:chExt cx="4491" cy="2008"/>
              </a:xfrm>
            </p:grpSpPr>
            <p:sp>
              <p:nvSpPr>
                <p:cNvPr id="77" name="圆角矩形 76"/>
                <p:cNvSpPr/>
                <p:nvPr>
                  <p:custDataLst>
                    <p:tags r:id="rId19"/>
                  </p:custDataLst>
                </p:nvPr>
              </p:nvSpPr>
              <p:spPr>
                <a:xfrm>
                  <a:off x="2230" y="3791"/>
                  <a:ext cx="4491" cy="1701"/>
                </a:xfrm>
                <a:prstGeom prst="roundRect">
                  <a:avLst/>
                </a:prstGeom>
                <a:gradFill>
                  <a:gsLst>
                    <a:gs pos="0">
                      <a:srgbClr val="F1321A"/>
                    </a:gs>
                    <a:gs pos="5900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78" name="等腰三角形 77"/>
                <p:cNvSpPr/>
                <p:nvPr>
                  <p:custDataLst>
                    <p:tags r:id="rId20"/>
                  </p:custDataLst>
                </p:nvPr>
              </p:nvSpPr>
              <p:spPr>
                <a:xfrm flipV="1">
                  <a:off x="3613" y="5400"/>
                  <a:ext cx="399" cy="399"/>
                </a:xfrm>
                <a:prstGeom prst="triangle">
                  <a:avLst/>
                </a:prstGeom>
                <a:solidFill>
                  <a:srgbClr val="EF16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sp>
            <p:nvSpPr>
              <p:cNvPr id="79" name="文本框 78"/>
              <p:cNvSpPr txBox="1"/>
              <p:nvPr>
                <p:custDataLst>
                  <p:tags r:id="rId18"/>
                </p:custDataLst>
              </p:nvPr>
            </p:nvSpPr>
            <p:spPr>
              <a:xfrm>
                <a:off x="5032" y="6448"/>
                <a:ext cx="2290" cy="677"/>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ctr">
                  <a:buClrTx/>
                  <a:buSzTx/>
                  <a:buFontTx/>
                </a:pPr>
                <a:r>
                  <a:rPr lang="zh-CN" altLang="en-US" sz="2200" b="1">
                    <a:solidFill>
                      <a:schemeClr val="bg1"/>
                    </a:solidFill>
                    <a:effectLst/>
                    <a:latin typeface="Arial"/>
                    <a:ea typeface="阿里巴巴普惠体 Medium"/>
                    <a:cs typeface="阿里巴巴普惠体 Medium"/>
                    <a:sym typeface="Arial"/>
                  </a:rPr>
                  <a:t>第五步</a:t>
                </a:r>
              </a:p>
            </p:txBody>
          </p:sp>
        </p:grpSp>
        <p:sp>
          <p:nvSpPr>
            <p:cNvPr id="80" name="文本框 79"/>
            <p:cNvSpPr txBox="1"/>
            <p:nvPr>
              <p:custDataLst>
                <p:tags r:id="rId17"/>
              </p:custDataLst>
            </p:nvPr>
          </p:nvSpPr>
          <p:spPr>
            <a:xfrm>
              <a:off x="14528" y="6631"/>
              <a:ext cx="3636" cy="1774"/>
            </a:xfrm>
            <a:prstGeom prst="rect">
              <a:avLst/>
            </a:prstGeom>
            <a:noFill/>
          </p:spPr>
          <p:txBody>
            <a:bodyPr wrap="square" rtlCol="0" anchor="t">
              <a:spAutoFit/>
            </a:bodyPr>
            <a:lstStyle/>
            <a:p>
              <a:pPr lvl="0" indent="0" algn="l" fontAlgn="auto">
                <a:lnSpc>
                  <a:spcPct val="120000"/>
                </a:lnSpc>
                <a:spcBef>
                  <a:spcPts val="0"/>
                </a:spcBef>
                <a:spcAft>
                  <a:spcPts val="0"/>
                </a:spcAft>
                <a:buClrTx/>
                <a:buSzTx/>
                <a:buFontTx/>
              </a:pPr>
              <a:r>
                <a:rPr lang="zh-CN" altLang="en-US" sz="1400" kern="0" dirty="0">
                  <a:solidFill>
                    <a:schemeClr val="tx1">
                      <a:lumMod val="75000"/>
                      <a:lumOff val="25000"/>
                    </a:schemeClr>
                  </a:solidFill>
                  <a:latin typeface="Arial"/>
                  <a:ea typeface="阿里巴巴普惠体 Medium"/>
                  <a:cs typeface="阿里巴巴普惠体 Medium"/>
                  <a:sym typeface="Arial"/>
                </a:rPr>
                <a:t>多说是需要我们多多实践，从简单的交谈开始，不断进行说话训练，争取掌握一口标准普通话。</a:t>
              </a:r>
            </a:p>
          </p:txBody>
        </p:sp>
      </p:grpSp>
      <p:grpSp>
        <p:nvGrpSpPr>
          <p:cNvPr id="95" name="组合 94"/>
          <p:cNvGrpSpPr/>
          <p:nvPr/>
        </p:nvGrpSpPr>
        <p:grpSpPr>
          <a:xfrm>
            <a:off x="3582671" y="2758442"/>
            <a:ext cx="2308860" cy="2110740"/>
            <a:chOff x="5362" y="4674"/>
            <a:chExt cx="3636" cy="3324"/>
          </a:xfrm>
        </p:grpSpPr>
        <p:sp>
          <p:nvSpPr>
            <p:cNvPr id="47" name="椭圆 46"/>
            <p:cNvSpPr/>
            <p:nvPr>
              <p:custDataLst>
                <p:tags r:id="rId11"/>
              </p:custDataLst>
            </p:nvPr>
          </p:nvSpPr>
          <p:spPr>
            <a:xfrm flipV="1">
              <a:off x="7030" y="4674"/>
              <a:ext cx="300" cy="300"/>
            </a:xfrm>
            <a:prstGeom prst="ellipse">
              <a:avLst/>
            </a:prstGeom>
            <a:gradFill>
              <a:gsLst>
                <a:gs pos="54000">
                  <a:srgbClr val="F1321A"/>
                </a:gs>
                <a:gs pos="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nvGrpSpPr>
            <p:cNvPr id="70" name="组合 69"/>
            <p:cNvGrpSpPr/>
            <p:nvPr/>
          </p:nvGrpSpPr>
          <p:grpSpPr>
            <a:xfrm>
              <a:off x="5678" y="5209"/>
              <a:ext cx="3005" cy="1233"/>
              <a:chOff x="4674" y="6278"/>
              <a:chExt cx="3005" cy="1233"/>
            </a:xfrm>
          </p:grpSpPr>
          <p:grpSp>
            <p:nvGrpSpPr>
              <p:cNvPr id="71" name="组合 70"/>
              <p:cNvGrpSpPr/>
              <p:nvPr/>
            </p:nvGrpSpPr>
            <p:grpSpPr>
              <a:xfrm>
                <a:off x="4674" y="6278"/>
                <a:ext cx="3005" cy="1233"/>
                <a:chOff x="2230" y="3791"/>
                <a:chExt cx="4491" cy="2008"/>
              </a:xfrm>
            </p:grpSpPr>
            <p:sp>
              <p:nvSpPr>
                <p:cNvPr id="72" name="圆角矩形 71"/>
                <p:cNvSpPr/>
                <p:nvPr>
                  <p:custDataLst>
                    <p:tags r:id="rId14"/>
                  </p:custDataLst>
                </p:nvPr>
              </p:nvSpPr>
              <p:spPr>
                <a:xfrm>
                  <a:off x="2230" y="3791"/>
                  <a:ext cx="4491" cy="1701"/>
                </a:xfrm>
                <a:prstGeom prst="roundRect">
                  <a:avLst/>
                </a:prstGeom>
                <a:gradFill>
                  <a:gsLst>
                    <a:gs pos="0">
                      <a:srgbClr val="F1321A"/>
                    </a:gs>
                    <a:gs pos="5900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73" name="等腰三角形 72"/>
                <p:cNvSpPr/>
                <p:nvPr>
                  <p:custDataLst>
                    <p:tags r:id="rId15"/>
                  </p:custDataLst>
                </p:nvPr>
              </p:nvSpPr>
              <p:spPr>
                <a:xfrm flipV="1">
                  <a:off x="3613" y="5400"/>
                  <a:ext cx="399" cy="399"/>
                </a:xfrm>
                <a:prstGeom prst="triangle">
                  <a:avLst/>
                </a:prstGeom>
                <a:solidFill>
                  <a:srgbClr val="EF16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sp>
            <p:nvSpPr>
              <p:cNvPr id="74" name="文本框 73"/>
              <p:cNvSpPr txBox="1"/>
              <p:nvPr>
                <p:custDataLst>
                  <p:tags r:id="rId13"/>
                </p:custDataLst>
              </p:nvPr>
            </p:nvSpPr>
            <p:spPr>
              <a:xfrm>
                <a:off x="5032" y="6448"/>
                <a:ext cx="2290" cy="677"/>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ctr">
                  <a:buClrTx/>
                  <a:buSzTx/>
                  <a:buFontTx/>
                </a:pPr>
                <a:r>
                  <a:rPr lang="zh-CN" altLang="en-US" sz="2200" b="1">
                    <a:solidFill>
                      <a:schemeClr val="bg1"/>
                    </a:solidFill>
                    <a:effectLst/>
                    <a:latin typeface="Arial"/>
                    <a:ea typeface="阿里巴巴普惠体 Medium"/>
                    <a:cs typeface="阿里巴巴普惠体 Medium"/>
                    <a:sym typeface="Arial"/>
                  </a:rPr>
                  <a:t>第三步</a:t>
                </a:r>
              </a:p>
            </p:txBody>
          </p:sp>
        </p:grpSp>
        <p:sp>
          <p:nvSpPr>
            <p:cNvPr id="81" name="文本框 80"/>
            <p:cNvSpPr txBox="1"/>
            <p:nvPr>
              <p:custDataLst>
                <p:tags r:id="rId12"/>
              </p:custDataLst>
            </p:nvPr>
          </p:nvSpPr>
          <p:spPr>
            <a:xfrm>
              <a:off x="5362" y="6631"/>
              <a:ext cx="3636" cy="1367"/>
            </a:xfrm>
            <a:prstGeom prst="rect">
              <a:avLst/>
            </a:prstGeom>
            <a:noFill/>
          </p:spPr>
          <p:txBody>
            <a:bodyPr wrap="square" rtlCol="0" anchor="t">
              <a:spAutoFit/>
            </a:bodyPr>
            <a:lstStyle/>
            <a:p>
              <a:pPr lvl="0" indent="0" algn="l" fontAlgn="auto">
                <a:lnSpc>
                  <a:spcPct val="120000"/>
                </a:lnSpc>
                <a:spcBef>
                  <a:spcPts val="0"/>
                </a:spcBef>
                <a:spcAft>
                  <a:spcPts val="0"/>
                </a:spcAft>
                <a:buClrTx/>
                <a:buSzTx/>
                <a:buFontTx/>
              </a:pPr>
              <a:r>
                <a:rPr lang="zh-CN" altLang="en-US" sz="1400" kern="0" dirty="0">
                  <a:solidFill>
                    <a:schemeClr val="tx1">
                      <a:lumMod val="75000"/>
                      <a:lumOff val="25000"/>
                    </a:schemeClr>
                  </a:solidFill>
                  <a:latin typeface="Arial"/>
                  <a:ea typeface="阿里巴巴普惠体 Medium"/>
                  <a:cs typeface="阿里巴巴普惠体 Medium"/>
                  <a:sym typeface="Arial"/>
                </a:rPr>
                <a:t>多想自然是需要在不断训练过程中，及时分析自己的错误点，并及时纠正。</a:t>
              </a:r>
            </a:p>
          </p:txBody>
        </p:sp>
      </p:grpSp>
      <p:grpSp>
        <p:nvGrpSpPr>
          <p:cNvPr id="94" name="组合 93"/>
          <p:cNvGrpSpPr/>
          <p:nvPr/>
        </p:nvGrpSpPr>
        <p:grpSpPr>
          <a:xfrm>
            <a:off x="6490971" y="2758442"/>
            <a:ext cx="2308860" cy="2369185"/>
            <a:chOff x="9934" y="4674"/>
            <a:chExt cx="3636" cy="3731"/>
          </a:xfrm>
        </p:grpSpPr>
        <p:sp>
          <p:nvSpPr>
            <p:cNvPr id="62" name="椭圆 61"/>
            <p:cNvSpPr/>
            <p:nvPr>
              <p:custDataLst>
                <p:tags r:id="rId6"/>
              </p:custDataLst>
            </p:nvPr>
          </p:nvSpPr>
          <p:spPr>
            <a:xfrm flipV="1">
              <a:off x="11602" y="4674"/>
              <a:ext cx="300" cy="300"/>
            </a:xfrm>
            <a:prstGeom prst="ellipse">
              <a:avLst/>
            </a:prstGeom>
            <a:gradFill>
              <a:gsLst>
                <a:gs pos="54000">
                  <a:srgbClr val="F1321A"/>
                </a:gs>
                <a:gs pos="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nvGrpSpPr>
            <p:cNvPr id="84" name="组合 83"/>
            <p:cNvGrpSpPr/>
            <p:nvPr/>
          </p:nvGrpSpPr>
          <p:grpSpPr>
            <a:xfrm>
              <a:off x="10250" y="5209"/>
              <a:ext cx="3005" cy="1233"/>
              <a:chOff x="4674" y="6278"/>
              <a:chExt cx="3005" cy="1233"/>
            </a:xfrm>
          </p:grpSpPr>
          <p:grpSp>
            <p:nvGrpSpPr>
              <p:cNvPr id="85" name="组合 84"/>
              <p:cNvGrpSpPr/>
              <p:nvPr/>
            </p:nvGrpSpPr>
            <p:grpSpPr>
              <a:xfrm>
                <a:off x="4674" y="6278"/>
                <a:ext cx="3005" cy="1233"/>
                <a:chOff x="2230" y="3791"/>
                <a:chExt cx="4491" cy="2008"/>
              </a:xfrm>
            </p:grpSpPr>
            <p:sp>
              <p:nvSpPr>
                <p:cNvPr id="86" name="圆角矩形 85"/>
                <p:cNvSpPr/>
                <p:nvPr>
                  <p:custDataLst>
                    <p:tags r:id="rId9"/>
                  </p:custDataLst>
                </p:nvPr>
              </p:nvSpPr>
              <p:spPr>
                <a:xfrm>
                  <a:off x="2230" y="3791"/>
                  <a:ext cx="4491" cy="1701"/>
                </a:xfrm>
                <a:prstGeom prst="roundRect">
                  <a:avLst/>
                </a:prstGeom>
                <a:gradFill>
                  <a:gsLst>
                    <a:gs pos="0">
                      <a:srgbClr val="F1321A"/>
                    </a:gs>
                    <a:gs pos="5900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87" name="等腰三角形 86"/>
                <p:cNvSpPr/>
                <p:nvPr>
                  <p:custDataLst>
                    <p:tags r:id="rId10"/>
                  </p:custDataLst>
                </p:nvPr>
              </p:nvSpPr>
              <p:spPr>
                <a:xfrm flipV="1">
                  <a:off x="3613" y="5400"/>
                  <a:ext cx="399" cy="399"/>
                </a:xfrm>
                <a:prstGeom prst="triangle">
                  <a:avLst/>
                </a:prstGeom>
                <a:solidFill>
                  <a:srgbClr val="EF16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sp>
            <p:nvSpPr>
              <p:cNvPr id="88" name="文本框 87"/>
              <p:cNvSpPr txBox="1"/>
              <p:nvPr>
                <p:custDataLst>
                  <p:tags r:id="rId8"/>
                </p:custDataLst>
              </p:nvPr>
            </p:nvSpPr>
            <p:spPr>
              <a:xfrm>
                <a:off x="5032" y="6448"/>
                <a:ext cx="2290" cy="677"/>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ctr">
                  <a:buClrTx/>
                  <a:buSzTx/>
                  <a:buFontTx/>
                </a:pPr>
                <a:r>
                  <a:rPr lang="zh-CN" altLang="en-US" sz="2200" b="1">
                    <a:solidFill>
                      <a:schemeClr val="bg1"/>
                    </a:solidFill>
                    <a:effectLst/>
                    <a:latin typeface="Arial"/>
                    <a:ea typeface="阿里巴巴普惠体 Medium"/>
                    <a:cs typeface="阿里巴巴普惠体 Medium"/>
                    <a:sym typeface="Arial"/>
                  </a:rPr>
                  <a:t>第三步</a:t>
                </a:r>
              </a:p>
            </p:txBody>
          </p:sp>
        </p:grpSp>
        <p:sp>
          <p:nvSpPr>
            <p:cNvPr id="89" name="文本框 88"/>
            <p:cNvSpPr txBox="1"/>
            <p:nvPr>
              <p:custDataLst>
                <p:tags r:id="rId7"/>
              </p:custDataLst>
            </p:nvPr>
          </p:nvSpPr>
          <p:spPr>
            <a:xfrm>
              <a:off x="9934" y="6631"/>
              <a:ext cx="3636" cy="1774"/>
            </a:xfrm>
            <a:prstGeom prst="rect">
              <a:avLst/>
            </a:prstGeom>
            <a:noFill/>
          </p:spPr>
          <p:txBody>
            <a:bodyPr wrap="square" rtlCol="0" anchor="t">
              <a:spAutoFit/>
            </a:bodyPr>
            <a:lstStyle/>
            <a:p>
              <a:pPr lvl="0" indent="0" algn="l" fontAlgn="auto">
                <a:lnSpc>
                  <a:spcPct val="120000"/>
                </a:lnSpc>
                <a:spcBef>
                  <a:spcPts val="0"/>
                </a:spcBef>
                <a:spcAft>
                  <a:spcPts val="0"/>
                </a:spcAft>
                <a:buClrTx/>
                <a:buSzTx/>
                <a:buFontTx/>
              </a:pPr>
              <a:r>
                <a:rPr lang="zh-CN" altLang="en-US" sz="1400" kern="0" dirty="0">
                  <a:solidFill>
                    <a:schemeClr val="tx1">
                      <a:lumMod val="75000"/>
                      <a:lumOff val="25000"/>
                    </a:schemeClr>
                  </a:solidFill>
                  <a:latin typeface="Arial"/>
                  <a:ea typeface="阿里巴巴普惠体 Medium"/>
                  <a:cs typeface="阿里巴巴普惠体 Medium"/>
                  <a:sym typeface="Arial"/>
                </a:rPr>
                <a:t>多读可以朗读优秀的文学作品、书籍、报纸等，培养普通话语感，及时纠正自己的语音、语调、词汇等。</a:t>
              </a:r>
            </a:p>
          </p:txBody>
        </p:sp>
      </p:grpSp>
      <p:sp>
        <p:nvSpPr>
          <p:cNvPr id="91" name="文本框 90"/>
          <p:cNvSpPr txBox="1"/>
          <p:nvPr/>
        </p:nvSpPr>
        <p:spPr>
          <a:xfrm>
            <a:off x="1022351" y="1515746"/>
            <a:ext cx="2590165" cy="430887"/>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l">
              <a:buClrTx/>
              <a:buSzTx/>
              <a:buFontTx/>
            </a:pPr>
            <a:r>
              <a:rPr lang="zh-CN" altLang="en-US" sz="2200" b="1">
                <a:gradFill>
                  <a:gsLst>
                    <a:gs pos="18000">
                      <a:srgbClr val="B31D24"/>
                    </a:gs>
                    <a:gs pos="100000">
                      <a:srgbClr val="EF351C"/>
                    </a:gs>
                  </a:gsLst>
                  <a:lin ang="5400000" scaled="0"/>
                </a:gradFill>
                <a:effectLst/>
                <a:latin typeface="Arial"/>
                <a:ea typeface="阿里巴巴普惠体 Medium"/>
                <a:cs typeface="阿里巴巴普惠体 Medium"/>
                <a:sym typeface="Arial"/>
              </a:rPr>
              <a:t>如何进行强化训练</a:t>
            </a:r>
          </a:p>
        </p:txBody>
      </p:sp>
      <p:grpSp>
        <p:nvGrpSpPr>
          <p:cNvPr id="96" name="组合 95"/>
          <p:cNvGrpSpPr/>
          <p:nvPr/>
        </p:nvGrpSpPr>
        <p:grpSpPr>
          <a:xfrm>
            <a:off x="603251" y="2758442"/>
            <a:ext cx="2380615" cy="2627630"/>
            <a:chOff x="677" y="4674"/>
            <a:chExt cx="3749" cy="4138"/>
          </a:xfrm>
        </p:grpSpPr>
        <p:grpSp>
          <p:nvGrpSpPr>
            <p:cNvPr id="69" name="组合 68"/>
            <p:cNvGrpSpPr/>
            <p:nvPr/>
          </p:nvGrpSpPr>
          <p:grpSpPr>
            <a:xfrm>
              <a:off x="1050" y="5229"/>
              <a:ext cx="3004" cy="1232"/>
              <a:chOff x="4674" y="6278"/>
              <a:chExt cx="3004" cy="1232"/>
            </a:xfrm>
          </p:grpSpPr>
          <p:grpSp>
            <p:nvGrpSpPr>
              <p:cNvPr id="5" name="组合 4"/>
              <p:cNvGrpSpPr/>
              <p:nvPr/>
            </p:nvGrpSpPr>
            <p:grpSpPr>
              <a:xfrm>
                <a:off x="4674" y="6278"/>
                <a:ext cx="3005" cy="1233"/>
                <a:chOff x="2230" y="3791"/>
                <a:chExt cx="4491" cy="2008"/>
              </a:xfrm>
            </p:grpSpPr>
            <p:sp>
              <p:nvSpPr>
                <p:cNvPr id="9" name="圆角矩形 8"/>
                <p:cNvSpPr/>
                <p:nvPr>
                  <p:custDataLst>
                    <p:tags r:id="rId4"/>
                  </p:custDataLst>
                </p:nvPr>
              </p:nvSpPr>
              <p:spPr>
                <a:xfrm>
                  <a:off x="2230" y="3791"/>
                  <a:ext cx="4491" cy="1701"/>
                </a:xfrm>
                <a:prstGeom prst="roundRect">
                  <a:avLst/>
                </a:prstGeom>
                <a:gradFill>
                  <a:gsLst>
                    <a:gs pos="0">
                      <a:srgbClr val="F1321A"/>
                    </a:gs>
                    <a:gs pos="5900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10" name="等腰三角形 9"/>
                <p:cNvSpPr/>
                <p:nvPr>
                  <p:custDataLst>
                    <p:tags r:id="rId5"/>
                  </p:custDataLst>
                </p:nvPr>
              </p:nvSpPr>
              <p:spPr>
                <a:xfrm flipV="1">
                  <a:off x="3613" y="5400"/>
                  <a:ext cx="399" cy="399"/>
                </a:xfrm>
                <a:prstGeom prst="triangle">
                  <a:avLst/>
                </a:prstGeom>
                <a:solidFill>
                  <a:srgbClr val="EF16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sp>
            <p:nvSpPr>
              <p:cNvPr id="41" name="文本框 40"/>
              <p:cNvSpPr txBox="1"/>
              <p:nvPr>
                <p:custDataLst>
                  <p:tags r:id="rId3"/>
                </p:custDataLst>
              </p:nvPr>
            </p:nvSpPr>
            <p:spPr>
              <a:xfrm>
                <a:off x="5032" y="6448"/>
                <a:ext cx="2290" cy="677"/>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ctr">
                  <a:buClrTx/>
                  <a:buSzTx/>
                  <a:buFontTx/>
                </a:pPr>
                <a:r>
                  <a:rPr lang="zh-CN" altLang="en-US" sz="2200" b="1">
                    <a:solidFill>
                      <a:schemeClr val="bg1"/>
                    </a:solidFill>
                    <a:effectLst/>
                    <a:latin typeface="Arial"/>
                    <a:ea typeface="阿里巴巴普惠体 Medium"/>
                    <a:cs typeface="阿里巴巴普惠体 Medium"/>
                    <a:sym typeface="Arial"/>
                  </a:rPr>
                  <a:t>第一步</a:t>
                </a:r>
              </a:p>
            </p:txBody>
          </p:sp>
        </p:grpSp>
        <p:sp>
          <p:nvSpPr>
            <p:cNvPr id="28" name="椭圆 27"/>
            <p:cNvSpPr/>
            <p:nvPr>
              <p:custDataLst>
                <p:tags r:id="rId1"/>
              </p:custDataLst>
            </p:nvPr>
          </p:nvSpPr>
          <p:spPr>
            <a:xfrm flipV="1">
              <a:off x="2402" y="4674"/>
              <a:ext cx="300" cy="300"/>
            </a:xfrm>
            <a:prstGeom prst="ellipse">
              <a:avLst/>
            </a:prstGeom>
            <a:gradFill>
              <a:gsLst>
                <a:gs pos="54000">
                  <a:srgbClr val="F1321A"/>
                </a:gs>
                <a:gs pos="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92" name="文本框 91"/>
            <p:cNvSpPr txBox="1"/>
            <p:nvPr>
              <p:custDataLst>
                <p:tags r:id="rId2"/>
              </p:custDataLst>
            </p:nvPr>
          </p:nvSpPr>
          <p:spPr>
            <a:xfrm>
              <a:off x="677" y="6631"/>
              <a:ext cx="3749" cy="2181"/>
            </a:xfrm>
            <a:prstGeom prst="rect">
              <a:avLst/>
            </a:prstGeom>
            <a:noFill/>
          </p:spPr>
          <p:txBody>
            <a:bodyPr wrap="square" rtlCol="0" anchor="t">
              <a:spAutoFit/>
            </a:bodyPr>
            <a:lstStyle/>
            <a:p>
              <a:pPr lvl="0" indent="0" algn="l" fontAlgn="auto">
                <a:lnSpc>
                  <a:spcPct val="120000"/>
                </a:lnSpc>
                <a:spcBef>
                  <a:spcPts val="0"/>
                </a:spcBef>
                <a:spcAft>
                  <a:spcPts val="0"/>
                </a:spcAft>
                <a:buClrTx/>
                <a:buSzTx/>
                <a:buFontTx/>
              </a:pPr>
              <a:r>
                <a:rPr lang="zh-CN" altLang="en-US" sz="1400" kern="0" dirty="0">
                  <a:solidFill>
                    <a:schemeClr val="tx1">
                      <a:lumMod val="75000"/>
                      <a:lumOff val="25000"/>
                    </a:schemeClr>
                  </a:solidFill>
                  <a:latin typeface="Arial"/>
                  <a:ea typeface="阿里巴巴普惠体 Medium"/>
                  <a:cs typeface="阿里巴巴普惠体 Medium"/>
                  <a:sym typeface="Arial"/>
                </a:rPr>
                <a:t>听是进行音节、词语的基础训练，一定要多听一听标准的语音，锻炼自己的听觉，如中央人民广播电台、名家朗诵等。</a:t>
              </a:r>
            </a:p>
          </p:txBody>
        </p:sp>
      </p:grpSp>
    </p:spTree>
  </p:cSld>
  <p:clrMapOvr>
    <a:masterClrMapping/>
  </p:clrMapOvr>
  <mc:AlternateContent xmlns:mc="http://schemas.openxmlformats.org/markup-compatibility/2006" xmlns:p14="http://schemas.microsoft.com/office/powerpoint/2010/main">
    <mc:Choice Requires="p14">
      <p:transition spd="slow" p14:dur="1500" advTm="4000">
        <p:split orient="vert" dir="in"/>
      </p:transition>
    </mc:Choice>
    <mc:Fallback xmlns="">
      <p:transition spd="slow" advTm="4000">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91"/>
                                        </p:tgtEl>
                                        <p:attrNameLst>
                                          <p:attrName>style.visibility</p:attrName>
                                        </p:attrNameLst>
                                      </p:cBhvr>
                                      <p:to>
                                        <p:strVal val="visible"/>
                                      </p:to>
                                    </p:set>
                                    <p:anim calcmode="lin" valueType="num">
                                      <p:cBhvr>
                                        <p:cTn id="7" dur="1000" fill="hold"/>
                                        <p:tgtEl>
                                          <p:spTgt spid="91"/>
                                        </p:tgtEl>
                                        <p:attrNameLst>
                                          <p:attrName>ppt_w</p:attrName>
                                        </p:attrNameLst>
                                      </p:cBhvr>
                                      <p:tavLst>
                                        <p:tav tm="0">
                                          <p:val>
                                            <p:strVal val="#ppt_w*0.70"/>
                                          </p:val>
                                        </p:tav>
                                        <p:tav tm="100000">
                                          <p:val>
                                            <p:strVal val="#ppt_w"/>
                                          </p:val>
                                        </p:tav>
                                      </p:tavLst>
                                    </p:anim>
                                    <p:anim calcmode="lin" valueType="num">
                                      <p:cBhvr>
                                        <p:cTn id="8" dur="1000" fill="hold"/>
                                        <p:tgtEl>
                                          <p:spTgt spid="91"/>
                                        </p:tgtEl>
                                        <p:attrNameLst>
                                          <p:attrName>ppt_h</p:attrName>
                                        </p:attrNameLst>
                                      </p:cBhvr>
                                      <p:tavLst>
                                        <p:tav tm="0">
                                          <p:val>
                                            <p:strVal val="#ppt_h"/>
                                          </p:val>
                                        </p:tav>
                                        <p:tav tm="100000">
                                          <p:val>
                                            <p:strVal val="#ppt_h"/>
                                          </p:val>
                                        </p:tav>
                                      </p:tavLst>
                                    </p:anim>
                                    <p:animEffect transition="in" filter="fade">
                                      <p:cBhvr>
                                        <p:cTn id="9" dur="1000"/>
                                        <p:tgtEl>
                                          <p:spTgt spid="91"/>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55"/>
                                        </p:tgtEl>
                                        <p:attrNameLst>
                                          <p:attrName>style.visibility</p:attrName>
                                        </p:attrNameLst>
                                      </p:cBhvr>
                                      <p:to>
                                        <p:strVal val="visible"/>
                                      </p:to>
                                    </p:set>
                                    <p:anim calcmode="lin" valueType="num">
                                      <p:cBhvr>
                                        <p:cTn id="13" dur="1000" fill="hold"/>
                                        <p:tgtEl>
                                          <p:spTgt spid="55"/>
                                        </p:tgtEl>
                                        <p:attrNameLst>
                                          <p:attrName>ppt_w</p:attrName>
                                        </p:attrNameLst>
                                      </p:cBhvr>
                                      <p:tavLst>
                                        <p:tav tm="0">
                                          <p:val>
                                            <p:strVal val="#ppt_w*0.70"/>
                                          </p:val>
                                        </p:tav>
                                        <p:tav tm="100000">
                                          <p:val>
                                            <p:strVal val="#ppt_w"/>
                                          </p:val>
                                        </p:tav>
                                      </p:tavLst>
                                    </p:anim>
                                    <p:anim calcmode="lin" valueType="num">
                                      <p:cBhvr>
                                        <p:cTn id="14" dur="1000" fill="hold"/>
                                        <p:tgtEl>
                                          <p:spTgt spid="55"/>
                                        </p:tgtEl>
                                        <p:attrNameLst>
                                          <p:attrName>ppt_h</p:attrName>
                                        </p:attrNameLst>
                                      </p:cBhvr>
                                      <p:tavLst>
                                        <p:tav tm="0">
                                          <p:val>
                                            <p:strVal val="#ppt_h"/>
                                          </p:val>
                                        </p:tav>
                                        <p:tav tm="100000">
                                          <p:val>
                                            <p:strVal val="#ppt_h"/>
                                          </p:val>
                                        </p:tav>
                                      </p:tavLst>
                                    </p:anim>
                                    <p:animEffect transition="in" filter="fade">
                                      <p:cBhvr>
                                        <p:cTn id="15" dur="1000"/>
                                        <p:tgtEl>
                                          <p:spTgt spid="55"/>
                                        </p:tgtEl>
                                      </p:cBhvr>
                                    </p:animEffect>
                                  </p:childTnLst>
                                </p:cTn>
                              </p:par>
                            </p:childTnLst>
                          </p:cTn>
                        </p:par>
                        <p:par>
                          <p:cTn id="16" fill="hold">
                            <p:stCondLst>
                              <p:cond delay="2000"/>
                            </p:stCondLst>
                            <p:childTnLst>
                              <p:par>
                                <p:cTn id="17" presetID="22" presetClass="entr" presetSubtype="8" fill="hold"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left)">
                                      <p:cBhvr>
                                        <p:cTn id="19" dur="500"/>
                                        <p:tgtEl>
                                          <p:spTgt spid="26"/>
                                        </p:tgtEl>
                                      </p:cBhvr>
                                    </p:animEffect>
                                  </p:childTnLst>
                                </p:cTn>
                              </p:par>
                            </p:childTnLst>
                          </p:cTn>
                        </p:par>
                        <p:par>
                          <p:cTn id="20" fill="hold">
                            <p:stCondLst>
                              <p:cond delay="2500"/>
                            </p:stCondLst>
                            <p:childTnLst>
                              <p:par>
                                <p:cTn id="21" presetID="2" presetClass="entr" presetSubtype="4" fill="hold" nodeType="afterEffect">
                                  <p:stCondLst>
                                    <p:cond delay="0"/>
                                  </p:stCondLst>
                                  <p:childTnLst>
                                    <p:set>
                                      <p:cBhvr>
                                        <p:cTn id="22" dur="1" fill="hold">
                                          <p:stCondLst>
                                            <p:cond delay="0"/>
                                          </p:stCondLst>
                                        </p:cTn>
                                        <p:tgtEl>
                                          <p:spTgt spid="96"/>
                                        </p:tgtEl>
                                        <p:attrNameLst>
                                          <p:attrName>style.visibility</p:attrName>
                                        </p:attrNameLst>
                                      </p:cBhvr>
                                      <p:to>
                                        <p:strVal val="visible"/>
                                      </p:to>
                                    </p:set>
                                    <p:anim calcmode="lin" valueType="num">
                                      <p:cBhvr additive="base">
                                        <p:cTn id="23" dur="500" fill="hold"/>
                                        <p:tgtEl>
                                          <p:spTgt spid="96"/>
                                        </p:tgtEl>
                                        <p:attrNameLst>
                                          <p:attrName>ppt_x</p:attrName>
                                        </p:attrNameLst>
                                      </p:cBhvr>
                                      <p:tavLst>
                                        <p:tav tm="0">
                                          <p:val>
                                            <p:strVal val="#ppt_x"/>
                                          </p:val>
                                        </p:tav>
                                        <p:tav tm="100000">
                                          <p:val>
                                            <p:strVal val="#ppt_x"/>
                                          </p:val>
                                        </p:tav>
                                      </p:tavLst>
                                    </p:anim>
                                    <p:anim calcmode="lin" valueType="num">
                                      <p:cBhvr additive="base">
                                        <p:cTn id="24" dur="500" fill="hold"/>
                                        <p:tgtEl>
                                          <p:spTgt spid="96"/>
                                        </p:tgtEl>
                                        <p:attrNameLst>
                                          <p:attrName>ppt_y</p:attrName>
                                        </p:attrNameLst>
                                      </p:cBhvr>
                                      <p:tavLst>
                                        <p:tav tm="0">
                                          <p:val>
                                            <p:strVal val="1+#ppt_h/2"/>
                                          </p:val>
                                        </p:tav>
                                        <p:tav tm="100000">
                                          <p:val>
                                            <p:strVal val="#ppt_y"/>
                                          </p:val>
                                        </p:tav>
                                      </p:tavLst>
                                    </p:anim>
                                  </p:childTnLst>
                                </p:cTn>
                              </p:par>
                            </p:childTnLst>
                          </p:cTn>
                        </p:par>
                        <p:par>
                          <p:cTn id="25" fill="hold">
                            <p:stCondLst>
                              <p:cond delay="3000"/>
                            </p:stCondLst>
                            <p:childTnLst>
                              <p:par>
                                <p:cTn id="26" presetID="2" presetClass="entr" presetSubtype="4" fill="hold" nodeType="afterEffect">
                                  <p:stCondLst>
                                    <p:cond delay="0"/>
                                  </p:stCondLst>
                                  <p:childTnLst>
                                    <p:set>
                                      <p:cBhvr>
                                        <p:cTn id="27" dur="1" fill="hold">
                                          <p:stCondLst>
                                            <p:cond delay="0"/>
                                          </p:stCondLst>
                                        </p:cTn>
                                        <p:tgtEl>
                                          <p:spTgt spid="95"/>
                                        </p:tgtEl>
                                        <p:attrNameLst>
                                          <p:attrName>style.visibility</p:attrName>
                                        </p:attrNameLst>
                                      </p:cBhvr>
                                      <p:to>
                                        <p:strVal val="visible"/>
                                      </p:to>
                                    </p:set>
                                    <p:anim calcmode="lin" valueType="num">
                                      <p:cBhvr additive="base">
                                        <p:cTn id="28" dur="500" fill="hold"/>
                                        <p:tgtEl>
                                          <p:spTgt spid="95"/>
                                        </p:tgtEl>
                                        <p:attrNameLst>
                                          <p:attrName>ppt_x</p:attrName>
                                        </p:attrNameLst>
                                      </p:cBhvr>
                                      <p:tavLst>
                                        <p:tav tm="0">
                                          <p:val>
                                            <p:strVal val="#ppt_x"/>
                                          </p:val>
                                        </p:tav>
                                        <p:tav tm="100000">
                                          <p:val>
                                            <p:strVal val="#ppt_x"/>
                                          </p:val>
                                        </p:tav>
                                      </p:tavLst>
                                    </p:anim>
                                    <p:anim calcmode="lin" valueType="num">
                                      <p:cBhvr additive="base">
                                        <p:cTn id="29" dur="500" fill="hold"/>
                                        <p:tgtEl>
                                          <p:spTgt spid="95"/>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2" presetClass="entr" presetSubtype="4" fill="hold" nodeType="afterEffect">
                                  <p:stCondLst>
                                    <p:cond delay="0"/>
                                  </p:stCondLst>
                                  <p:childTnLst>
                                    <p:set>
                                      <p:cBhvr>
                                        <p:cTn id="32" dur="1" fill="hold">
                                          <p:stCondLst>
                                            <p:cond delay="0"/>
                                          </p:stCondLst>
                                        </p:cTn>
                                        <p:tgtEl>
                                          <p:spTgt spid="94"/>
                                        </p:tgtEl>
                                        <p:attrNameLst>
                                          <p:attrName>style.visibility</p:attrName>
                                        </p:attrNameLst>
                                      </p:cBhvr>
                                      <p:to>
                                        <p:strVal val="visible"/>
                                      </p:to>
                                    </p:set>
                                    <p:anim calcmode="lin" valueType="num">
                                      <p:cBhvr additive="base">
                                        <p:cTn id="33" dur="500" fill="hold"/>
                                        <p:tgtEl>
                                          <p:spTgt spid="94"/>
                                        </p:tgtEl>
                                        <p:attrNameLst>
                                          <p:attrName>ppt_x</p:attrName>
                                        </p:attrNameLst>
                                      </p:cBhvr>
                                      <p:tavLst>
                                        <p:tav tm="0">
                                          <p:val>
                                            <p:strVal val="#ppt_x"/>
                                          </p:val>
                                        </p:tav>
                                        <p:tav tm="100000">
                                          <p:val>
                                            <p:strVal val="#ppt_x"/>
                                          </p:val>
                                        </p:tav>
                                      </p:tavLst>
                                    </p:anim>
                                    <p:anim calcmode="lin" valueType="num">
                                      <p:cBhvr additive="base">
                                        <p:cTn id="34" dur="500" fill="hold"/>
                                        <p:tgtEl>
                                          <p:spTgt spid="94"/>
                                        </p:tgtEl>
                                        <p:attrNameLst>
                                          <p:attrName>ppt_y</p:attrName>
                                        </p:attrNameLst>
                                      </p:cBhvr>
                                      <p:tavLst>
                                        <p:tav tm="0">
                                          <p:val>
                                            <p:strVal val="1+#ppt_h/2"/>
                                          </p:val>
                                        </p:tav>
                                        <p:tav tm="100000">
                                          <p:val>
                                            <p:strVal val="#ppt_y"/>
                                          </p:val>
                                        </p:tav>
                                      </p:tavLst>
                                    </p:anim>
                                  </p:childTnLst>
                                </p:cTn>
                              </p:par>
                            </p:childTnLst>
                          </p:cTn>
                        </p:par>
                        <p:par>
                          <p:cTn id="35" fill="hold">
                            <p:stCondLst>
                              <p:cond delay="4000"/>
                            </p:stCondLst>
                            <p:childTnLst>
                              <p:par>
                                <p:cTn id="36" presetID="2" presetClass="entr" presetSubtype="4" fill="hold" nodeType="afterEffect">
                                  <p:stCondLst>
                                    <p:cond delay="0"/>
                                  </p:stCondLst>
                                  <p:childTnLst>
                                    <p:set>
                                      <p:cBhvr>
                                        <p:cTn id="37" dur="1" fill="hold">
                                          <p:stCondLst>
                                            <p:cond delay="0"/>
                                          </p:stCondLst>
                                        </p:cTn>
                                        <p:tgtEl>
                                          <p:spTgt spid="93"/>
                                        </p:tgtEl>
                                        <p:attrNameLst>
                                          <p:attrName>style.visibility</p:attrName>
                                        </p:attrNameLst>
                                      </p:cBhvr>
                                      <p:to>
                                        <p:strVal val="visible"/>
                                      </p:to>
                                    </p:set>
                                    <p:anim calcmode="lin" valueType="num">
                                      <p:cBhvr additive="base">
                                        <p:cTn id="38" dur="500" fill="hold"/>
                                        <p:tgtEl>
                                          <p:spTgt spid="93"/>
                                        </p:tgtEl>
                                        <p:attrNameLst>
                                          <p:attrName>ppt_x</p:attrName>
                                        </p:attrNameLst>
                                      </p:cBhvr>
                                      <p:tavLst>
                                        <p:tav tm="0">
                                          <p:val>
                                            <p:strVal val="#ppt_x"/>
                                          </p:val>
                                        </p:tav>
                                        <p:tav tm="100000">
                                          <p:val>
                                            <p:strVal val="#ppt_x"/>
                                          </p:val>
                                        </p:tav>
                                      </p:tavLst>
                                    </p:anim>
                                    <p:anim calcmode="lin" valueType="num">
                                      <p:cBhvr additive="base">
                                        <p:cTn id="39" dur="500" fill="hold"/>
                                        <p:tgtEl>
                                          <p:spTgt spid="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5" grpId="1"/>
      <p:bldP spid="91" grpId="0"/>
      <p:bldP spid="91"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F:\浏览器下载地址\全国推广普通话宣传周 (1)\背景.jpg背景"/>
          <p:cNvPicPr>
            <a:picLocks noChangeAspect="1"/>
          </p:cNvPicPr>
          <p:nvPr>
            <p:custDataLst>
              <p:tags r:id="rId1"/>
            </p:custDataLst>
          </p:nvPr>
        </p:nvPicPr>
        <p:blipFill>
          <a:blip r:embed="rId14" cstate="email">
            <a:extLst>
              <a:ext uri="{28A0092B-C50C-407E-A947-70E740481C1C}">
                <a14:useLocalDpi xmlns:a14="http://schemas.microsoft.com/office/drawing/2010/main"/>
              </a:ext>
            </a:extLst>
          </a:blip>
          <a:srcRect/>
          <a:stretch>
            <a:fillRect/>
          </a:stretch>
        </p:blipFill>
        <p:spPr>
          <a:xfrm>
            <a:off x="-28574" y="0"/>
            <a:ext cx="12214225" cy="6858000"/>
          </a:xfrm>
          <a:prstGeom prst="rect">
            <a:avLst/>
          </a:prstGeom>
        </p:spPr>
      </p:pic>
      <p:pic>
        <p:nvPicPr>
          <p:cNvPr id="6" name="图片 5" descr="ye"/>
          <p:cNvPicPr>
            <a:picLocks noChangeAspect="1"/>
          </p:cNvPicPr>
          <p:nvPr/>
        </p:nvPicPr>
        <p:blipFill>
          <a:blip r:embed="rId15" cstate="email">
            <a:extLst>
              <a:ext uri="{28A0092B-C50C-407E-A947-70E740481C1C}">
                <a14:useLocalDpi xmlns:a14="http://schemas.microsoft.com/office/drawing/2010/main"/>
              </a:ext>
            </a:extLst>
          </a:blip>
          <a:srcRect/>
          <a:stretch>
            <a:fillRect/>
          </a:stretch>
        </p:blipFill>
        <p:spPr>
          <a:xfrm>
            <a:off x="9384665" y="0"/>
            <a:ext cx="2820035" cy="1658620"/>
          </a:xfrm>
          <a:prstGeom prst="rect">
            <a:avLst/>
          </a:prstGeom>
        </p:spPr>
      </p:pic>
      <p:pic>
        <p:nvPicPr>
          <p:cNvPr id="7" name="图片 6" descr="ren"/>
          <p:cNvPicPr>
            <a:picLocks noChangeAspect="1"/>
          </p:cNvPicPr>
          <p:nvPr/>
        </p:nvPicPr>
        <p:blipFill>
          <a:blip r:embed="rId16" cstate="email">
            <a:extLst>
              <a:ext uri="{28A0092B-C50C-407E-A947-70E740481C1C}">
                <a14:useLocalDpi xmlns:a14="http://schemas.microsoft.com/office/drawing/2010/main"/>
              </a:ext>
            </a:extLst>
          </a:blip>
          <a:srcRect/>
          <a:stretch>
            <a:fillRect/>
          </a:stretch>
        </p:blipFill>
        <p:spPr>
          <a:xfrm>
            <a:off x="353061" y="3711577"/>
            <a:ext cx="2054860" cy="3160395"/>
          </a:xfrm>
          <a:prstGeom prst="rect">
            <a:avLst/>
          </a:prstGeom>
        </p:spPr>
      </p:pic>
      <p:pic>
        <p:nvPicPr>
          <p:cNvPr id="8" name="图片 7" descr="s"/>
          <p:cNvPicPr>
            <a:picLocks noChangeAspect="1"/>
          </p:cNvPicPr>
          <p:nvPr/>
        </p:nvPicPr>
        <p:blipFill>
          <a:blip r:embed="rId17" cstate="email">
            <a:extLst>
              <a:ext uri="{28A0092B-C50C-407E-A947-70E740481C1C}">
                <a14:useLocalDpi xmlns:a14="http://schemas.microsoft.com/office/drawing/2010/main"/>
              </a:ext>
            </a:extLst>
          </a:blip>
          <a:srcRect/>
          <a:stretch>
            <a:fillRect/>
          </a:stretch>
        </p:blipFill>
        <p:spPr>
          <a:xfrm>
            <a:off x="9084311" y="4417695"/>
            <a:ext cx="2669540" cy="2136140"/>
          </a:xfrm>
          <a:prstGeom prst="rect">
            <a:avLst/>
          </a:prstGeom>
        </p:spPr>
      </p:pic>
      <p:sp>
        <p:nvSpPr>
          <p:cNvPr id="11" name="文本框 10"/>
          <p:cNvSpPr txBox="1"/>
          <p:nvPr/>
        </p:nvSpPr>
        <p:spPr>
          <a:xfrm>
            <a:off x="-29210" y="1716405"/>
            <a:ext cx="12233911" cy="1329690"/>
          </a:xfrm>
          <a:prstGeom prst="rect">
            <a:avLst/>
          </a:prstGeom>
          <a:noFill/>
        </p:spPr>
        <p:txBody>
          <a:bodyPr wrap="square" rtlCol="0">
            <a:noAutofit/>
          </a:bodyPr>
          <a:lstStyle/>
          <a:p>
            <a:pPr algn="ctr"/>
            <a:r>
              <a:rPr lang="en-US" altLang="zh-CN" sz="8800" b="1" dirty="0" err="1">
                <a:ln w="25400">
                  <a:solidFill>
                    <a:schemeClr val="bg1"/>
                  </a:solidFill>
                </a:ln>
                <a:solidFill>
                  <a:srgbClr val="DB1E1A"/>
                </a:solidFill>
                <a:effectLst>
                  <a:outerShdw blurRad="38100" dist="38100" dir="2700000" algn="tl">
                    <a:srgbClr val="000000">
                      <a:alpha val="43137"/>
                    </a:srgbClr>
                  </a:outerShdw>
                </a:effectLst>
                <a:latin typeface="汉真广标" pitchFamily="49" charset="-122"/>
                <a:ea typeface="汉真广标" pitchFamily="49" charset="-122"/>
                <a:cs typeface="阿里巴巴普惠体 Medium"/>
                <a:sym typeface="Arial"/>
              </a:rPr>
              <a:t>这些字你读对了吗</a:t>
            </a:r>
            <a:r>
              <a:rPr lang="en-US" altLang="zh-CN" sz="8800" b="1" dirty="0">
                <a:ln w="25400">
                  <a:solidFill>
                    <a:schemeClr val="bg1"/>
                  </a:solidFill>
                </a:ln>
                <a:solidFill>
                  <a:srgbClr val="DB1E1A"/>
                </a:solidFill>
                <a:effectLst>
                  <a:outerShdw blurRad="38100" dist="38100" dir="2700000" algn="tl">
                    <a:srgbClr val="000000">
                      <a:alpha val="43137"/>
                    </a:srgbClr>
                  </a:outerShdw>
                </a:effectLst>
                <a:latin typeface="汉真广标" pitchFamily="49" charset="-122"/>
                <a:ea typeface="汉真广标" pitchFamily="49" charset="-122"/>
                <a:cs typeface="阿里巴巴普惠体 Medium"/>
                <a:sym typeface="Arial"/>
              </a:rPr>
              <a:t>？</a:t>
            </a:r>
          </a:p>
        </p:txBody>
      </p:sp>
      <p:grpSp>
        <p:nvGrpSpPr>
          <p:cNvPr id="24" name="组合 23"/>
          <p:cNvGrpSpPr/>
          <p:nvPr/>
        </p:nvGrpSpPr>
        <p:grpSpPr>
          <a:xfrm>
            <a:off x="4364357" y="3952242"/>
            <a:ext cx="3410585" cy="465455"/>
            <a:chOff x="6873" y="1937"/>
            <a:chExt cx="5371" cy="733"/>
          </a:xfrm>
        </p:grpSpPr>
        <p:sp>
          <p:nvSpPr>
            <p:cNvPr id="91" name="圆角矩形 90"/>
            <p:cNvSpPr/>
            <p:nvPr>
              <p:custDataLst>
                <p:tags r:id="rId6"/>
              </p:custDataLst>
            </p:nvPr>
          </p:nvSpPr>
          <p:spPr>
            <a:xfrm>
              <a:off x="8029" y="1937"/>
              <a:ext cx="3069" cy="731"/>
            </a:xfrm>
            <a:prstGeom prst="roundRect">
              <a:avLst/>
            </a:prstGeom>
            <a:noFill/>
            <a:ln>
              <a:solidFill>
                <a:srgbClr val="F132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endParaRPr lang="zh-CN" altLang="en-US">
                <a:latin typeface="Arial"/>
                <a:ea typeface="阿里巴巴普惠体 Medium"/>
                <a:cs typeface="阿里巴巴普惠体 Medium"/>
                <a:sym typeface="Arial"/>
              </a:endParaRPr>
            </a:p>
          </p:txBody>
        </p:sp>
        <p:sp>
          <p:nvSpPr>
            <p:cNvPr id="14" name="文本框 13"/>
            <p:cNvSpPr txBox="1"/>
            <p:nvPr/>
          </p:nvSpPr>
          <p:spPr>
            <a:xfrm>
              <a:off x="8016" y="1940"/>
              <a:ext cx="3069" cy="725"/>
            </a:xfrm>
            <a:prstGeom prst="rect">
              <a:avLst/>
            </a:prstGeom>
            <a:noFill/>
          </p:spPr>
          <p:txBody>
            <a:bodyPr wrap="square" rtlCol="0">
              <a:spAutoFit/>
            </a:bodyPr>
            <a:lstStyle/>
            <a:p>
              <a:pPr algn="ctr"/>
              <a:r>
                <a:rPr lang="zh-CN" altLang="en-US" sz="2400" b="1">
                  <a:gradFill>
                    <a:gsLst>
                      <a:gs pos="0">
                        <a:srgbClr val="F53E21"/>
                      </a:gs>
                      <a:gs pos="94000">
                        <a:srgbClr val="B31D24"/>
                      </a:gs>
                    </a:gsLst>
                    <a:lin ang="5400000" scaled="0"/>
                  </a:gradFill>
                  <a:latin typeface="Arial"/>
                  <a:ea typeface="阿里巴巴普惠体 Medium"/>
                  <a:cs typeface="阿里巴巴普惠体 Medium"/>
                  <a:sym typeface="Arial"/>
                </a:rPr>
                <a:t>第四部分</a:t>
              </a:r>
            </a:p>
          </p:txBody>
        </p:sp>
        <p:grpSp>
          <p:nvGrpSpPr>
            <p:cNvPr id="9" name="组合 8"/>
            <p:cNvGrpSpPr/>
            <p:nvPr/>
          </p:nvGrpSpPr>
          <p:grpSpPr>
            <a:xfrm>
              <a:off x="10886" y="1940"/>
              <a:ext cx="1358" cy="730"/>
              <a:chOff x="13228" y="1937"/>
              <a:chExt cx="1358" cy="730"/>
            </a:xfrm>
          </p:grpSpPr>
          <p:sp>
            <p:nvSpPr>
              <p:cNvPr id="2" name="圆角矩形 1"/>
              <p:cNvSpPr/>
              <p:nvPr>
                <p:custDataLst>
                  <p:tags r:id="rId10"/>
                </p:custDataLst>
              </p:nvPr>
            </p:nvSpPr>
            <p:spPr>
              <a:xfrm>
                <a:off x="13228" y="1937"/>
                <a:ext cx="1359" cy="731"/>
              </a:xfrm>
              <a:prstGeom prst="roundRect">
                <a:avLst/>
              </a:prstGeom>
              <a:gradFill>
                <a:gsLst>
                  <a:gs pos="70000">
                    <a:srgbClr val="F1321A"/>
                  </a:gs>
                  <a:gs pos="0">
                    <a:srgbClr val="B31D24"/>
                  </a:gs>
                </a:gsLst>
                <a:lin ang="16200000" scaled="0"/>
              </a:gradFill>
              <a:ln>
                <a:gradFill>
                  <a:gsLst>
                    <a:gs pos="0">
                      <a:srgbClr val="B31D24"/>
                    </a:gs>
                    <a:gs pos="100000">
                      <a:srgbClr val="E52D1C"/>
                    </a:gs>
                  </a:gsLst>
                  <a:lin ang="162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3" name="五角星 2"/>
              <p:cNvSpPr/>
              <p:nvPr>
                <p:custDataLst>
                  <p:tags r:id="rId11"/>
                </p:custDataLst>
              </p:nvPr>
            </p:nvSpPr>
            <p:spPr>
              <a:xfrm>
                <a:off x="13528" y="2093"/>
                <a:ext cx="367" cy="367"/>
              </a:xfrm>
              <a:prstGeom prst="star5">
                <a:avLst>
                  <a:gd name="adj" fmla="val 23359"/>
                  <a:gd name="hf" fmla="val 105146"/>
                  <a:gd name="vf" fmla="val 110557"/>
                </a:avLst>
              </a:prstGeom>
              <a:solidFill>
                <a:srgbClr val="FFEE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5" name="五角星 4"/>
              <p:cNvSpPr/>
              <p:nvPr>
                <p:custDataLst>
                  <p:tags r:id="rId12"/>
                </p:custDataLst>
              </p:nvPr>
            </p:nvSpPr>
            <p:spPr>
              <a:xfrm>
                <a:off x="13966" y="2093"/>
                <a:ext cx="367" cy="367"/>
              </a:xfrm>
              <a:prstGeom prst="star5">
                <a:avLst>
                  <a:gd name="adj" fmla="val 23359"/>
                  <a:gd name="hf" fmla="val 105146"/>
                  <a:gd name="vf" fmla="val 110557"/>
                </a:avLst>
              </a:prstGeom>
              <a:solidFill>
                <a:srgbClr val="FFEE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grpSp>
          <p:nvGrpSpPr>
            <p:cNvPr id="20" name="组合 19"/>
            <p:cNvGrpSpPr/>
            <p:nvPr/>
          </p:nvGrpSpPr>
          <p:grpSpPr>
            <a:xfrm>
              <a:off x="6873" y="1937"/>
              <a:ext cx="1342" cy="730"/>
              <a:chOff x="4588" y="1937"/>
              <a:chExt cx="1342" cy="730"/>
            </a:xfrm>
          </p:grpSpPr>
          <p:sp>
            <p:nvSpPr>
              <p:cNvPr id="10" name="圆角矩形 9"/>
              <p:cNvSpPr/>
              <p:nvPr>
                <p:custDataLst>
                  <p:tags r:id="rId7"/>
                </p:custDataLst>
              </p:nvPr>
            </p:nvSpPr>
            <p:spPr>
              <a:xfrm>
                <a:off x="4588" y="1937"/>
                <a:ext cx="1342" cy="731"/>
              </a:xfrm>
              <a:prstGeom prst="roundRect">
                <a:avLst/>
              </a:prstGeom>
              <a:gradFill>
                <a:gsLst>
                  <a:gs pos="67000">
                    <a:srgbClr val="F1321A"/>
                  </a:gs>
                  <a:gs pos="0">
                    <a:srgbClr val="B31D24"/>
                  </a:gs>
                </a:gsLst>
                <a:lin ang="16200000" scaled="0"/>
              </a:gradFill>
              <a:ln>
                <a:gradFill>
                  <a:gsLst>
                    <a:gs pos="0">
                      <a:srgbClr val="B31D24"/>
                    </a:gs>
                    <a:gs pos="100000">
                      <a:srgbClr val="E52D1C"/>
                    </a:gs>
                  </a:gsLst>
                  <a:lin ang="162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12" name="五角星 11"/>
              <p:cNvSpPr/>
              <p:nvPr>
                <p:custDataLst>
                  <p:tags r:id="rId8"/>
                </p:custDataLst>
              </p:nvPr>
            </p:nvSpPr>
            <p:spPr>
              <a:xfrm>
                <a:off x="4852" y="2093"/>
                <a:ext cx="367" cy="367"/>
              </a:xfrm>
              <a:prstGeom prst="star5">
                <a:avLst>
                  <a:gd name="adj" fmla="val 23359"/>
                  <a:gd name="hf" fmla="val 105146"/>
                  <a:gd name="vf" fmla="val 110557"/>
                </a:avLst>
              </a:prstGeom>
              <a:solidFill>
                <a:srgbClr val="FFEE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13" name="五角星 12"/>
              <p:cNvSpPr/>
              <p:nvPr>
                <p:custDataLst>
                  <p:tags r:id="rId9"/>
                </p:custDataLst>
              </p:nvPr>
            </p:nvSpPr>
            <p:spPr>
              <a:xfrm>
                <a:off x="5290" y="2093"/>
                <a:ext cx="367" cy="367"/>
              </a:xfrm>
              <a:prstGeom prst="star5">
                <a:avLst>
                  <a:gd name="adj" fmla="val 23359"/>
                  <a:gd name="hf" fmla="val 105146"/>
                  <a:gd name="vf" fmla="val 110557"/>
                </a:avLst>
              </a:prstGeom>
              <a:solidFill>
                <a:srgbClr val="FFEE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grpSp>
      <p:sp>
        <p:nvSpPr>
          <p:cNvPr id="25" name="文本框 24"/>
          <p:cNvSpPr txBox="1"/>
          <p:nvPr/>
        </p:nvSpPr>
        <p:spPr>
          <a:xfrm>
            <a:off x="3215324" y="1029336"/>
            <a:ext cx="5744845" cy="523220"/>
          </a:xfrm>
          <a:prstGeom prst="rect">
            <a:avLst/>
          </a:prstGeom>
          <a:noFill/>
        </p:spPr>
        <p:txBody>
          <a:bodyPr wrap="square" rtlCol="0">
            <a:spAutoFit/>
          </a:bodyPr>
          <a:lstStyle/>
          <a:p>
            <a:pPr algn="ct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请</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讲</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普</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通</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话，请</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写</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规</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范</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字</a:t>
            </a:r>
          </a:p>
        </p:txBody>
      </p:sp>
      <p:grpSp>
        <p:nvGrpSpPr>
          <p:cNvPr id="38" name="组合 37"/>
          <p:cNvGrpSpPr/>
          <p:nvPr/>
        </p:nvGrpSpPr>
        <p:grpSpPr>
          <a:xfrm>
            <a:off x="298449" y="242570"/>
            <a:ext cx="643891" cy="162560"/>
            <a:chOff x="470" y="382"/>
            <a:chExt cx="1014" cy="256"/>
          </a:xfrm>
        </p:grpSpPr>
        <p:sp>
          <p:nvSpPr>
            <p:cNvPr id="27" name="椭圆 26"/>
            <p:cNvSpPr/>
            <p:nvPr>
              <p:custDataLst>
                <p:tags r:id="rId3"/>
              </p:custDataLst>
            </p:nvPr>
          </p:nvSpPr>
          <p:spPr>
            <a:xfrm>
              <a:off x="470" y="382"/>
              <a:ext cx="256" cy="256"/>
            </a:xfrm>
            <a:prstGeom prst="ellipse">
              <a:avLst/>
            </a:prstGeom>
            <a:solidFill>
              <a:srgbClr val="DB1E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Arial"/>
                <a:ea typeface="阿里巴巴普惠体 Medium"/>
                <a:cs typeface="阿里巴巴普惠体 Medium"/>
                <a:sym typeface="Arial"/>
              </a:endParaRPr>
            </a:p>
          </p:txBody>
        </p:sp>
        <p:sp>
          <p:nvSpPr>
            <p:cNvPr id="32" name="椭圆 31"/>
            <p:cNvSpPr/>
            <p:nvPr>
              <p:custDataLst>
                <p:tags r:id="rId4"/>
              </p:custDataLst>
            </p:nvPr>
          </p:nvSpPr>
          <p:spPr>
            <a:xfrm>
              <a:off x="1228" y="382"/>
              <a:ext cx="256" cy="256"/>
            </a:xfrm>
            <a:prstGeom prst="ellipse">
              <a:avLst/>
            </a:prstGeom>
            <a:solidFill>
              <a:srgbClr val="DB1E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Arial"/>
                <a:ea typeface="阿里巴巴普惠体 Medium"/>
                <a:cs typeface="阿里巴巴普惠体 Medium"/>
                <a:sym typeface="Arial"/>
              </a:endParaRPr>
            </a:p>
          </p:txBody>
        </p:sp>
        <p:sp>
          <p:nvSpPr>
            <p:cNvPr id="36" name="椭圆 35"/>
            <p:cNvSpPr/>
            <p:nvPr>
              <p:custDataLst>
                <p:tags r:id="rId5"/>
              </p:custDataLst>
            </p:nvPr>
          </p:nvSpPr>
          <p:spPr>
            <a:xfrm>
              <a:off x="849" y="382"/>
              <a:ext cx="256" cy="256"/>
            </a:xfrm>
            <a:prstGeom prst="ellipse">
              <a:avLst/>
            </a:prstGeom>
            <a:noFill/>
            <a:ln>
              <a:solidFill>
                <a:srgbClr val="DB1E1A"/>
              </a:solidFill>
            </a:ln>
            <a:extLst>
              <a:ext uri="{909E8E84-426E-40DD-AFC4-6F175D3DCCD1}">
                <a14:hiddenFill xmlns:a14="http://schemas.microsoft.com/office/drawing/2010/main">
                  <a:solidFill>
                    <a:srgbClr val="DB1E1A"/>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Arial"/>
                <a:ea typeface="阿里巴巴普惠体 Medium"/>
                <a:cs typeface="阿里巴巴普惠体 Medium"/>
                <a:sym typeface="Arial"/>
              </a:endParaRPr>
            </a:p>
          </p:txBody>
        </p:sp>
      </p:grpSp>
      <p:sp>
        <p:nvSpPr>
          <p:cNvPr id="16" name="文本框 15"/>
          <p:cNvSpPr txBox="1"/>
          <p:nvPr>
            <p:custDataLst>
              <p:tags r:id="rId2"/>
            </p:custDataLst>
          </p:nvPr>
        </p:nvSpPr>
        <p:spPr>
          <a:xfrm>
            <a:off x="1840230" y="3046731"/>
            <a:ext cx="8495031" cy="535531"/>
          </a:xfrm>
          <a:prstGeom prst="rect">
            <a:avLst/>
          </a:prstGeom>
          <a:noFill/>
        </p:spPr>
        <p:txBody>
          <a:bodyPr wrap="square" rtlCol="0">
            <a:spAutoFit/>
          </a:bodyPr>
          <a:lstStyle/>
          <a:p>
            <a:pPr indent="0" algn="ctr" fontAlgn="auto">
              <a:lnSpc>
                <a:spcPct val="120000"/>
              </a:lnSpc>
            </a:pPr>
            <a:r>
              <a:rPr lang="en-US" altLang="zh-CN" sz="1200" dirty="0" smtClean="0">
                <a:solidFill>
                  <a:schemeClr val="tx1">
                    <a:lumMod val="65000"/>
                    <a:lumOff val="35000"/>
                  </a:schemeClr>
                </a:solidFill>
                <a:latin typeface="Arial"/>
                <a:ea typeface="阿里巴巴普惠体 Medium"/>
                <a:cs typeface="阿里巴巴普惠体 Medium"/>
                <a:sym typeface="Arial"/>
              </a:rPr>
              <a:t>20xx</a:t>
            </a:r>
            <a:r>
              <a:rPr lang="zh-CN" altLang="en-US" sz="1200" dirty="0" smtClean="0">
                <a:solidFill>
                  <a:schemeClr val="tx1">
                    <a:lumMod val="65000"/>
                    <a:lumOff val="35000"/>
                  </a:schemeClr>
                </a:solidFill>
                <a:latin typeface="Arial"/>
                <a:ea typeface="阿里巴巴普惠体 Medium"/>
                <a:cs typeface="阿里巴巴普惠体 Medium"/>
                <a:sym typeface="Arial"/>
              </a:rPr>
              <a:t>年</a:t>
            </a:r>
            <a:r>
              <a:rPr lang="en-US" altLang="zh-CN" sz="1200" dirty="0">
                <a:solidFill>
                  <a:schemeClr val="tx1">
                    <a:lumMod val="65000"/>
                    <a:lumOff val="35000"/>
                  </a:schemeClr>
                </a:solidFill>
                <a:latin typeface="Arial"/>
                <a:ea typeface="阿里巴巴普惠体 Medium"/>
                <a:cs typeface="阿里巴巴普惠体 Medium"/>
                <a:sym typeface="Arial"/>
              </a:rPr>
              <a:t>9</a:t>
            </a:r>
            <a:r>
              <a:rPr lang="zh-CN" altLang="en-US" sz="1200" dirty="0">
                <a:solidFill>
                  <a:schemeClr val="tx1">
                    <a:lumMod val="65000"/>
                    <a:lumOff val="35000"/>
                  </a:schemeClr>
                </a:solidFill>
                <a:latin typeface="Arial"/>
                <a:ea typeface="阿里巴巴普惠体 Medium"/>
                <a:cs typeface="阿里巴巴普惠体 Medium"/>
                <a:sym typeface="Arial"/>
              </a:rPr>
              <a:t>月</a:t>
            </a:r>
            <a:r>
              <a:rPr lang="en-US" altLang="zh-CN" sz="1200" dirty="0">
                <a:solidFill>
                  <a:schemeClr val="tx1">
                    <a:lumMod val="65000"/>
                    <a:lumOff val="35000"/>
                  </a:schemeClr>
                </a:solidFill>
                <a:latin typeface="Arial"/>
                <a:ea typeface="阿里巴巴普惠体 Medium"/>
                <a:cs typeface="阿里巴巴普惠体 Medium"/>
                <a:sym typeface="Arial"/>
              </a:rPr>
              <a:t>11</a:t>
            </a:r>
            <a:r>
              <a:rPr lang="zh-CN" altLang="en-US" sz="1200" dirty="0">
                <a:solidFill>
                  <a:schemeClr val="tx1">
                    <a:lumMod val="65000"/>
                    <a:lumOff val="35000"/>
                  </a:schemeClr>
                </a:solidFill>
                <a:latin typeface="Arial"/>
                <a:ea typeface="阿里巴巴普惠体 Medium"/>
                <a:cs typeface="阿里巴巴普惠体 Medium"/>
                <a:sym typeface="Arial"/>
              </a:rPr>
              <a:t>日至</a:t>
            </a:r>
            <a:r>
              <a:rPr lang="en-US" altLang="zh-CN" sz="1200" dirty="0">
                <a:solidFill>
                  <a:schemeClr val="tx1">
                    <a:lumMod val="65000"/>
                    <a:lumOff val="35000"/>
                  </a:schemeClr>
                </a:solidFill>
                <a:latin typeface="Arial"/>
                <a:ea typeface="阿里巴巴普惠体 Medium"/>
                <a:cs typeface="阿里巴巴普惠体 Medium"/>
                <a:sym typeface="Arial"/>
              </a:rPr>
              <a:t>17</a:t>
            </a:r>
            <a:r>
              <a:rPr lang="zh-CN" altLang="en-US" sz="1200" dirty="0">
                <a:solidFill>
                  <a:schemeClr val="tx1">
                    <a:lumMod val="65000"/>
                    <a:lumOff val="35000"/>
                  </a:schemeClr>
                </a:solidFill>
                <a:latin typeface="Arial"/>
                <a:ea typeface="阿里巴巴普惠体 Medium"/>
                <a:cs typeface="阿里巴巴普惠体 Medium"/>
                <a:sym typeface="Arial"/>
              </a:rPr>
              <a:t>日 </a:t>
            </a:r>
            <a:r>
              <a:rPr lang="zh-CN" altLang="en-US" sz="1200" dirty="0" smtClean="0">
                <a:solidFill>
                  <a:schemeClr val="tx1">
                    <a:lumMod val="65000"/>
                    <a:lumOff val="35000"/>
                  </a:schemeClr>
                </a:solidFill>
                <a:latin typeface="Arial"/>
                <a:ea typeface="阿里巴巴普惠体 Medium"/>
                <a:cs typeface="阿里巴巴普惠体 Medium"/>
                <a:sym typeface="Arial"/>
              </a:rPr>
              <a:t>第</a:t>
            </a:r>
            <a:r>
              <a:rPr lang="en-US" altLang="zh-CN" sz="1200" dirty="0" smtClean="0">
                <a:solidFill>
                  <a:schemeClr val="tx1">
                    <a:lumMod val="65000"/>
                    <a:lumOff val="35000"/>
                  </a:schemeClr>
                </a:solidFill>
                <a:latin typeface="Arial"/>
                <a:ea typeface="阿里巴巴普惠体 Medium"/>
                <a:cs typeface="阿里巴巴普惠体 Medium"/>
                <a:sym typeface="Arial"/>
              </a:rPr>
              <a:t>xx</a:t>
            </a:r>
            <a:r>
              <a:rPr lang="zh-CN" altLang="en-US" sz="1200" dirty="0" smtClean="0">
                <a:solidFill>
                  <a:schemeClr val="tx1">
                    <a:lumMod val="65000"/>
                    <a:lumOff val="35000"/>
                  </a:schemeClr>
                </a:solidFill>
                <a:latin typeface="Arial"/>
                <a:ea typeface="阿里巴巴普惠体 Medium"/>
                <a:cs typeface="阿里巴巴普惠体 Medium"/>
                <a:sym typeface="Arial"/>
              </a:rPr>
              <a:t>届</a:t>
            </a:r>
            <a:r>
              <a:rPr lang="zh-CN" altLang="en-US" sz="1200" dirty="0">
                <a:solidFill>
                  <a:schemeClr val="tx1">
                    <a:lumMod val="65000"/>
                    <a:lumOff val="35000"/>
                  </a:schemeClr>
                </a:solidFill>
                <a:latin typeface="Arial"/>
                <a:ea typeface="阿里巴巴普惠体 Medium"/>
                <a:cs typeface="阿里巴巴普惠体 Medium"/>
                <a:sym typeface="Arial"/>
              </a:rPr>
              <a:t>全国推广普通话宣传周，落实加大国家通用语言文字推广力度的战略部署，</a:t>
            </a:r>
          </a:p>
          <a:p>
            <a:pPr indent="0" algn="ctr" fontAlgn="auto">
              <a:lnSpc>
                <a:spcPct val="120000"/>
              </a:lnSpc>
            </a:pPr>
            <a:r>
              <a:rPr lang="zh-CN" altLang="en-US" sz="1200" dirty="0">
                <a:solidFill>
                  <a:schemeClr val="tx1">
                    <a:lumMod val="65000"/>
                    <a:lumOff val="35000"/>
                  </a:schemeClr>
                </a:solidFill>
                <a:latin typeface="Arial"/>
                <a:ea typeface="阿里巴巴普惠体 Medium"/>
                <a:cs typeface="阿里巴巴普惠体 Medium"/>
                <a:sym typeface="Arial"/>
              </a:rPr>
              <a:t>以落实立德树人根本任务和服务铸牢中华民族共同体意识为主线，加大国家通用语言文字推广力度</a:t>
            </a:r>
          </a:p>
        </p:txBody>
      </p:sp>
    </p:spTree>
  </p:cSld>
  <p:clrMapOvr>
    <a:masterClrMapping/>
  </p:clrMapOvr>
  <mc:AlternateContent xmlns:mc="http://schemas.openxmlformats.org/markup-compatibility/2006" xmlns:p14="http://schemas.microsoft.com/office/powerpoint/2010/main">
    <mc:Choice Requires="p14">
      <p:transition spd="slow" p14:dur="1500" advTm="4000">
        <p:split orient="vert" dir="in"/>
      </p:transition>
    </mc:Choice>
    <mc:Fallback xmlns="">
      <p:transition spd="slow" advTm="4000">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500"/>
                                        <p:tgtEl>
                                          <p:spTgt spid="2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blinds(horizontal)">
                                      <p:cBhvr>
                                        <p:cTn id="15" dur="500"/>
                                        <p:tgtEl>
                                          <p:spTgt spid="24"/>
                                        </p:tgtEl>
                                      </p:cBhvr>
                                    </p:animEffect>
                                  </p:childTnLst>
                                </p:cTn>
                              </p:par>
                            </p:childTnLst>
                          </p:cTn>
                        </p:par>
                        <p:par>
                          <p:cTn id="16" fill="hold">
                            <p:stCondLst>
                              <p:cond delay="1500"/>
                            </p:stCondLst>
                            <p:childTnLst>
                              <p:par>
                                <p:cTn id="17" presetID="12" presetClass="entr" presetSubtype="4"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p:tgtEl>
                                          <p:spTgt spid="16"/>
                                        </p:tgtEl>
                                        <p:attrNameLst>
                                          <p:attrName>ppt_y</p:attrName>
                                        </p:attrNameLst>
                                      </p:cBhvr>
                                      <p:tavLst>
                                        <p:tav tm="0">
                                          <p:val>
                                            <p:strVal val="#ppt_y+#ppt_h*1.125000"/>
                                          </p:val>
                                        </p:tav>
                                        <p:tav tm="100000">
                                          <p:val>
                                            <p:strVal val="#ppt_y"/>
                                          </p:val>
                                        </p:tav>
                                      </p:tavLst>
                                    </p:anim>
                                    <p:animEffect transition="in" filter="wipe(up)">
                                      <p:cBhvr>
                                        <p:cTn id="2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25" grpId="0"/>
      <p:bldP spid="25" grpId="1"/>
      <p:bldP spid="16" grpId="0"/>
      <p:bldP spid="16"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90020" y="120650"/>
            <a:ext cx="5640245" cy="521970"/>
            <a:chOff x="457" y="190"/>
            <a:chExt cx="8882" cy="822"/>
          </a:xfrm>
        </p:grpSpPr>
        <p:sp>
          <p:nvSpPr>
            <p:cNvPr id="6" name="五角星 5"/>
            <p:cNvSpPr/>
            <p:nvPr>
              <p:custDataLst>
                <p:tags r:id="rId16"/>
              </p:custDataLst>
            </p:nvPr>
          </p:nvSpPr>
          <p:spPr>
            <a:xfrm>
              <a:off x="457" y="250"/>
              <a:ext cx="602" cy="601"/>
            </a:xfrm>
            <a:prstGeom prst="star5">
              <a:avLst>
                <a:gd name="adj" fmla="val 23359"/>
                <a:gd name="hf" fmla="val 105146"/>
                <a:gd name="vf" fmla="val 110557"/>
              </a:avLst>
            </a:prstGeom>
            <a:gradFill>
              <a:gsLst>
                <a:gs pos="0">
                  <a:srgbClr val="BC2124"/>
                </a:gs>
                <a:gs pos="47000">
                  <a:srgbClr val="F1321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latin typeface="Arial"/>
                <a:ea typeface="阿里巴巴普惠体 Medium"/>
                <a:cs typeface="阿里巴巴普惠体 Medium"/>
                <a:sym typeface="Arial"/>
              </a:endParaRPr>
            </a:p>
          </p:txBody>
        </p:sp>
        <p:sp>
          <p:nvSpPr>
            <p:cNvPr id="7" name="文本框 6"/>
            <p:cNvSpPr txBox="1"/>
            <p:nvPr>
              <p:custDataLst>
                <p:tags r:id="rId17"/>
              </p:custDataLst>
            </p:nvPr>
          </p:nvSpPr>
          <p:spPr>
            <a:xfrm>
              <a:off x="1207" y="190"/>
              <a:ext cx="8132" cy="822"/>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l">
                <a:buClrTx/>
                <a:buSzTx/>
                <a:buFontTx/>
              </a:pPr>
              <a:r>
                <a:rPr lang="zh-CN" altLang="en-US" sz="2800" b="1">
                  <a:gradFill>
                    <a:gsLst>
                      <a:gs pos="40000">
                        <a:srgbClr val="F53E21"/>
                      </a:gs>
                      <a:gs pos="100000">
                        <a:srgbClr val="B31D24"/>
                      </a:gs>
                    </a:gsLst>
                    <a:lin ang="5400000" scaled="0"/>
                  </a:gradFill>
                  <a:effectLst/>
                  <a:latin typeface="Arial"/>
                  <a:ea typeface="阿里巴巴普惠体 Medium"/>
                  <a:cs typeface="阿里巴巴普惠体 Medium"/>
                  <a:sym typeface="Arial"/>
                </a:rPr>
                <a:t>这些字你读对了吗？</a:t>
              </a:r>
            </a:p>
          </p:txBody>
        </p:sp>
      </p:grpSp>
      <p:pic>
        <p:nvPicPr>
          <p:cNvPr id="58" name="图片 57" descr="51miz-E1128875-B6E4F288"/>
          <p:cNvPicPr>
            <a:picLocks noChangeAspect="1"/>
          </p:cNvPicPr>
          <p:nvPr/>
        </p:nvPicPr>
        <p:blipFill>
          <a:blip r:embed="rId20" cstate="email">
            <a:extLst>
              <a:ext uri="{28A0092B-C50C-407E-A947-70E740481C1C}">
                <a14:useLocalDpi xmlns:a14="http://schemas.microsoft.com/office/drawing/2010/main"/>
              </a:ext>
            </a:extLst>
          </a:blip>
          <a:srcRect/>
          <a:stretch>
            <a:fillRect/>
          </a:stretch>
        </p:blipFill>
        <p:spPr>
          <a:xfrm>
            <a:off x="882651" y="1234440"/>
            <a:ext cx="4826000" cy="4389120"/>
          </a:xfrm>
          <a:prstGeom prst="rect">
            <a:avLst/>
          </a:prstGeom>
        </p:spPr>
      </p:pic>
      <p:grpSp>
        <p:nvGrpSpPr>
          <p:cNvPr id="2" name="组合 1"/>
          <p:cNvGrpSpPr/>
          <p:nvPr/>
        </p:nvGrpSpPr>
        <p:grpSpPr>
          <a:xfrm>
            <a:off x="6245860" y="1017905"/>
            <a:ext cx="4387851" cy="4545330"/>
            <a:chOff x="9836" y="1603"/>
            <a:chExt cx="6910" cy="7158"/>
          </a:xfrm>
        </p:grpSpPr>
        <p:grpSp>
          <p:nvGrpSpPr>
            <p:cNvPr id="59" name="组合 58"/>
            <p:cNvGrpSpPr/>
            <p:nvPr/>
          </p:nvGrpSpPr>
          <p:grpSpPr>
            <a:xfrm>
              <a:off x="10882" y="2300"/>
              <a:ext cx="4820" cy="5907"/>
              <a:chOff x="3630" y="2299"/>
              <a:chExt cx="4820" cy="5907"/>
            </a:xfrm>
          </p:grpSpPr>
          <p:grpSp>
            <p:nvGrpSpPr>
              <p:cNvPr id="9" name="组合 8"/>
              <p:cNvGrpSpPr/>
              <p:nvPr/>
            </p:nvGrpSpPr>
            <p:grpSpPr>
              <a:xfrm>
                <a:off x="3798" y="2299"/>
                <a:ext cx="4484" cy="2793"/>
                <a:chOff x="3409" y="3039"/>
                <a:chExt cx="4484" cy="2793"/>
              </a:xfrm>
            </p:grpSpPr>
            <p:grpSp>
              <p:nvGrpSpPr>
                <p:cNvPr id="1370" name="组合 1369"/>
                <p:cNvGrpSpPr/>
                <p:nvPr/>
              </p:nvGrpSpPr>
              <p:grpSpPr>
                <a:xfrm>
                  <a:off x="3409" y="4055"/>
                  <a:ext cx="1778" cy="1777"/>
                  <a:chOff x="6068585" y="1913651"/>
                  <a:chExt cx="915273" cy="915274"/>
                </a:xfrm>
              </p:grpSpPr>
              <p:sp>
                <p:nvSpPr>
                  <p:cNvPr id="1385" name="矩形 1384"/>
                  <p:cNvSpPr/>
                  <p:nvPr>
                    <p:custDataLst>
                      <p:tags r:id="rId11"/>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1386" name="组合 1385"/>
                  <p:cNvGrpSpPr/>
                  <p:nvPr/>
                </p:nvGrpSpPr>
                <p:grpSpPr>
                  <a:xfrm>
                    <a:off x="6068585" y="1913651"/>
                    <a:ext cx="915273" cy="915273"/>
                    <a:chOff x="6068585" y="1913651"/>
                    <a:chExt cx="915273" cy="915273"/>
                  </a:xfrm>
                </p:grpSpPr>
                <p:cxnSp>
                  <p:nvCxnSpPr>
                    <p:cNvPr id="1387" name="直接连接符 1386"/>
                    <p:cNvCxnSpPr/>
                    <p:nvPr>
                      <p:custDataLst>
                        <p:tags r:id="rId12"/>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88" name="直接连接符 1387"/>
                    <p:cNvCxnSpPr/>
                    <p:nvPr>
                      <p:custDataLst>
                        <p:tags r:id="rId13"/>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89" name="直接连接符 1388"/>
                    <p:cNvCxnSpPr>
                      <a:stCxn id="1385" idx="3"/>
                    </p:cNvCxnSpPr>
                    <p:nvPr>
                      <p:custDataLst>
                        <p:tags r:id="rId14"/>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90" name="直接连接符 1389"/>
                    <p:cNvCxnSpPr>
                      <a:endCxn id="1385" idx="0"/>
                    </p:cNvCxnSpPr>
                    <p:nvPr>
                      <p:custDataLst>
                        <p:tags r:id="rId15"/>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grpSp>
              <p:nvGrpSpPr>
                <p:cNvPr id="1371" name="组合 1370"/>
                <p:cNvGrpSpPr/>
                <p:nvPr/>
              </p:nvGrpSpPr>
              <p:grpSpPr>
                <a:xfrm>
                  <a:off x="5899" y="4055"/>
                  <a:ext cx="1778" cy="1777"/>
                  <a:chOff x="6068585" y="1913651"/>
                  <a:chExt cx="915273" cy="915274"/>
                </a:xfrm>
              </p:grpSpPr>
              <p:sp>
                <p:nvSpPr>
                  <p:cNvPr id="1379" name="矩形 1378"/>
                  <p:cNvSpPr/>
                  <p:nvPr>
                    <p:custDataLst>
                      <p:tags r:id="rId6"/>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1380" name="组合 1379"/>
                  <p:cNvGrpSpPr/>
                  <p:nvPr/>
                </p:nvGrpSpPr>
                <p:grpSpPr>
                  <a:xfrm>
                    <a:off x="6068585" y="1913651"/>
                    <a:ext cx="915273" cy="915273"/>
                    <a:chOff x="6068585" y="1913651"/>
                    <a:chExt cx="915273" cy="915273"/>
                  </a:xfrm>
                </p:grpSpPr>
                <p:cxnSp>
                  <p:nvCxnSpPr>
                    <p:cNvPr id="1381" name="直接连接符 1380"/>
                    <p:cNvCxnSpPr/>
                    <p:nvPr>
                      <p:custDataLst>
                        <p:tags r:id="rId7"/>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82" name="直接连接符 1381"/>
                    <p:cNvCxnSpPr/>
                    <p:nvPr>
                      <p:custDataLst>
                        <p:tags r:id="rId8"/>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83" name="直接连接符 1382"/>
                    <p:cNvCxnSpPr>
                      <a:stCxn id="1379" idx="3"/>
                    </p:cNvCxnSpPr>
                    <p:nvPr>
                      <p:custDataLst>
                        <p:tags r:id="rId9"/>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84" name="直接连接符 1383"/>
                    <p:cNvCxnSpPr>
                      <a:endCxn id="1379" idx="0"/>
                    </p:cNvCxnSpPr>
                    <p:nvPr>
                      <p:custDataLst>
                        <p:tags r:id="rId10"/>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sp>
              <p:nvSpPr>
                <p:cNvPr id="48" name="文本框 47"/>
                <p:cNvSpPr txBox="1"/>
                <p:nvPr>
                  <p:custDataLst>
                    <p:tags r:id="rId3"/>
                  </p:custDataLst>
                </p:nvPr>
              </p:nvSpPr>
              <p:spPr>
                <a:xfrm>
                  <a:off x="3623" y="4218"/>
                  <a:ext cx="3962" cy="1452"/>
                </a:xfrm>
                <a:prstGeom prst="rect">
                  <a:avLst/>
                </a:prstGeom>
                <a:noFill/>
              </p:spPr>
              <p:txBody>
                <a:bodyPr wrap="square" rtlCol="0">
                  <a:spAutoFit/>
                </a:bodyPr>
                <a:lstStyle/>
                <a:p>
                  <a:pPr algn="dist"/>
                  <a:r>
                    <a:rPr lang="zh-CN" altLang="en-US" sz="5400">
                      <a:solidFill>
                        <a:schemeClr val="tx1">
                          <a:lumMod val="75000"/>
                          <a:lumOff val="25000"/>
                        </a:schemeClr>
                      </a:solidFill>
                      <a:latin typeface="Arial"/>
                      <a:ea typeface="阿里巴巴普惠体 Medium"/>
                      <a:cs typeface="阿里巴巴普惠体 Medium"/>
                      <a:sym typeface="Arial"/>
                    </a:rPr>
                    <a:t>脊梁</a:t>
                  </a:r>
                </a:p>
              </p:txBody>
            </p:sp>
            <p:sp>
              <p:nvSpPr>
                <p:cNvPr id="10" name="文本框 9"/>
                <p:cNvSpPr txBox="1"/>
                <p:nvPr>
                  <p:custDataLst>
                    <p:tags r:id="rId4"/>
                  </p:custDataLst>
                </p:nvPr>
              </p:nvSpPr>
              <p:spPr>
                <a:xfrm>
                  <a:off x="3777" y="3039"/>
                  <a:ext cx="1043" cy="919"/>
                </a:xfrm>
                <a:prstGeom prst="rect">
                  <a:avLst/>
                </a:prstGeom>
                <a:noFill/>
              </p:spPr>
              <p:txBody>
                <a:bodyPr wrap="square" rtlCol="0">
                  <a:spAutoFit/>
                </a:bodyPr>
                <a:lstStyle/>
                <a:p>
                  <a:pPr algn="ctr"/>
                  <a:r>
                    <a:rPr lang="en-US" altLang="zh-CN" sz="3200">
                      <a:solidFill>
                        <a:schemeClr val="tx1">
                          <a:lumMod val="75000"/>
                          <a:lumOff val="25000"/>
                        </a:schemeClr>
                      </a:solidFill>
                      <a:latin typeface="Arial"/>
                      <a:ea typeface="阿里巴巴普惠体 Medium"/>
                      <a:cs typeface="阿里巴巴普惠体 Medium"/>
                      <a:sym typeface="Arial"/>
                    </a:rPr>
                    <a:t>j</a:t>
                  </a:r>
                  <a:r>
                    <a:rPr lang="en-US" altLang="zh-CN" sz="3200">
                      <a:solidFill>
                        <a:srgbClr val="C00000"/>
                      </a:solidFill>
                      <a:latin typeface="Arial"/>
                      <a:ea typeface="阿里巴巴普惠体 Medium"/>
                      <a:cs typeface="阿里巴巴普惠体 Medium"/>
                      <a:sym typeface="Arial"/>
                    </a:rPr>
                    <a:t>ǐ</a:t>
                  </a:r>
                </a:p>
              </p:txBody>
            </p:sp>
            <p:sp>
              <p:nvSpPr>
                <p:cNvPr id="11" name="文本框 10"/>
                <p:cNvSpPr txBox="1"/>
                <p:nvPr>
                  <p:custDataLst>
                    <p:tags r:id="rId5"/>
                  </p:custDataLst>
                </p:nvPr>
              </p:nvSpPr>
              <p:spPr>
                <a:xfrm>
                  <a:off x="5683" y="3039"/>
                  <a:ext cx="2210" cy="921"/>
                </a:xfrm>
                <a:prstGeom prst="rect">
                  <a:avLst/>
                </a:prstGeom>
                <a:noFill/>
              </p:spPr>
              <p:txBody>
                <a:bodyPr wrap="square" rtlCol="0">
                  <a:spAutoFit/>
                </a:bodyPr>
                <a:lstStyle/>
                <a:p>
                  <a:pPr algn="ctr"/>
                  <a:r>
                    <a:rPr lang="en-US" altLang="zh-CN" sz="3200">
                      <a:solidFill>
                        <a:schemeClr val="tx1">
                          <a:lumMod val="75000"/>
                          <a:lumOff val="25000"/>
                        </a:schemeClr>
                      </a:solidFill>
                      <a:latin typeface="Arial"/>
                      <a:ea typeface="阿里巴巴普惠体 Medium"/>
                      <a:cs typeface="阿里巴巴普惠体 Medium"/>
                      <a:sym typeface="Arial"/>
                    </a:rPr>
                    <a:t>liáng</a:t>
                  </a:r>
                </a:p>
              </p:txBody>
            </p:sp>
          </p:grpSp>
          <p:sp>
            <p:nvSpPr>
              <p:cNvPr id="29" name="Gloria的作品6"/>
              <p:cNvSpPr txBox="1"/>
              <p:nvPr>
                <p:custDataLst>
                  <p:tags r:id="rId1"/>
                </p:custDataLst>
              </p:nvPr>
            </p:nvSpPr>
            <p:spPr>
              <a:xfrm>
                <a:off x="3630" y="6670"/>
                <a:ext cx="4820" cy="1537"/>
              </a:xfrm>
              <a:prstGeom prst="rect">
                <a:avLst/>
              </a:prstGeom>
            </p:spPr>
            <p:txBody>
              <a:bodyPr wrap="square" rtlCol="0">
                <a:spAutoFit/>
              </a:bodyPr>
              <a:lstStyle>
                <a:defPPr>
                  <a:defRPr lang="zh-CN"/>
                </a:defPPr>
                <a:lvl1pPr algn="ctr">
                  <a:defRPr sz="1600">
                    <a:solidFill>
                      <a:schemeClr val="tx1">
                        <a:lumMod val="75000"/>
                        <a:lumOff val="25000"/>
                      </a:schemeClr>
                    </a:solidFill>
                  </a:defRPr>
                </a:lvl1pPr>
              </a:lstStyle>
              <a:p>
                <a:pPr algn="l">
                  <a:lnSpc>
                    <a:spcPct val="120000"/>
                  </a:lnSpc>
                </a:pPr>
                <a:r>
                  <a:rPr lang="zh-CN" altLang="en-US" dirty="0">
                    <a:solidFill>
                      <a:schemeClr val="tx1">
                        <a:lumMod val="75000"/>
                        <a:lumOff val="25000"/>
                      </a:schemeClr>
                    </a:solidFill>
                    <a:latin typeface="Arial"/>
                    <a:ea typeface="阿里巴巴普惠体 Medium"/>
                    <a:cs typeface="阿里巴巴普惠体 Medium"/>
                    <a:sym typeface="Arial"/>
                  </a:rPr>
                  <a:t>[ 释义 ]：脊柱。因居于全身骨骼的主干，犹如房屋的梁柱一般，故名。</a:t>
                </a:r>
              </a:p>
            </p:txBody>
          </p:sp>
          <p:sp>
            <p:nvSpPr>
              <p:cNvPr id="12" name="Gloria的作品4-4"/>
              <p:cNvSpPr>
                <a:spLocks noChangeArrowheads="1"/>
              </p:cNvSpPr>
              <p:nvPr>
                <p:custDataLst>
                  <p:tags r:id="rId2"/>
                </p:custDataLst>
              </p:nvPr>
            </p:nvSpPr>
            <p:spPr bwMode="auto">
              <a:xfrm>
                <a:off x="3630" y="5458"/>
                <a:ext cx="4819" cy="864"/>
              </a:xfrm>
              <a:prstGeom prst="roundRect">
                <a:avLst>
                  <a:gd name="adj" fmla="val 0"/>
                </a:avLst>
              </a:prstGeom>
              <a:gradFill>
                <a:gsLst>
                  <a:gs pos="0">
                    <a:srgbClr val="B31D24"/>
                  </a:gs>
                  <a:gs pos="100000">
                    <a:srgbClr val="E62E1C"/>
                  </a:gs>
                </a:gsLst>
                <a:lin ang="16200000" scaled="0"/>
              </a:gradFill>
              <a:ln>
                <a:noFill/>
              </a:ln>
            </p:spPr>
            <p:txBody>
              <a:bodyPr anchor="ctr"/>
              <a:lstStyle/>
              <a:p>
                <a:pPr algn="ctr" eaLnBrk="1" hangingPunct="1"/>
                <a:r>
                  <a:rPr lang="zh-CN" altLang="en-US" sz="2000" b="1" dirty="0">
                    <a:solidFill>
                      <a:schemeClr val="bg1"/>
                    </a:solidFill>
                    <a:latin typeface="Arial"/>
                    <a:ea typeface="阿里巴巴普惠体 Medium"/>
                    <a:cs typeface="阿里巴巴普惠体 Medium"/>
                    <a:sym typeface="Arial"/>
                  </a:rPr>
                  <a:t>不读jí梁</a:t>
                </a:r>
              </a:p>
            </p:txBody>
          </p:sp>
        </p:grpSp>
        <p:sp>
          <p:nvSpPr>
            <p:cNvPr id="60" name="圆角矩形 59"/>
            <p:cNvSpPr/>
            <p:nvPr/>
          </p:nvSpPr>
          <p:spPr>
            <a:xfrm>
              <a:off x="9836" y="1603"/>
              <a:ext cx="6911" cy="7159"/>
            </a:xfrm>
            <a:prstGeom prst="roundRect">
              <a:avLst/>
            </a:prstGeom>
            <a:noFill/>
            <a:ln>
              <a:solidFill>
                <a:srgbClr val="B31D24"/>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4000">
        <p:split orient="vert" dir="in"/>
      </p:transition>
    </mc:Choice>
    <mc:Fallback xmlns="">
      <p:transition spd="slow" advTm="4000">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500" fill="hold"/>
                                        <p:tgtEl>
                                          <p:spTgt spid="58"/>
                                        </p:tgtEl>
                                        <p:attrNameLst>
                                          <p:attrName>ppt_x</p:attrName>
                                        </p:attrNameLst>
                                      </p:cBhvr>
                                      <p:tavLst>
                                        <p:tav tm="0">
                                          <p:val>
                                            <p:strVal val="#ppt_x"/>
                                          </p:val>
                                        </p:tav>
                                        <p:tav tm="100000">
                                          <p:val>
                                            <p:strVal val="#ppt_x"/>
                                          </p:val>
                                        </p:tav>
                                      </p:tavLst>
                                    </p:anim>
                                    <p:anim calcmode="lin" valueType="num">
                                      <p:cBhvr additive="base">
                                        <p:cTn id="8" dur="500" fill="hold"/>
                                        <p:tgtEl>
                                          <p:spTgt spid="5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6" presetClass="entr" presetSubtype="16" fill="hold" nodeType="afterEffect">
                                  <p:stCondLst>
                                    <p:cond delay="0"/>
                                  </p:stCondLst>
                                  <p:childTnLst>
                                    <p:set>
                                      <p:cBhvr>
                                        <p:cTn id="11" dur="1000" fill="hold">
                                          <p:stCondLst>
                                            <p:cond delay="0"/>
                                          </p:stCondLst>
                                        </p:cTn>
                                        <p:tgtEl>
                                          <p:spTgt spid="2"/>
                                        </p:tgtEl>
                                        <p:attrNameLst>
                                          <p:attrName>style.visibility</p:attrName>
                                        </p:attrNameLst>
                                      </p:cBhvr>
                                      <p:to>
                                        <p:strVal val="visible"/>
                                      </p:to>
                                    </p:set>
                                    <p:animEffect transition="in" filter="circle(in)">
                                      <p:cBhvr>
                                        <p:cTn id="12"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90020" y="120650"/>
            <a:ext cx="5640245" cy="521970"/>
            <a:chOff x="457" y="190"/>
            <a:chExt cx="8882" cy="822"/>
          </a:xfrm>
        </p:grpSpPr>
        <p:sp>
          <p:nvSpPr>
            <p:cNvPr id="6" name="五角星 5"/>
            <p:cNvSpPr/>
            <p:nvPr>
              <p:custDataLst>
                <p:tags r:id="rId14"/>
              </p:custDataLst>
            </p:nvPr>
          </p:nvSpPr>
          <p:spPr>
            <a:xfrm>
              <a:off x="457" y="250"/>
              <a:ext cx="602" cy="601"/>
            </a:xfrm>
            <a:prstGeom prst="star5">
              <a:avLst>
                <a:gd name="adj" fmla="val 23359"/>
                <a:gd name="hf" fmla="val 105146"/>
                <a:gd name="vf" fmla="val 110557"/>
              </a:avLst>
            </a:prstGeom>
            <a:gradFill>
              <a:gsLst>
                <a:gs pos="0">
                  <a:srgbClr val="BC2124"/>
                </a:gs>
                <a:gs pos="47000">
                  <a:srgbClr val="F1321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latin typeface="Arial"/>
                <a:ea typeface="阿里巴巴普惠体 Medium"/>
                <a:cs typeface="阿里巴巴普惠体 Medium"/>
                <a:sym typeface="Arial"/>
              </a:endParaRPr>
            </a:p>
          </p:txBody>
        </p:sp>
        <p:sp>
          <p:nvSpPr>
            <p:cNvPr id="7" name="文本框 6"/>
            <p:cNvSpPr txBox="1"/>
            <p:nvPr>
              <p:custDataLst>
                <p:tags r:id="rId15"/>
              </p:custDataLst>
            </p:nvPr>
          </p:nvSpPr>
          <p:spPr>
            <a:xfrm>
              <a:off x="1207" y="190"/>
              <a:ext cx="8132" cy="822"/>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l">
                <a:buClrTx/>
                <a:buSzTx/>
                <a:buFontTx/>
              </a:pPr>
              <a:r>
                <a:rPr lang="zh-CN" altLang="en-US" sz="2800" b="1">
                  <a:gradFill>
                    <a:gsLst>
                      <a:gs pos="40000">
                        <a:srgbClr val="F53E21"/>
                      </a:gs>
                      <a:gs pos="100000">
                        <a:srgbClr val="B31D24"/>
                      </a:gs>
                    </a:gsLst>
                    <a:lin ang="5400000" scaled="0"/>
                  </a:gradFill>
                  <a:effectLst/>
                  <a:latin typeface="Arial"/>
                  <a:ea typeface="阿里巴巴普惠体 Medium"/>
                  <a:cs typeface="阿里巴巴普惠体 Medium"/>
                  <a:sym typeface="Arial"/>
                </a:rPr>
                <a:t>这些字你读对了吗？</a:t>
              </a:r>
            </a:p>
          </p:txBody>
        </p:sp>
      </p:grpSp>
      <p:cxnSp>
        <p:nvCxnSpPr>
          <p:cNvPr id="13" name="直接连接符 12"/>
          <p:cNvCxnSpPr/>
          <p:nvPr/>
        </p:nvCxnSpPr>
        <p:spPr>
          <a:xfrm>
            <a:off x="6096000" y="1638300"/>
            <a:ext cx="0" cy="3873500"/>
          </a:xfrm>
          <a:prstGeom prst="line">
            <a:avLst/>
          </a:prstGeom>
          <a:ln w="12700">
            <a:solidFill>
              <a:srgbClr val="BD0608"/>
            </a:solidFill>
            <a:prstDash val="dashDot"/>
          </a:ln>
        </p:spPr>
        <p:style>
          <a:lnRef idx="1">
            <a:schemeClr val="accent1"/>
          </a:lnRef>
          <a:fillRef idx="0">
            <a:schemeClr val="accent1"/>
          </a:fillRef>
          <a:effectRef idx="0">
            <a:schemeClr val="accent1"/>
          </a:effectRef>
          <a:fontRef idx="minor">
            <a:schemeClr val="tx1"/>
          </a:fontRef>
        </p:style>
      </p:cxnSp>
      <p:sp>
        <p:nvSpPr>
          <p:cNvPr id="36" name="Gloria的作品6"/>
          <p:cNvSpPr txBox="1"/>
          <p:nvPr/>
        </p:nvSpPr>
        <p:spPr>
          <a:xfrm>
            <a:off x="1940561" y="4235450"/>
            <a:ext cx="3060700" cy="1274195"/>
          </a:xfrm>
          <a:prstGeom prst="rect">
            <a:avLst/>
          </a:prstGeom>
        </p:spPr>
        <p:txBody>
          <a:bodyPr wrap="square" rtlCol="0">
            <a:spAutoFit/>
          </a:bodyPr>
          <a:lstStyle>
            <a:defPPr>
              <a:defRPr lang="zh-CN"/>
            </a:defPPr>
            <a:lvl1pPr algn="ctr">
              <a:defRPr sz="1600">
                <a:solidFill>
                  <a:schemeClr val="tx1">
                    <a:lumMod val="75000"/>
                    <a:lumOff val="25000"/>
                  </a:schemeClr>
                </a:solidFill>
              </a:defRPr>
            </a:lvl1pPr>
          </a:lstStyle>
          <a:p>
            <a:pPr algn="l">
              <a:lnSpc>
                <a:spcPct val="120000"/>
              </a:lnSpc>
            </a:pPr>
            <a:r>
              <a:rPr lang="zh-CN" altLang="en-US" dirty="0">
                <a:solidFill>
                  <a:schemeClr val="tx1">
                    <a:lumMod val="75000"/>
                    <a:lumOff val="25000"/>
                  </a:schemeClr>
                </a:solidFill>
                <a:latin typeface="Arial"/>
                <a:ea typeface="阿里巴巴普惠体 Medium"/>
                <a:cs typeface="阿里巴巴普惠体 Medium"/>
                <a:sym typeface="Arial"/>
              </a:rPr>
              <a:t>[ 释义 ]：在土木工程中，于混凝土浇置前，先制成结构体的模型外围板，使混凝土能于此围板中凝结成设计的结构体。</a:t>
            </a:r>
          </a:p>
        </p:txBody>
      </p:sp>
      <p:sp>
        <p:nvSpPr>
          <p:cNvPr id="37" name="Gloria的作品4-4"/>
          <p:cNvSpPr>
            <a:spLocks noChangeArrowheads="1"/>
          </p:cNvSpPr>
          <p:nvPr/>
        </p:nvSpPr>
        <p:spPr bwMode="auto">
          <a:xfrm>
            <a:off x="1940561" y="3465830"/>
            <a:ext cx="3060065" cy="548640"/>
          </a:xfrm>
          <a:prstGeom prst="roundRect">
            <a:avLst>
              <a:gd name="adj" fmla="val 0"/>
            </a:avLst>
          </a:prstGeom>
          <a:gradFill>
            <a:gsLst>
              <a:gs pos="0">
                <a:srgbClr val="B31D24"/>
              </a:gs>
              <a:gs pos="100000">
                <a:srgbClr val="E62E1C"/>
              </a:gs>
            </a:gsLst>
            <a:lin ang="16200000" scaled="0"/>
          </a:gradFill>
          <a:ln>
            <a:noFill/>
          </a:ln>
        </p:spPr>
        <p:txBody>
          <a:bodyPr anchor="ctr"/>
          <a:lstStyle/>
          <a:p>
            <a:pPr algn="ctr" eaLnBrk="1" hangingPunct="1"/>
            <a:r>
              <a:rPr lang="zh-CN" altLang="en-US" sz="2000" b="1" dirty="0">
                <a:solidFill>
                  <a:schemeClr val="bg1"/>
                </a:solidFill>
                <a:latin typeface="Arial"/>
                <a:ea typeface="阿里巴巴普惠体 Medium"/>
                <a:cs typeface="阿里巴巴普惠体 Medium"/>
                <a:sym typeface="Arial"/>
              </a:rPr>
              <a:t>不读mó板</a:t>
            </a:r>
          </a:p>
        </p:txBody>
      </p:sp>
      <p:grpSp>
        <p:nvGrpSpPr>
          <p:cNvPr id="38" name="组合 37"/>
          <p:cNvGrpSpPr/>
          <p:nvPr/>
        </p:nvGrpSpPr>
        <p:grpSpPr>
          <a:xfrm>
            <a:off x="2041526" y="1459867"/>
            <a:ext cx="2847340" cy="1773555"/>
            <a:chOff x="7729" y="3026"/>
            <a:chExt cx="4484" cy="2793"/>
          </a:xfrm>
        </p:grpSpPr>
        <p:grpSp>
          <p:nvGrpSpPr>
            <p:cNvPr id="39" name="组合 38"/>
            <p:cNvGrpSpPr/>
            <p:nvPr/>
          </p:nvGrpSpPr>
          <p:grpSpPr>
            <a:xfrm>
              <a:off x="7729" y="4042"/>
              <a:ext cx="1778" cy="1777"/>
              <a:chOff x="6068585" y="1913651"/>
              <a:chExt cx="915273" cy="915274"/>
            </a:xfrm>
          </p:grpSpPr>
          <p:sp>
            <p:nvSpPr>
              <p:cNvPr id="40" name="矩形 39"/>
              <p:cNvSpPr/>
              <p:nvPr>
                <p:custDataLst>
                  <p:tags r:id="rId9"/>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41" name="组合 40"/>
              <p:cNvGrpSpPr/>
              <p:nvPr/>
            </p:nvGrpSpPr>
            <p:grpSpPr>
              <a:xfrm>
                <a:off x="6068585" y="1913651"/>
                <a:ext cx="915273" cy="915273"/>
                <a:chOff x="6068585" y="1913651"/>
                <a:chExt cx="915273" cy="915273"/>
              </a:xfrm>
            </p:grpSpPr>
            <p:cxnSp>
              <p:nvCxnSpPr>
                <p:cNvPr id="42" name="直接连接符 41"/>
                <p:cNvCxnSpPr/>
                <p:nvPr>
                  <p:custDataLst>
                    <p:tags r:id="rId10"/>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custDataLst>
                    <p:tags r:id="rId11"/>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44" name="直接连接符 43"/>
                <p:cNvCxnSpPr>
                  <a:stCxn id="40" idx="3"/>
                </p:cNvCxnSpPr>
                <p:nvPr>
                  <p:custDataLst>
                    <p:tags r:id="rId12"/>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45" name="直接连接符 44"/>
                <p:cNvCxnSpPr>
                  <a:endCxn id="40" idx="0"/>
                </p:cNvCxnSpPr>
                <p:nvPr>
                  <p:custDataLst>
                    <p:tags r:id="rId13"/>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grpSp>
          <p:nvGrpSpPr>
            <p:cNvPr id="46" name="组合 45"/>
            <p:cNvGrpSpPr/>
            <p:nvPr/>
          </p:nvGrpSpPr>
          <p:grpSpPr>
            <a:xfrm>
              <a:off x="10219" y="4042"/>
              <a:ext cx="1778" cy="1777"/>
              <a:chOff x="6068585" y="1913651"/>
              <a:chExt cx="915273" cy="915274"/>
            </a:xfrm>
          </p:grpSpPr>
          <p:sp>
            <p:nvSpPr>
              <p:cNvPr id="47" name="矩形 46"/>
              <p:cNvSpPr/>
              <p:nvPr>
                <p:custDataLst>
                  <p:tags r:id="rId4"/>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49" name="组合 48"/>
              <p:cNvGrpSpPr/>
              <p:nvPr/>
            </p:nvGrpSpPr>
            <p:grpSpPr>
              <a:xfrm>
                <a:off x="6068585" y="1913651"/>
                <a:ext cx="915273" cy="915273"/>
                <a:chOff x="6068585" y="1913651"/>
                <a:chExt cx="915273" cy="915273"/>
              </a:xfrm>
            </p:grpSpPr>
            <p:cxnSp>
              <p:nvCxnSpPr>
                <p:cNvPr id="50" name="直接连接符 49"/>
                <p:cNvCxnSpPr/>
                <p:nvPr>
                  <p:custDataLst>
                    <p:tags r:id="rId5"/>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custDataLst>
                    <p:tags r:id="rId6"/>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52" name="直接连接符 51"/>
                <p:cNvCxnSpPr>
                  <a:stCxn id="47" idx="3"/>
                </p:cNvCxnSpPr>
                <p:nvPr>
                  <p:custDataLst>
                    <p:tags r:id="rId7"/>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53" name="直接连接符 52"/>
                <p:cNvCxnSpPr>
                  <a:endCxn id="47" idx="0"/>
                </p:cNvCxnSpPr>
                <p:nvPr>
                  <p:custDataLst>
                    <p:tags r:id="rId8"/>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sp>
          <p:nvSpPr>
            <p:cNvPr id="54" name="文本框 53"/>
            <p:cNvSpPr txBox="1"/>
            <p:nvPr>
              <p:custDataLst>
                <p:tags r:id="rId1"/>
              </p:custDataLst>
            </p:nvPr>
          </p:nvSpPr>
          <p:spPr>
            <a:xfrm>
              <a:off x="7943" y="4205"/>
              <a:ext cx="3962" cy="1452"/>
            </a:xfrm>
            <a:prstGeom prst="rect">
              <a:avLst/>
            </a:prstGeom>
            <a:noFill/>
          </p:spPr>
          <p:txBody>
            <a:bodyPr wrap="square" rtlCol="0">
              <a:spAutoFit/>
            </a:bodyPr>
            <a:lstStyle/>
            <a:p>
              <a:pPr algn="dist"/>
              <a:r>
                <a:rPr lang="zh-CN" altLang="en-US" sz="5400">
                  <a:solidFill>
                    <a:schemeClr val="tx1">
                      <a:lumMod val="75000"/>
                      <a:lumOff val="25000"/>
                    </a:schemeClr>
                  </a:solidFill>
                  <a:latin typeface="Arial"/>
                  <a:ea typeface="阿里巴巴普惠体 Medium"/>
                  <a:cs typeface="阿里巴巴普惠体 Medium"/>
                  <a:sym typeface="Arial"/>
                </a:rPr>
                <a:t>模板</a:t>
              </a:r>
            </a:p>
          </p:txBody>
        </p:sp>
        <p:sp>
          <p:nvSpPr>
            <p:cNvPr id="56" name="文本框 55"/>
            <p:cNvSpPr txBox="1"/>
            <p:nvPr>
              <p:custDataLst>
                <p:tags r:id="rId2"/>
              </p:custDataLst>
            </p:nvPr>
          </p:nvSpPr>
          <p:spPr>
            <a:xfrm>
              <a:off x="7729" y="3026"/>
              <a:ext cx="1782" cy="919"/>
            </a:xfrm>
            <a:prstGeom prst="rect">
              <a:avLst/>
            </a:prstGeom>
            <a:noFill/>
          </p:spPr>
          <p:txBody>
            <a:bodyPr wrap="square" rtlCol="0">
              <a:spAutoFit/>
            </a:bodyPr>
            <a:lstStyle/>
            <a:p>
              <a:pPr algn="ctr"/>
              <a:r>
                <a:rPr lang="en-US" altLang="zh-CN" sz="3200">
                  <a:solidFill>
                    <a:schemeClr val="tx1">
                      <a:lumMod val="75000"/>
                      <a:lumOff val="25000"/>
                    </a:schemeClr>
                  </a:solidFill>
                  <a:latin typeface="Arial"/>
                  <a:ea typeface="阿里巴巴普惠体 Medium"/>
                  <a:cs typeface="阿里巴巴普惠体 Medium"/>
                  <a:sym typeface="Arial"/>
                </a:rPr>
                <a:t>m</a:t>
              </a:r>
              <a:r>
                <a:rPr lang="en-US" altLang="zh-CN" sz="3200">
                  <a:solidFill>
                    <a:srgbClr val="C00000"/>
                  </a:solidFill>
                  <a:latin typeface="Arial"/>
                  <a:ea typeface="阿里巴巴普惠体 Medium"/>
                  <a:cs typeface="阿里巴巴普惠体 Medium"/>
                  <a:sym typeface="Arial"/>
                </a:rPr>
                <a:t>ú</a:t>
              </a:r>
              <a:r>
                <a:rPr lang="en-US" altLang="zh-CN" sz="3200">
                  <a:solidFill>
                    <a:schemeClr val="tx1">
                      <a:lumMod val="75000"/>
                      <a:lumOff val="25000"/>
                    </a:schemeClr>
                  </a:solidFill>
                  <a:latin typeface="Arial"/>
                  <a:ea typeface="阿里巴巴普惠体 Medium"/>
                  <a:cs typeface="阿里巴巴普惠体 Medium"/>
                  <a:sym typeface="Arial"/>
                </a:rPr>
                <a:t> </a:t>
              </a:r>
            </a:p>
          </p:txBody>
        </p:sp>
        <p:sp>
          <p:nvSpPr>
            <p:cNvPr id="57" name="文本框 56"/>
            <p:cNvSpPr txBox="1"/>
            <p:nvPr>
              <p:custDataLst>
                <p:tags r:id="rId3"/>
              </p:custDataLst>
            </p:nvPr>
          </p:nvSpPr>
          <p:spPr>
            <a:xfrm>
              <a:off x="10003" y="3026"/>
              <a:ext cx="2210" cy="919"/>
            </a:xfrm>
            <a:prstGeom prst="rect">
              <a:avLst/>
            </a:prstGeom>
            <a:noFill/>
          </p:spPr>
          <p:txBody>
            <a:bodyPr wrap="square" rtlCol="0">
              <a:spAutoFit/>
            </a:bodyPr>
            <a:lstStyle/>
            <a:p>
              <a:pPr algn="ctr"/>
              <a:r>
                <a:rPr lang="en-US" altLang="zh-CN" sz="3200">
                  <a:solidFill>
                    <a:schemeClr val="tx1">
                      <a:lumMod val="75000"/>
                      <a:lumOff val="25000"/>
                    </a:schemeClr>
                  </a:solidFill>
                  <a:latin typeface="Arial"/>
                  <a:ea typeface="阿里巴巴普惠体 Medium"/>
                  <a:cs typeface="阿里巴巴普惠体 Medium"/>
                  <a:sym typeface="Arial"/>
                </a:rPr>
                <a:t>bǎn</a:t>
              </a:r>
            </a:p>
          </p:txBody>
        </p:sp>
      </p:grpSp>
      <p:pic>
        <p:nvPicPr>
          <p:cNvPr id="3" name="图片 2" descr="51miz-E1275579-37490B5D"/>
          <p:cNvPicPr>
            <a:picLocks noChangeAspect="1"/>
          </p:cNvPicPr>
          <p:nvPr/>
        </p:nvPicPr>
        <p:blipFill>
          <a:blip r:embed="rId18" cstate="email">
            <a:extLst>
              <a:ext uri="{28A0092B-C50C-407E-A947-70E740481C1C}">
                <a14:useLocalDpi xmlns:a14="http://schemas.microsoft.com/office/drawing/2010/main"/>
              </a:ext>
            </a:extLst>
          </a:blip>
          <a:srcRect/>
          <a:stretch>
            <a:fillRect/>
          </a:stretch>
        </p:blipFill>
        <p:spPr>
          <a:xfrm>
            <a:off x="6794500" y="1728470"/>
            <a:ext cx="4194811" cy="378333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4000">
        <p:split orient="vert" dir="in"/>
      </p:transition>
    </mc:Choice>
    <mc:Fallback xmlns="">
      <p:transition spd="slow" advTm="4000">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ppt_x"/>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7"/>
                                        </p:tgtEl>
                                        <p:attrNameLst>
                                          <p:attrName>style.visibility</p:attrName>
                                        </p:attrNameLst>
                                      </p:cBhvr>
                                      <p:to>
                                        <p:strVal val="visible"/>
                                      </p:to>
                                    </p:set>
                                    <p:anim calcmode="lin" valueType="num">
                                      <p:cBhvr additive="base">
                                        <p:cTn id="12" dur="500" fill="hold"/>
                                        <p:tgtEl>
                                          <p:spTgt spid="37"/>
                                        </p:tgtEl>
                                        <p:attrNameLst>
                                          <p:attrName>ppt_x</p:attrName>
                                        </p:attrNameLst>
                                      </p:cBhvr>
                                      <p:tavLst>
                                        <p:tav tm="0">
                                          <p:val>
                                            <p:strVal val="#ppt_x"/>
                                          </p:val>
                                        </p:tav>
                                        <p:tav tm="100000">
                                          <p:val>
                                            <p:strVal val="#ppt_x"/>
                                          </p:val>
                                        </p:tav>
                                      </p:tavLst>
                                    </p:anim>
                                    <p:anim calcmode="lin" valueType="num">
                                      <p:cBhvr additive="base">
                                        <p:cTn id="13" dur="500" fill="hold"/>
                                        <p:tgtEl>
                                          <p:spTgt spid="37"/>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6"/>
                                        </p:tgtEl>
                                        <p:attrNameLst>
                                          <p:attrName>style.visibility</p:attrName>
                                        </p:attrNameLst>
                                      </p:cBhvr>
                                      <p:to>
                                        <p:strVal val="visible"/>
                                      </p:to>
                                    </p:set>
                                    <p:anim calcmode="lin" valueType="num">
                                      <p:cBhvr additive="base">
                                        <p:cTn id="17" dur="500" fill="hold"/>
                                        <p:tgtEl>
                                          <p:spTgt spid="36"/>
                                        </p:tgtEl>
                                        <p:attrNameLst>
                                          <p:attrName>ppt_x</p:attrName>
                                        </p:attrNameLst>
                                      </p:cBhvr>
                                      <p:tavLst>
                                        <p:tav tm="0">
                                          <p:val>
                                            <p:strVal val="#ppt_x"/>
                                          </p:val>
                                        </p:tav>
                                        <p:tav tm="100000">
                                          <p:val>
                                            <p:strVal val="#ppt_x"/>
                                          </p:val>
                                        </p:tav>
                                      </p:tavLst>
                                    </p:anim>
                                    <p:anim calcmode="lin" valueType="num">
                                      <p:cBhvr additive="base">
                                        <p:cTn id="18" dur="500" fill="hold"/>
                                        <p:tgtEl>
                                          <p:spTgt spid="3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ppt_x"/>
                                          </p:val>
                                        </p:tav>
                                        <p:tav tm="100000">
                                          <p:val>
                                            <p:strVal val="#ppt_x"/>
                                          </p:val>
                                        </p:tav>
                                      </p:tavLst>
                                    </p:anim>
                                    <p:anim calcmode="lin" valueType="num">
                                      <p:cBhvr additive="base">
                                        <p:cTn id="23" dur="500" fill="hold"/>
                                        <p:tgtEl>
                                          <p:spTgt spid="13"/>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2"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1+#ppt_w/2"/>
                                          </p:val>
                                        </p:tav>
                                        <p:tav tm="100000">
                                          <p:val>
                                            <p:strVal val="#ppt_x"/>
                                          </p:val>
                                        </p:tav>
                                      </p:tavLst>
                                    </p:anim>
                                    <p:anim calcmode="lin" valueType="num">
                                      <p:cBhvr additive="base">
                                        <p:cTn id="2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6" grpId="1"/>
      <p:bldP spid="37" grpId="0" animBg="1"/>
      <p:bldP spid="37"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F:\浏览器下载地址\全国推广普通话宣传周 (1)\背景.jpg背景"/>
          <p:cNvPicPr>
            <a:picLocks noChangeAspect="1"/>
          </p:cNvPicPr>
          <p:nvPr>
            <p:custDataLst>
              <p:tags r:id="rId1"/>
            </p:custDataLst>
          </p:nvPr>
        </p:nvPicPr>
        <p:blipFill>
          <a:blip r:embed="rId15" cstate="email">
            <a:extLst>
              <a:ext uri="{28A0092B-C50C-407E-A947-70E740481C1C}">
                <a14:useLocalDpi xmlns:a14="http://schemas.microsoft.com/office/drawing/2010/main"/>
              </a:ext>
            </a:extLst>
          </a:blip>
          <a:srcRect/>
          <a:stretch>
            <a:fillRect/>
          </a:stretch>
        </p:blipFill>
        <p:spPr>
          <a:xfrm>
            <a:off x="0" y="0"/>
            <a:ext cx="12192635" cy="6858000"/>
          </a:xfrm>
          <a:prstGeom prst="rect">
            <a:avLst/>
          </a:prstGeom>
        </p:spPr>
      </p:pic>
      <p:grpSp>
        <p:nvGrpSpPr>
          <p:cNvPr id="14" name="组合 13"/>
          <p:cNvGrpSpPr/>
          <p:nvPr/>
        </p:nvGrpSpPr>
        <p:grpSpPr>
          <a:xfrm>
            <a:off x="3281999" y="669926"/>
            <a:ext cx="5628005" cy="1200150"/>
            <a:chOff x="5550" y="1055"/>
            <a:chExt cx="8863" cy="1890"/>
          </a:xfrm>
        </p:grpSpPr>
        <p:grpSp>
          <p:nvGrpSpPr>
            <p:cNvPr id="59" name="组合 58"/>
            <p:cNvGrpSpPr/>
            <p:nvPr/>
          </p:nvGrpSpPr>
          <p:grpSpPr>
            <a:xfrm>
              <a:off x="5550" y="1796"/>
              <a:ext cx="2044" cy="601"/>
              <a:chOff x="3163" y="6377"/>
              <a:chExt cx="1924" cy="567"/>
            </a:xfrm>
          </p:grpSpPr>
          <p:sp>
            <p:nvSpPr>
              <p:cNvPr id="60" name="五角星 59"/>
              <p:cNvSpPr/>
              <p:nvPr>
                <p:custDataLst>
                  <p:tags r:id="rId10"/>
                </p:custDataLst>
              </p:nvPr>
            </p:nvSpPr>
            <p:spPr>
              <a:xfrm>
                <a:off x="3163" y="6377"/>
                <a:ext cx="567" cy="567"/>
              </a:xfrm>
              <a:prstGeom prst="star5">
                <a:avLst>
                  <a:gd name="adj" fmla="val 23359"/>
                  <a:gd name="hf" fmla="val 105146"/>
                  <a:gd name="vf" fmla="val 110557"/>
                </a:avLst>
              </a:prstGeom>
              <a:gradFill>
                <a:gsLst>
                  <a:gs pos="0">
                    <a:srgbClr val="BC2124"/>
                  </a:gs>
                  <a:gs pos="47000">
                    <a:srgbClr val="F1321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13" name="五角星 12"/>
              <p:cNvSpPr/>
              <p:nvPr>
                <p:custDataLst>
                  <p:tags r:id="rId11"/>
                </p:custDataLst>
              </p:nvPr>
            </p:nvSpPr>
            <p:spPr>
              <a:xfrm>
                <a:off x="3840" y="6377"/>
                <a:ext cx="567" cy="567"/>
              </a:xfrm>
              <a:prstGeom prst="star5">
                <a:avLst>
                  <a:gd name="adj" fmla="val 23359"/>
                  <a:gd name="hf" fmla="val 105146"/>
                  <a:gd name="vf" fmla="val 110557"/>
                </a:avLst>
              </a:prstGeom>
              <a:gradFill>
                <a:gsLst>
                  <a:gs pos="0">
                    <a:srgbClr val="BC2124"/>
                  </a:gs>
                  <a:gs pos="47000">
                    <a:srgbClr val="F1321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latin typeface="Arial"/>
                  <a:ea typeface="阿里巴巴普惠体 Medium"/>
                  <a:cs typeface="阿里巴巴普惠体 Medium"/>
                  <a:sym typeface="Arial"/>
                </a:endParaRPr>
              </a:p>
            </p:txBody>
          </p:sp>
          <p:sp>
            <p:nvSpPr>
              <p:cNvPr id="62" name="五角星 61"/>
              <p:cNvSpPr/>
              <p:nvPr>
                <p:custDataLst>
                  <p:tags r:id="rId12"/>
                </p:custDataLst>
              </p:nvPr>
            </p:nvSpPr>
            <p:spPr>
              <a:xfrm>
                <a:off x="4520" y="6377"/>
                <a:ext cx="567" cy="567"/>
              </a:xfrm>
              <a:prstGeom prst="star5">
                <a:avLst>
                  <a:gd name="adj" fmla="val 23359"/>
                  <a:gd name="hf" fmla="val 105146"/>
                  <a:gd name="vf" fmla="val 110557"/>
                </a:avLst>
              </a:prstGeom>
              <a:gradFill>
                <a:gsLst>
                  <a:gs pos="0">
                    <a:srgbClr val="BC2124"/>
                  </a:gs>
                  <a:gs pos="47000">
                    <a:srgbClr val="F1321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latin typeface="Arial"/>
                  <a:ea typeface="阿里巴巴普惠体 Medium"/>
                  <a:cs typeface="阿里巴巴普惠体 Medium"/>
                  <a:sym typeface="Arial"/>
                </a:endParaRPr>
              </a:p>
            </p:txBody>
          </p:sp>
        </p:grpSp>
        <p:grpSp>
          <p:nvGrpSpPr>
            <p:cNvPr id="17" name="组合 16"/>
            <p:cNvGrpSpPr/>
            <p:nvPr/>
          </p:nvGrpSpPr>
          <p:grpSpPr>
            <a:xfrm>
              <a:off x="12369" y="1796"/>
              <a:ext cx="2044" cy="601"/>
              <a:chOff x="3163" y="6377"/>
              <a:chExt cx="1924" cy="567"/>
            </a:xfrm>
          </p:grpSpPr>
          <p:sp>
            <p:nvSpPr>
              <p:cNvPr id="18" name="五角星 17"/>
              <p:cNvSpPr/>
              <p:nvPr>
                <p:custDataLst>
                  <p:tags r:id="rId7"/>
                </p:custDataLst>
              </p:nvPr>
            </p:nvSpPr>
            <p:spPr>
              <a:xfrm>
                <a:off x="3163" y="6377"/>
                <a:ext cx="567" cy="567"/>
              </a:xfrm>
              <a:prstGeom prst="star5">
                <a:avLst>
                  <a:gd name="adj" fmla="val 23359"/>
                  <a:gd name="hf" fmla="val 105146"/>
                  <a:gd name="vf" fmla="val 110557"/>
                </a:avLst>
              </a:prstGeom>
              <a:gradFill>
                <a:gsLst>
                  <a:gs pos="0">
                    <a:srgbClr val="BC2124"/>
                  </a:gs>
                  <a:gs pos="47000">
                    <a:srgbClr val="F1321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latin typeface="Arial"/>
                  <a:ea typeface="阿里巴巴普惠体 Medium"/>
                  <a:cs typeface="阿里巴巴普惠体 Medium"/>
                  <a:sym typeface="Arial"/>
                </a:endParaRPr>
              </a:p>
            </p:txBody>
          </p:sp>
          <p:sp>
            <p:nvSpPr>
              <p:cNvPr id="19" name="五角星 18"/>
              <p:cNvSpPr/>
              <p:nvPr>
                <p:custDataLst>
                  <p:tags r:id="rId8"/>
                </p:custDataLst>
              </p:nvPr>
            </p:nvSpPr>
            <p:spPr>
              <a:xfrm>
                <a:off x="3840" y="6377"/>
                <a:ext cx="567" cy="567"/>
              </a:xfrm>
              <a:prstGeom prst="star5">
                <a:avLst>
                  <a:gd name="adj" fmla="val 23359"/>
                  <a:gd name="hf" fmla="val 105146"/>
                  <a:gd name="vf" fmla="val 110557"/>
                </a:avLst>
              </a:prstGeom>
              <a:gradFill>
                <a:gsLst>
                  <a:gs pos="0">
                    <a:srgbClr val="BC2124"/>
                  </a:gs>
                  <a:gs pos="47000">
                    <a:srgbClr val="F1321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latin typeface="Arial"/>
                  <a:ea typeface="阿里巴巴普惠体 Medium"/>
                  <a:cs typeface="阿里巴巴普惠体 Medium"/>
                  <a:sym typeface="Arial"/>
                </a:endParaRPr>
              </a:p>
            </p:txBody>
          </p:sp>
          <p:sp>
            <p:nvSpPr>
              <p:cNvPr id="20" name="五角星 19"/>
              <p:cNvSpPr/>
              <p:nvPr>
                <p:custDataLst>
                  <p:tags r:id="rId9"/>
                </p:custDataLst>
              </p:nvPr>
            </p:nvSpPr>
            <p:spPr>
              <a:xfrm>
                <a:off x="4520" y="6377"/>
                <a:ext cx="567" cy="567"/>
              </a:xfrm>
              <a:prstGeom prst="star5">
                <a:avLst>
                  <a:gd name="adj" fmla="val 23359"/>
                  <a:gd name="hf" fmla="val 105146"/>
                  <a:gd name="vf" fmla="val 110557"/>
                </a:avLst>
              </a:prstGeom>
              <a:gradFill>
                <a:gsLst>
                  <a:gs pos="0">
                    <a:srgbClr val="BC2124"/>
                  </a:gs>
                  <a:gs pos="47000">
                    <a:srgbClr val="F1321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latin typeface="Arial"/>
                  <a:ea typeface="阿里巴巴普惠体 Medium"/>
                  <a:cs typeface="阿里巴巴普惠体 Medium"/>
                  <a:sym typeface="Arial"/>
                </a:endParaRPr>
              </a:p>
            </p:txBody>
          </p:sp>
        </p:grpSp>
        <p:sp>
          <p:nvSpPr>
            <p:cNvPr id="11" name="文本框 10"/>
            <p:cNvSpPr txBox="1"/>
            <p:nvPr>
              <p:custDataLst>
                <p:tags r:id="rId6"/>
              </p:custDataLst>
            </p:nvPr>
          </p:nvSpPr>
          <p:spPr>
            <a:xfrm>
              <a:off x="7910" y="1055"/>
              <a:ext cx="4143" cy="1890"/>
            </a:xfrm>
            <a:prstGeom prst="rect">
              <a:avLst/>
            </a:prstGeom>
            <a:noFill/>
          </p:spPr>
          <p:txBody>
            <a:bodyPr wrap="square" rtlCol="0">
              <a:spAutoFit/>
            </a:bodyPr>
            <a:lstStyle/>
            <a:p>
              <a:pPr algn="ctr"/>
              <a:r>
                <a:rPr lang="zh-CN" altLang="en-US" sz="7200" b="1" dirty="0">
                  <a:ln w="25400">
                    <a:solidFill>
                      <a:schemeClr val="bg1"/>
                    </a:solidFill>
                  </a:ln>
                  <a:solidFill>
                    <a:srgbClr val="DB1E1A"/>
                  </a:solidFill>
                  <a:effectLst>
                    <a:outerShdw blurRad="38100" dist="38100" dir="2700000" algn="tl">
                      <a:srgbClr val="000000">
                        <a:alpha val="43137"/>
                      </a:srgbClr>
                    </a:outerShdw>
                  </a:effectLst>
                  <a:latin typeface="汉真广标" pitchFamily="49" charset="-122"/>
                  <a:ea typeface="汉真广标" pitchFamily="49" charset="-122"/>
                  <a:cs typeface="阿里巴巴普惠体 Medium"/>
                  <a:sym typeface="Arial"/>
                </a:rPr>
                <a:t>目</a:t>
              </a:r>
              <a:r>
                <a:rPr lang="en-US" altLang="zh-CN" sz="7200" b="1" dirty="0">
                  <a:ln w="25400">
                    <a:solidFill>
                      <a:schemeClr val="bg1"/>
                    </a:solidFill>
                  </a:ln>
                  <a:solidFill>
                    <a:srgbClr val="DB1E1A"/>
                  </a:solidFill>
                  <a:effectLst>
                    <a:outerShdw blurRad="38100" dist="38100" dir="2700000" algn="tl">
                      <a:srgbClr val="000000">
                        <a:alpha val="43137"/>
                      </a:srgbClr>
                    </a:outerShdw>
                  </a:effectLst>
                  <a:latin typeface="汉真广标" pitchFamily="49" charset="-122"/>
                  <a:ea typeface="汉真广标" pitchFamily="49" charset="-122"/>
                  <a:cs typeface="阿里巴巴普惠体 Medium"/>
                  <a:sym typeface="Arial"/>
                </a:rPr>
                <a:t> </a:t>
              </a:r>
              <a:r>
                <a:rPr lang="zh-CN" altLang="en-US" sz="7200" b="1" dirty="0">
                  <a:ln w="25400">
                    <a:solidFill>
                      <a:schemeClr val="bg1"/>
                    </a:solidFill>
                  </a:ln>
                  <a:solidFill>
                    <a:srgbClr val="DB1E1A"/>
                  </a:solidFill>
                  <a:effectLst>
                    <a:outerShdw blurRad="38100" dist="38100" dir="2700000" algn="tl">
                      <a:srgbClr val="000000">
                        <a:alpha val="43137"/>
                      </a:srgbClr>
                    </a:outerShdw>
                  </a:effectLst>
                  <a:latin typeface="汉真广标" pitchFamily="49" charset="-122"/>
                  <a:ea typeface="汉真广标" pitchFamily="49" charset="-122"/>
                  <a:cs typeface="阿里巴巴普惠体 Medium"/>
                  <a:sym typeface="Arial"/>
                </a:rPr>
                <a:t>录</a:t>
              </a:r>
            </a:p>
          </p:txBody>
        </p:sp>
      </p:grpSp>
      <p:grpSp>
        <p:nvGrpSpPr>
          <p:cNvPr id="25" name="组合 24"/>
          <p:cNvGrpSpPr/>
          <p:nvPr/>
        </p:nvGrpSpPr>
        <p:grpSpPr>
          <a:xfrm>
            <a:off x="1113157" y="2443481"/>
            <a:ext cx="779145" cy="731520"/>
            <a:chOff x="3395" y="3914"/>
            <a:chExt cx="1528" cy="1434"/>
          </a:xfrm>
        </p:grpSpPr>
        <p:sp>
          <p:nvSpPr>
            <p:cNvPr id="30" name="圆角矩形 29"/>
            <p:cNvSpPr/>
            <p:nvPr/>
          </p:nvSpPr>
          <p:spPr>
            <a:xfrm>
              <a:off x="3395" y="3914"/>
              <a:ext cx="1528" cy="1434"/>
            </a:xfrm>
            <a:prstGeom prst="roundRect">
              <a:avLst/>
            </a:prstGeom>
            <a:gradFill>
              <a:gsLst>
                <a:gs pos="54000">
                  <a:srgbClr val="F1321A"/>
                </a:gs>
                <a:gs pos="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37" name="文本框 36"/>
            <p:cNvSpPr txBox="1"/>
            <p:nvPr/>
          </p:nvSpPr>
          <p:spPr>
            <a:xfrm>
              <a:off x="3395" y="4087"/>
              <a:ext cx="1525" cy="1146"/>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ctr">
                <a:buClrTx/>
                <a:buSzTx/>
                <a:buFontTx/>
              </a:pPr>
              <a:r>
                <a:rPr lang="en-US" altLang="zh-CN" sz="3200" b="1">
                  <a:solidFill>
                    <a:schemeClr val="bg1"/>
                  </a:solidFill>
                  <a:effectLst/>
                  <a:latin typeface="Arial"/>
                  <a:ea typeface="阿里巴巴普惠体 Medium"/>
                  <a:cs typeface="阿里巴巴普惠体 Medium"/>
                  <a:sym typeface="Arial"/>
                </a:rPr>
                <a:t>01</a:t>
              </a:r>
            </a:p>
          </p:txBody>
        </p:sp>
      </p:grpSp>
      <p:sp>
        <p:nvSpPr>
          <p:cNvPr id="38" name="文本框 37"/>
          <p:cNvSpPr txBox="1"/>
          <p:nvPr/>
        </p:nvSpPr>
        <p:spPr>
          <a:xfrm>
            <a:off x="2024380" y="2517776"/>
            <a:ext cx="4399280" cy="584775"/>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l">
              <a:buClrTx/>
              <a:buSzTx/>
              <a:buFontTx/>
            </a:pPr>
            <a:r>
              <a:rPr lang="en-US" altLang="zh-CN" sz="3200" b="1" dirty="0" smtClean="0">
                <a:gradFill>
                  <a:gsLst>
                    <a:gs pos="40000">
                      <a:srgbClr val="F53E21"/>
                    </a:gs>
                    <a:gs pos="100000">
                      <a:srgbClr val="B31D24"/>
                    </a:gs>
                  </a:gsLst>
                  <a:lin ang="5400000" scaled="0"/>
                </a:gradFill>
                <a:effectLst/>
                <a:latin typeface="Arial"/>
                <a:ea typeface="阿里巴巴普惠体 Medium"/>
                <a:cs typeface="阿里巴巴普惠体 Medium"/>
                <a:sym typeface="Arial"/>
              </a:rPr>
              <a:t>20xx</a:t>
            </a:r>
            <a:r>
              <a:rPr lang="zh-CN" altLang="en-US" sz="3200" b="1" dirty="0" smtClean="0">
                <a:gradFill>
                  <a:gsLst>
                    <a:gs pos="40000">
                      <a:srgbClr val="F53E21"/>
                    </a:gs>
                    <a:gs pos="100000">
                      <a:srgbClr val="B31D24"/>
                    </a:gs>
                  </a:gsLst>
                  <a:lin ang="5400000" scaled="0"/>
                </a:gradFill>
                <a:effectLst/>
                <a:latin typeface="Arial"/>
                <a:ea typeface="阿里巴巴普惠体 Medium"/>
                <a:cs typeface="阿里巴巴普惠体 Medium"/>
                <a:sym typeface="Arial"/>
              </a:rPr>
              <a:t>年</a:t>
            </a:r>
            <a:r>
              <a:rPr lang="zh-CN" altLang="en-US" sz="3200" b="1" dirty="0">
                <a:gradFill>
                  <a:gsLst>
                    <a:gs pos="40000">
                      <a:srgbClr val="F53E21"/>
                    </a:gs>
                    <a:gs pos="100000">
                      <a:srgbClr val="B31D24"/>
                    </a:gs>
                  </a:gsLst>
                  <a:lin ang="5400000" scaled="0"/>
                </a:gradFill>
                <a:effectLst/>
                <a:latin typeface="Arial"/>
                <a:ea typeface="阿里巴巴普惠体 Medium"/>
                <a:cs typeface="阿里巴巴普惠体 Medium"/>
                <a:sym typeface="Arial"/>
              </a:rPr>
              <a:t>普通话宣传周</a:t>
            </a:r>
          </a:p>
        </p:txBody>
      </p:sp>
      <p:grpSp>
        <p:nvGrpSpPr>
          <p:cNvPr id="39" name="组合 38"/>
          <p:cNvGrpSpPr/>
          <p:nvPr/>
        </p:nvGrpSpPr>
        <p:grpSpPr>
          <a:xfrm>
            <a:off x="1113157" y="3775076"/>
            <a:ext cx="779145" cy="731520"/>
            <a:chOff x="3395" y="3914"/>
            <a:chExt cx="1528" cy="1434"/>
          </a:xfrm>
        </p:grpSpPr>
        <p:sp>
          <p:nvSpPr>
            <p:cNvPr id="40" name="圆角矩形 39"/>
            <p:cNvSpPr/>
            <p:nvPr/>
          </p:nvSpPr>
          <p:spPr>
            <a:xfrm>
              <a:off x="3395" y="3914"/>
              <a:ext cx="1528" cy="1434"/>
            </a:xfrm>
            <a:prstGeom prst="roundRect">
              <a:avLst/>
            </a:prstGeom>
            <a:gradFill>
              <a:gsLst>
                <a:gs pos="44000">
                  <a:srgbClr val="F1321A"/>
                </a:gs>
                <a:gs pos="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41" name="文本框 40"/>
            <p:cNvSpPr txBox="1"/>
            <p:nvPr/>
          </p:nvSpPr>
          <p:spPr>
            <a:xfrm>
              <a:off x="3395" y="4087"/>
              <a:ext cx="1526" cy="1146"/>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ctr">
                <a:buClrTx/>
                <a:buSzTx/>
                <a:buFontTx/>
              </a:pPr>
              <a:r>
                <a:rPr lang="en-US" altLang="zh-CN" sz="3200" b="1">
                  <a:solidFill>
                    <a:schemeClr val="bg1"/>
                  </a:solidFill>
                  <a:effectLst/>
                  <a:latin typeface="Arial"/>
                  <a:ea typeface="阿里巴巴普惠体 Medium"/>
                  <a:cs typeface="阿里巴巴普惠体 Medium"/>
                  <a:sym typeface="Arial"/>
                </a:rPr>
                <a:t>02</a:t>
              </a:r>
            </a:p>
          </p:txBody>
        </p:sp>
      </p:grpSp>
      <p:grpSp>
        <p:nvGrpSpPr>
          <p:cNvPr id="43" name="组合 42"/>
          <p:cNvGrpSpPr/>
          <p:nvPr/>
        </p:nvGrpSpPr>
        <p:grpSpPr>
          <a:xfrm>
            <a:off x="6565900" y="2443481"/>
            <a:ext cx="786765" cy="731520"/>
            <a:chOff x="3395" y="3914"/>
            <a:chExt cx="1543" cy="1434"/>
          </a:xfrm>
        </p:grpSpPr>
        <p:sp>
          <p:nvSpPr>
            <p:cNvPr id="6" name="圆角矩形 5"/>
            <p:cNvSpPr/>
            <p:nvPr/>
          </p:nvSpPr>
          <p:spPr>
            <a:xfrm>
              <a:off x="3395" y="3914"/>
              <a:ext cx="1528" cy="1434"/>
            </a:xfrm>
            <a:prstGeom prst="roundRect">
              <a:avLst/>
            </a:prstGeom>
            <a:gradFill>
              <a:gsLst>
                <a:gs pos="47000">
                  <a:srgbClr val="F1321A"/>
                </a:gs>
                <a:gs pos="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7" name="文本框 6"/>
            <p:cNvSpPr txBox="1"/>
            <p:nvPr/>
          </p:nvSpPr>
          <p:spPr>
            <a:xfrm>
              <a:off x="3396" y="4087"/>
              <a:ext cx="1542" cy="1146"/>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ctr">
                <a:buClrTx/>
                <a:buSzTx/>
                <a:buFontTx/>
              </a:pPr>
              <a:r>
                <a:rPr lang="en-US" altLang="zh-CN" sz="3200" b="1">
                  <a:solidFill>
                    <a:schemeClr val="bg1"/>
                  </a:solidFill>
                  <a:effectLst/>
                  <a:latin typeface="Arial"/>
                  <a:ea typeface="阿里巴巴普惠体 Medium"/>
                  <a:cs typeface="阿里巴巴普惠体 Medium"/>
                  <a:sym typeface="Arial"/>
                </a:rPr>
                <a:t>03</a:t>
              </a:r>
            </a:p>
          </p:txBody>
        </p:sp>
      </p:grpSp>
      <p:grpSp>
        <p:nvGrpSpPr>
          <p:cNvPr id="8" name="组合 7"/>
          <p:cNvGrpSpPr/>
          <p:nvPr/>
        </p:nvGrpSpPr>
        <p:grpSpPr>
          <a:xfrm>
            <a:off x="6566537" y="3775076"/>
            <a:ext cx="785495" cy="731520"/>
            <a:chOff x="3395" y="3914"/>
            <a:chExt cx="1540" cy="1434"/>
          </a:xfrm>
        </p:grpSpPr>
        <p:sp>
          <p:nvSpPr>
            <p:cNvPr id="9" name="圆角矩形 8"/>
            <p:cNvSpPr/>
            <p:nvPr/>
          </p:nvSpPr>
          <p:spPr>
            <a:xfrm>
              <a:off x="3395" y="3914"/>
              <a:ext cx="1528" cy="1434"/>
            </a:xfrm>
            <a:prstGeom prst="roundRect">
              <a:avLst/>
            </a:prstGeom>
            <a:gradFill>
              <a:gsLst>
                <a:gs pos="54000">
                  <a:srgbClr val="F1321A"/>
                </a:gs>
                <a:gs pos="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10" name="文本框 9"/>
            <p:cNvSpPr txBox="1"/>
            <p:nvPr/>
          </p:nvSpPr>
          <p:spPr>
            <a:xfrm>
              <a:off x="3395" y="4087"/>
              <a:ext cx="1540" cy="1146"/>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ctr">
                <a:buClrTx/>
                <a:buSzTx/>
                <a:buFontTx/>
              </a:pPr>
              <a:r>
                <a:rPr lang="en-US" altLang="zh-CN" sz="3200" b="1">
                  <a:solidFill>
                    <a:schemeClr val="bg1"/>
                  </a:solidFill>
                  <a:effectLst/>
                  <a:latin typeface="Arial"/>
                  <a:ea typeface="阿里巴巴普惠体 Medium"/>
                  <a:cs typeface="阿里巴巴普惠体 Medium"/>
                  <a:sym typeface="Arial"/>
                </a:rPr>
                <a:t>04</a:t>
              </a:r>
            </a:p>
          </p:txBody>
        </p:sp>
      </p:grpSp>
      <p:sp>
        <p:nvSpPr>
          <p:cNvPr id="15" name="文本框 14"/>
          <p:cNvSpPr txBox="1"/>
          <p:nvPr/>
        </p:nvSpPr>
        <p:spPr>
          <a:xfrm>
            <a:off x="2024380" y="3848736"/>
            <a:ext cx="4399280" cy="584775"/>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l">
              <a:buClrTx/>
              <a:buSzTx/>
              <a:buFontTx/>
            </a:pPr>
            <a:r>
              <a:rPr lang="zh-CN" altLang="en-US" sz="3200" b="1" dirty="0">
                <a:gradFill>
                  <a:gsLst>
                    <a:gs pos="40000">
                      <a:srgbClr val="F53E21"/>
                    </a:gs>
                    <a:gs pos="100000">
                      <a:srgbClr val="B31D24"/>
                    </a:gs>
                  </a:gsLst>
                  <a:lin ang="5400000" scaled="0"/>
                </a:gradFill>
                <a:effectLst/>
                <a:latin typeface="Arial"/>
                <a:ea typeface="阿里巴巴普惠体 Medium"/>
                <a:cs typeface="阿里巴巴普惠体 Medium"/>
                <a:sym typeface="Arial"/>
              </a:rPr>
              <a:t>普通话的含义与意义</a:t>
            </a:r>
          </a:p>
        </p:txBody>
      </p:sp>
      <p:sp>
        <p:nvSpPr>
          <p:cNvPr id="16" name="文本框 15"/>
          <p:cNvSpPr txBox="1"/>
          <p:nvPr/>
        </p:nvSpPr>
        <p:spPr>
          <a:xfrm>
            <a:off x="7413626" y="2517776"/>
            <a:ext cx="3664585" cy="584775"/>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l">
              <a:buClrTx/>
              <a:buSzTx/>
              <a:buFontTx/>
            </a:pPr>
            <a:r>
              <a:rPr lang="zh-CN" altLang="en-US" sz="3200" b="1" dirty="0">
                <a:gradFill>
                  <a:gsLst>
                    <a:gs pos="40000">
                      <a:srgbClr val="F53E21"/>
                    </a:gs>
                    <a:gs pos="100000">
                      <a:srgbClr val="B31D24"/>
                    </a:gs>
                  </a:gsLst>
                  <a:lin ang="5400000" scaled="0"/>
                </a:gradFill>
                <a:effectLst/>
                <a:latin typeface="Arial"/>
                <a:ea typeface="阿里巴巴普惠体 Medium"/>
                <a:cs typeface="阿里巴巴普惠体 Medium"/>
                <a:sym typeface="Arial"/>
              </a:rPr>
              <a:t>怎样说好普通话？</a:t>
            </a:r>
          </a:p>
        </p:txBody>
      </p:sp>
      <p:sp>
        <p:nvSpPr>
          <p:cNvPr id="21" name="文本框 20"/>
          <p:cNvSpPr txBox="1"/>
          <p:nvPr/>
        </p:nvSpPr>
        <p:spPr>
          <a:xfrm>
            <a:off x="7413626" y="3848736"/>
            <a:ext cx="3665220" cy="584775"/>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l">
              <a:buClrTx/>
              <a:buSzTx/>
              <a:buFontTx/>
            </a:pPr>
            <a:r>
              <a:rPr lang="zh-CN" altLang="en-US" sz="3200" b="1" dirty="0">
                <a:gradFill>
                  <a:gsLst>
                    <a:gs pos="40000">
                      <a:srgbClr val="F53E21"/>
                    </a:gs>
                    <a:gs pos="100000">
                      <a:srgbClr val="B31D24"/>
                    </a:gs>
                  </a:gsLst>
                  <a:lin ang="5400000" scaled="0"/>
                </a:gradFill>
                <a:effectLst/>
                <a:latin typeface="Arial"/>
                <a:ea typeface="阿里巴巴普惠体 Medium"/>
                <a:cs typeface="阿里巴巴普惠体 Medium"/>
                <a:sym typeface="Arial"/>
              </a:rPr>
              <a:t>这些字你读对了吗？</a:t>
            </a:r>
          </a:p>
        </p:txBody>
      </p:sp>
      <p:pic>
        <p:nvPicPr>
          <p:cNvPr id="24" name="图片 23" descr="ye"/>
          <p:cNvPicPr>
            <a:picLocks noChangeAspect="1"/>
          </p:cNvPicPr>
          <p:nvPr>
            <p:custDataLst>
              <p:tags r:id="rId2"/>
            </p:custDataLst>
          </p:nvPr>
        </p:nvPicPr>
        <p:blipFill>
          <a:blip r:embed="rId16" cstate="email">
            <a:extLst>
              <a:ext uri="{28A0092B-C50C-407E-A947-70E740481C1C}">
                <a14:useLocalDpi xmlns:a14="http://schemas.microsoft.com/office/drawing/2010/main"/>
              </a:ext>
            </a:extLst>
          </a:blip>
          <a:srcRect/>
          <a:stretch>
            <a:fillRect/>
          </a:stretch>
        </p:blipFill>
        <p:spPr>
          <a:xfrm>
            <a:off x="9084310" y="0"/>
            <a:ext cx="3120391" cy="1658620"/>
          </a:xfrm>
          <a:prstGeom prst="rect">
            <a:avLst/>
          </a:prstGeom>
        </p:spPr>
      </p:pic>
      <p:grpSp>
        <p:nvGrpSpPr>
          <p:cNvPr id="26" name="组合 25"/>
          <p:cNvGrpSpPr/>
          <p:nvPr/>
        </p:nvGrpSpPr>
        <p:grpSpPr>
          <a:xfrm>
            <a:off x="298449" y="242570"/>
            <a:ext cx="643891" cy="162560"/>
            <a:chOff x="470" y="382"/>
            <a:chExt cx="1014" cy="256"/>
          </a:xfrm>
        </p:grpSpPr>
        <p:sp>
          <p:nvSpPr>
            <p:cNvPr id="27" name="椭圆 26"/>
            <p:cNvSpPr/>
            <p:nvPr>
              <p:custDataLst>
                <p:tags r:id="rId3"/>
              </p:custDataLst>
            </p:nvPr>
          </p:nvSpPr>
          <p:spPr>
            <a:xfrm>
              <a:off x="470" y="382"/>
              <a:ext cx="256" cy="256"/>
            </a:xfrm>
            <a:prstGeom prst="ellipse">
              <a:avLst/>
            </a:prstGeom>
            <a:solidFill>
              <a:srgbClr val="DB1E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Arial"/>
                <a:ea typeface="阿里巴巴普惠体 Medium"/>
                <a:cs typeface="阿里巴巴普惠体 Medium"/>
                <a:sym typeface="Arial"/>
              </a:endParaRPr>
            </a:p>
          </p:txBody>
        </p:sp>
        <p:sp>
          <p:nvSpPr>
            <p:cNvPr id="28" name="椭圆 27"/>
            <p:cNvSpPr/>
            <p:nvPr>
              <p:custDataLst>
                <p:tags r:id="rId4"/>
              </p:custDataLst>
            </p:nvPr>
          </p:nvSpPr>
          <p:spPr>
            <a:xfrm>
              <a:off x="1228" y="382"/>
              <a:ext cx="256" cy="256"/>
            </a:xfrm>
            <a:prstGeom prst="ellipse">
              <a:avLst/>
            </a:prstGeom>
            <a:solidFill>
              <a:srgbClr val="DB1E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Arial"/>
                <a:ea typeface="阿里巴巴普惠体 Medium"/>
                <a:cs typeface="阿里巴巴普惠体 Medium"/>
                <a:sym typeface="Arial"/>
              </a:endParaRPr>
            </a:p>
          </p:txBody>
        </p:sp>
        <p:sp>
          <p:nvSpPr>
            <p:cNvPr id="32" name="椭圆 31"/>
            <p:cNvSpPr/>
            <p:nvPr>
              <p:custDataLst>
                <p:tags r:id="rId5"/>
              </p:custDataLst>
            </p:nvPr>
          </p:nvSpPr>
          <p:spPr>
            <a:xfrm>
              <a:off x="849" y="382"/>
              <a:ext cx="256" cy="256"/>
            </a:xfrm>
            <a:prstGeom prst="ellipse">
              <a:avLst/>
            </a:prstGeom>
            <a:noFill/>
            <a:ln>
              <a:solidFill>
                <a:srgbClr val="DB1E1A"/>
              </a:solidFill>
            </a:ln>
            <a:extLst>
              <a:ext uri="{909E8E84-426E-40DD-AFC4-6F175D3DCCD1}">
                <a14:hiddenFill xmlns:a14="http://schemas.microsoft.com/office/drawing/2010/main">
                  <a:solidFill>
                    <a:srgbClr val="DB1E1A"/>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Arial"/>
                <a:ea typeface="阿里巴巴普惠体 Medium"/>
                <a:cs typeface="阿里巴巴普惠体 Medium"/>
                <a:sym typeface="Arial"/>
              </a:endParaRPr>
            </a:p>
          </p:txBody>
        </p:sp>
      </p:grpSp>
      <p:sp>
        <p:nvSpPr>
          <p:cNvPr id="34" name="TextBox 4">
            <a:extLst>
              <a:ext uri="{FF2B5EF4-FFF2-40B4-BE49-F238E27FC236}">
                <a16:creationId xmlns="" xmlns:a16="http://schemas.microsoft.com/office/drawing/2014/main" id="{EB684C7E-20A7-9694-F2D4-694B922B40F4}"/>
              </a:ext>
            </a:extLst>
          </p:cNvPr>
          <p:cNvSpPr txBox="1"/>
          <p:nvPr/>
        </p:nvSpPr>
        <p:spPr>
          <a:xfrm>
            <a:off x="7359" y="16685"/>
            <a:ext cx="453650" cy="118430"/>
          </a:xfrm>
          <a:prstGeom prst="rect">
            <a:avLst/>
          </a:prstGeom>
          <a:noFill/>
        </p:spPr>
        <p:txBody>
          <a:bodyPr wrap="square" rtlCol="0">
            <a:spAutoFit/>
          </a:bodyPr>
          <a:lstStyle/>
          <a:p>
            <a:pPr>
              <a:lnSpc>
                <a:spcPct val="200000"/>
              </a:lnSpc>
            </a:pPr>
            <a:r>
              <a:rPr lang="zh-CN" altLang="en-US" sz="100" dirty="0">
                <a:noFill/>
                <a:latin typeface="微软雅黑" panose="020B0503020204020204" pitchFamily="34" charset="-122"/>
                <a:ea typeface="微软雅黑" panose="020B0503020204020204" pitchFamily="34" charset="-122"/>
              </a:rPr>
              <a:t>行业</a:t>
            </a:r>
            <a:r>
              <a:rPr lang="en-US" altLang="zh-CN" sz="100" dirty="0">
                <a:noFill/>
                <a:latin typeface="微软雅黑" panose="020B0503020204020204" pitchFamily="34" charset="-122"/>
                <a:ea typeface="微软雅黑" panose="020B0503020204020204" pitchFamily="34" charset="-122"/>
              </a:rPr>
              <a:t>PPT</a:t>
            </a:r>
            <a:r>
              <a:rPr lang="zh-CN" altLang="en-US" sz="100" dirty="0">
                <a:noFill/>
                <a:latin typeface="微软雅黑" panose="020B0503020204020204" pitchFamily="34" charset="-122"/>
                <a:ea typeface="微软雅黑" panose="020B0503020204020204" pitchFamily="34" charset="-122"/>
              </a:rPr>
              <a:t>模板</a:t>
            </a:r>
            <a:r>
              <a:rPr lang="en-US" altLang="zh-CN" sz="100" dirty="0">
                <a:noFill/>
                <a:latin typeface="微软雅黑" panose="020B0503020204020204" pitchFamily="34" charset="-122"/>
                <a:ea typeface="微软雅黑" panose="020B0503020204020204" pitchFamily="34" charset="-122"/>
              </a:rPr>
              <a:t>http://www.1ppt.com/hangye/</a:t>
            </a:r>
          </a:p>
        </p:txBody>
      </p:sp>
      <p:sp>
        <p:nvSpPr>
          <p:cNvPr id="2" name="文本框 1"/>
          <p:cNvSpPr txBox="1"/>
          <p:nvPr/>
        </p:nvSpPr>
        <p:spPr>
          <a:xfrm>
            <a:off x="3373515" y="559293"/>
            <a:ext cx="1407084" cy="200055"/>
          </a:xfrm>
          <a:prstGeom prst="rect">
            <a:avLst/>
          </a:prstGeom>
          <a:noFill/>
        </p:spPr>
        <p:txBody>
          <a:bodyPr wrap="square" rtlCol="0">
            <a:spAutoFit/>
          </a:bodyPr>
          <a:lstStyle/>
          <a:p>
            <a:r>
              <a:rPr lang="en-US" altLang="zh-CN" sz="700">
                <a:solidFill>
                  <a:srgbClr val="FEF4EA"/>
                </a:solidFill>
              </a:rPr>
              <a:t>https://www.ypppt.com/</a:t>
            </a:r>
            <a:endParaRPr lang="zh-CN" altLang="en-US" sz="700" dirty="0">
              <a:solidFill>
                <a:srgbClr val="FEF4EA"/>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Tm="4000">
        <p:split orient="vert" dir="in"/>
      </p:transition>
    </mc:Choice>
    <mc:Fallback xmlns="">
      <p:transition spd="slow" advTm="4000">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strVal val="#ppt_w*0.70"/>
                                          </p:val>
                                        </p:tav>
                                        <p:tav tm="100000">
                                          <p:val>
                                            <p:strVal val="#ppt_w"/>
                                          </p:val>
                                        </p:tav>
                                      </p:tavLst>
                                    </p:anim>
                                    <p:anim calcmode="lin" valueType="num">
                                      <p:cBhvr>
                                        <p:cTn id="8" dur="1000" fill="hold"/>
                                        <p:tgtEl>
                                          <p:spTgt spid="14"/>
                                        </p:tgtEl>
                                        <p:attrNameLst>
                                          <p:attrName>ppt_h</p:attrName>
                                        </p:attrNameLst>
                                      </p:cBhvr>
                                      <p:tavLst>
                                        <p:tav tm="0">
                                          <p:val>
                                            <p:strVal val="#ppt_h"/>
                                          </p:val>
                                        </p:tav>
                                        <p:tav tm="100000">
                                          <p:val>
                                            <p:strVal val="#ppt_h"/>
                                          </p:val>
                                        </p:tav>
                                      </p:tavLst>
                                    </p:anim>
                                    <p:animEffect transition="in" filter="fade">
                                      <p:cBhvr>
                                        <p:cTn id="9" dur="1000"/>
                                        <p:tgtEl>
                                          <p:spTgt spid="14"/>
                                        </p:tgtEl>
                                      </p:cBhvr>
                                    </p:animEffect>
                                  </p:childTnLst>
                                </p:cTn>
                              </p:par>
                            </p:childTnLst>
                          </p:cTn>
                        </p:par>
                        <p:par>
                          <p:cTn id="10" fill="hold">
                            <p:stCondLst>
                              <p:cond delay="1000"/>
                            </p:stCondLst>
                            <p:childTnLst>
                              <p:par>
                                <p:cTn id="11" presetID="12" presetClass="entr" presetSubtype="4" fill="hold" nodeType="after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additive="base">
                                        <p:cTn id="13" dur="500"/>
                                        <p:tgtEl>
                                          <p:spTgt spid="25"/>
                                        </p:tgtEl>
                                        <p:attrNameLst>
                                          <p:attrName>ppt_y</p:attrName>
                                        </p:attrNameLst>
                                      </p:cBhvr>
                                      <p:tavLst>
                                        <p:tav tm="0">
                                          <p:val>
                                            <p:strVal val="#ppt_y+#ppt_h*1.125000"/>
                                          </p:val>
                                        </p:tav>
                                        <p:tav tm="100000">
                                          <p:val>
                                            <p:strVal val="#ppt_y"/>
                                          </p:val>
                                        </p:tav>
                                      </p:tavLst>
                                    </p:anim>
                                    <p:animEffect transition="in" filter="wipe(up)">
                                      <p:cBhvr>
                                        <p:cTn id="14" dur="500"/>
                                        <p:tgtEl>
                                          <p:spTgt spid="25"/>
                                        </p:tgtEl>
                                      </p:cBhvr>
                                    </p:animEffect>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38"/>
                                        </p:tgtEl>
                                        <p:attrNameLst>
                                          <p:attrName>style.visibility</p:attrName>
                                        </p:attrNameLst>
                                      </p:cBhvr>
                                      <p:to>
                                        <p:strVal val="visible"/>
                                      </p:to>
                                    </p:set>
                                    <p:animEffect transition="in" filter="wipe(left)">
                                      <p:cBhvr>
                                        <p:cTn id="18" dur="500"/>
                                        <p:tgtEl>
                                          <p:spTgt spid="38"/>
                                        </p:tgtEl>
                                      </p:cBhvr>
                                    </p:animEffect>
                                  </p:childTnLst>
                                </p:cTn>
                              </p:par>
                            </p:childTnLst>
                          </p:cTn>
                        </p:par>
                        <p:par>
                          <p:cTn id="19" fill="hold">
                            <p:stCondLst>
                              <p:cond delay="2000"/>
                            </p:stCondLst>
                            <p:childTnLst>
                              <p:par>
                                <p:cTn id="20" presetID="12" presetClass="entr" presetSubtype="4" fill="hold" nodeType="afterEffect">
                                  <p:stCondLst>
                                    <p:cond delay="0"/>
                                  </p:stCondLst>
                                  <p:childTnLst>
                                    <p:set>
                                      <p:cBhvr>
                                        <p:cTn id="21" dur="1" fill="hold">
                                          <p:stCondLst>
                                            <p:cond delay="0"/>
                                          </p:stCondLst>
                                        </p:cTn>
                                        <p:tgtEl>
                                          <p:spTgt spid="39"/>
                                        </p:tgtEl>
                                        <p:attrNameLst>
                                          <p:attrName>style.visibility</p:attrName>
                                        </p:attrNameLst>
                                      </p:cBhvr>
                                      <p:to>
                                        <p:strVal val="visible"/>
                                      </p:to>
                                    </p:set>
                                    <p:anim calcmode="lin" valueType="num">
                                      <p:cBhvr additive="base">
                                        <p:cTn id="22" dur="500"/>
                                        <p:tgtEl>
                                          <p:spTgt spid="39"/>
                                        </p:tgtEl>
                                        <p:attrNameLst>
                                          <p:attrName>ppt_y</p:attrName>
                                        </p:attrNameLst>
                                      </p:cBhvr>
                                      <p:tavLst>
                                        <p:tav tm="0">
                                          <p:val>
                                            <p:strVal val="#ppt_y+#ppt_h*1.125000"/>
                                          </p:val>
                                        </p:tav>
                                        <p:tav tm="100000">
                                          <p:val>
                                            <p:strVal val="#ppt_y"/>
                                          </p:val>
                                        </p:tav>
                                      </p:tavLst>
                                    </p:anim>
                                    <p:animEffect transition="in" filter="wipe(up)">
                                      <p:cBhvr>
                                        <p:cTn id="23" dur="500"/>
                                        <p:tgtEl>
                                          <p:spTgt spid="39"/>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childTnLst>
                          </p:cTn>
                        </p:par>
                        <p:par>
                          <p:cTn id="28" fill="hold">
                            <p:stCondLst>
                              <p:cond delay="3000"/>
                            </p:stCondLst>
                            <p:childTnLst>
                              <p:par>
                                <p:cTn id="29" presetID="12" presetClass="entr" presetSubtype="4" fill="hold" nodeType="afterEffect">
                                  <p:stCondLst>
                                    <p:cond delay="0"/>
                                  </p:stCondLst>
                                  <p:childTnLst>
                                    <p:set>
                                      <p:cBhvr>
                                        <p:cTn id="30" dur="1" fill="hold">
                                          <p:stCondLst>
                                            <p:cond delay="0"/>
                                          </p:stCondLst>
                                        </p:cTn>
                                        <p:tgtEl>
                                          <p:spTgt spid="43"/>
                                        </p:tgtEl>
                                        <p:attrNameLst>
                                          <p:attrName>style.visibility</p:attrName>
                                        </p:attrNameLst>
                                      </p:cBhvr>
                                      <p:to>
                                        <p:strVal val="visible"/>
                                      </p:to>
                                    </p:set>
                                    <p:anim calcmode="lin" valueType="num">
                                      <p:cBhvr additive="base">
                                        <p:cTn id="31" dur="500"/>
                                        <p:tgtEl>
                                          <p:spTgt spid="43"/>
                                        </p:tgtEl>
                                        <p:attrNameLst>
                                          <p:attrName>ppt_y</p:attrName>
                                        </p:attrNameLst>
                                      </p:cBhvr>
                                      <p:tavLst>
                                        <p:tav tm="0">
                                          <p:val>
                                            <p:strVal val="#ppt_y+#ppt_h*1.125000"/>
                                          </p:val>
                                        </p:tav>
                                        <p:tav tm="100000">
                                          <p:val>
                                            <p:strVal val="#ppt_y"/>
                                          </p:val>
                                        </p:tav>
                                      </p:tavLst>
                                    </p:anim>
                                    <p:animEffect transition="in" filter="wipe(up)">
                                      <p:cBhvr>
                                        <p:cTn id="32" dur="500"/>
                                        <p:tgtEl>
                                          <p:spTgt spid="43"/>
                                        </p:tgtEl>
                                      </p:cBhvr>
                                    </p:animEffect>
                                  </p:childTnLst>
                                </p:cTn>
                              </p:par>
                            </p:childTnLst>
                          </p:cTn>
                        </p:par>
                        <p:par>
                          <p:cTn id="33" fill="hold">
                            <p:stCondLst>
                              <p:cond delay="3500"/>
                            </p:stCondLst>
                            <p:childTnLst>
                              <p:par>
                                <p:cTn id="34" presetID="22" presetClass="entr" presetSubtype="8"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wipe(left)">
                                      <p:cBhvr>
                                        <p:cTn id="36" dur="500"/>
                                        <p:tgtEl>
                                          <p:spTgt spid="16"/>
                                        </p:tgtEl>
                                      </p:cBhvr>
                                    </p:animEffect>
                                  </p:childTnLst>
                                </p:cTn>
                              </p:par>
                            </p:childTnLst>
                          </p:cTn>
                        </p:par>
                        <p:par>
                          <p:cTn id="37" fill="hold">
                            <p:stCondLst>
                              <p:cond delay="4000"/>
                            </p:stCondLst>
                            <p:childTnLst>
                              <p:par>
                                <p:cTn id="38" presetID="12" presetClass="entr" presetSubtype="4" fill="hold" nodeType="after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additive="base">
                                        <p:cTn id="40" dur="500"/>
                                        <p:tgtEl>
                                          <p:spTgt spid="8"/>
                                        </p:tgtEl>
                                        <p:attrNameLst>
                                          <p:attrName>ppt_y</p:attrName>
                                        </p:attrNameLst>
                                      </p:cBhvr>
                                      <p:tavLst>
                                        <p:tav tm="0">
                                          <p:val>
                                            <p:strVal val="#ppt_y+#ppt_h*1.125000"/>
                                          </p:val>
                                        </p:tav>
                                        <p:tav tm="100000">
                                          <p:val>
                                            <p:strVal val="#ppt_y"/>
                                          </p:val>
                                        </p:tav>
                                      </p:tavLst>
                                    </p:anim>
                                    <p:animEffect transition="in" filter="wipe(up)">
                                      <p:cBhvr>
                                        <p:cTn id="41" dur="500"/>
                                        <p:tgtEl>
                                          <p:spTgt spid="8"/>
                                        </p:tgtEl>
                                      </p:cBhvr>
                                    </p:animEffect>
                                  </p:childTnLst>
                                </p:cTn>
                              </p:par>
                            </p:childTnLst>
                          </p:cTn>
                        </p:par>
                        <p:par>
                          <p:cTn id="42" fill="hold">
                            <p:stCondLst>
                              <p:cond delay="4500"/>
                            </p:stCondLst>
                            <p:childTnLst>
                              <p:par>
                                <p:cTn id="43" presetID="22" presetClass="entr" presetSubtype="8" fill="hold" grpId="0" nodeType="after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wipe(left)">
                                      <p:cBhvr>
                                        <p:cTn id="4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8" grpId="1"/>
      <p:bldP spid="15" grpId="0"/>
      <p:bldP spid="15" grpId="1"/>
      <p:bldP spid="16" grpId="0"/>
      <p:bldP spid="16" grpId="1"/>
      <p:bldP spid="21" grpId="0"/>
      <p:bldP spid="21"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90020" y="120650"/>
            <a:ext cx="5640245" cy="521970"/>
            <a:chOff x="457" y="190"/>
            <a:chExt cx="8882" cy="822"/>
          </a:xfrm>
        </p:grpSpPr>
        <p:sp>
          <p:nvSpPr>
            <p:cNvPr id="6" name="五角星 5"/>
            <p:cNvSpPr/>
            <p:nvPr>
              <p:custDataLst>
                <p:tags r:id="rId28"/>
              </p:custDataLst>
            </p:nvPr>
          </p:nvSpPr>
          <p:spPr>
            <a:xfrm>
              <a:off x="457" y="250"/>
              <a:ext cx="602" cy="601"/>
            </a:xfrm>
            <a:prstGeom prst="star5">
              <a:avLst>
                <a:gd name="adj" fmla="val 23359"/>
                <a:gd name="hf" fmla="val 105146"/>
                <a:gd name="vf" fmla="val 110557"/>
              </a:avLst>
            </a:prstGeom>
            <a:gradFill>
              <a:gsLst>
                <a:gs pos="0">
                  <a:srgbClr val="BC2124"/>
                </a:gs>
                <a:gs pos="47000">
                  <a:srgbClr val="F1321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latin typeface="Arial"/>
                <a:ea typeface="阿里巴巴普惠体 Medium"/>
                <a:cs typeface="阿里巴巴普惠体 Medium"/>
                <a:sym typeface="Arial"/>
              </a:endParaRPr>
            </a:p>
          </p:txBody>
        </p:sp>
        <p:sp>
          <p:nvSpPr>
            <p:cNvPr id="7" name="文本框 6"/>
            <p:cNvSpPr txBox="1"/>
            <p:nvPr>
              <p:custDataLst>
                <p:tags r:id="rId29"/>
              </p:custDataLst>
            </p:nvPr>
          </p:nvSpPr>
          <p:spPr>
            <a:xfrm>
              <a:off x="1207" y="190"/>
              <a:ext cx="8132" cy="822"/>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l">
                <a:buClrTx/>
                <a:buSzTx/>
                <a:buFontTx/>
              </a:pPr>
              <a:r>
                <a:rPr lang="zh-CN" altLang="en-US" sz="2800" b="1">
                  <a:gradFill>
                    <a:gsLst>
                      <a:gs pos="40000">
                        <a:srgbClr val="F53E21"/>
                      </a:gs>
                      <a:gs pos="100000">
                        <a:srgbClr val="B31D24"/>
                      </a:gs>
                    </a:gsLst>
                    <a:lin ang="5400000" scaled="0"/>
                  </a:gradFill>
                  <a:effectLst/>
                  <a:latin typeface="Arial"/>
                  <a:ea typeface="阿里巴巴普惠体 Medium"/>
                  <a:cs typeface="阿里巴巴普惠体 Medium"/>
                  <a:sym typeface="Arial"/>
                </a:rPr>
                <a:t>这些字你读对了吗？</a:t>
              </a:r>
            </a:p>
          </p:txBody>
        </p:sp>
      </p:grpSp>
      <p:grpSp>
        <p:nvGrpSpPr>
          <p:cNvPr id="60" name="组合 59"/>
          <p:cNvGrpSpPr/>
          <p:nvPr/>
        </p:nvGrpSpPr>
        <p:grpSpPr>
          <a:xfrm>
            <a:off x="4660265" y="1283972"/>
            <a:ext cx="2411731" cy="1782445"/>
            <a:chOff x="1649" y="3026"/>
            <a:chExt cx="3798" cy="2807"/>
          </a:xfrm>
        </p:grpSpPr>
        <p:grpSp>
          <p:nvGrpSpPr>
            <p:cNvPr id="3" name="组合 2"/>
            <p:cNvGrpSpPr/>
            <p:nvPr/>
          </p:nvGrpSpPr>
          <p:grpSpPr>
            <a:xfrm>
              <a:off x="1649" y="4042"/>
              <a:ext cx="1778" cy="1777"/>
              <a:chOff x="6068585" y="1913651"/>
              <a:chExt cx="915273" cy="915274"/>
            </a:xfrm>
          </p:grpSpPr>
          <p:sp>
            <p:nvSpPr>
              <p:cNvPr id="5" name="矩形 4"/>
              <p:cNvSpPr/>
              <p:nvPr>
                <p:custDataLst>
                  <p:tags r:id="rId23"/>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12" name="组合 11"/>
              <p:cNvGrpSpPr/>
              <p:nvPr/>
            </p:nvGrpSpPr>
            <p:grpSpPr>
              <a:xfrm>
                <a:off x="6068585" y="1913651"/>
                <a:ext cx="915273" cy="915273"/>
                <a:chOff x="6068585" y="1913651"/>
                <a:chExt cx="915273" cy="915273"/>
              </a:xfrm>
            </p:grpSpPr>
            <p:cxnSp>
              <p:nvCxnSpPr>
                <p:cNvPr id="13" name="直接连接符 12"/>
                <p:cNvCxnSpPr/>
                <p:nvPr>
                  <p:custDataLst>
                    <p:tags r:id="rId24"/>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custDataLst>
                    <p:tags r:id="rId25"/>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5" name="直接连接符 14"/>
                <p:cNvCxnSpPr>
                  <a:stCxn id="5" idx="3"/>
                </p:cNvCxnSpPr>
                <p:nvPr>
                  <p:custDataLst>
                    <p:tags r:id="rId26"/>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6" name="直接连接符 15"/>
                <p:cNvCxnSpPr>
                  <a:endCxn id="5" idx="0"/>
                </p:cNvCxnSpPr>
                <p:nvPr>
                  <p:custDataLst>
                    <p:tags r:id="rId27"/>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grpSp>
          <p:nvGrpSpPr>
            <p:cNvPr id="17" name="组合 16"/>
            <p:cNvGrpSpPr/>
            <p:nvPr/>
          </p:nvGrpSpPr>
          <p:grpSpPr>
            <a:xfrm>
              <a:off x="3669" y="4056"/>
              <a:ext cx="1778" cy="1777"/>
              <a:chOff x="6068585" y="1913651"/>
              <a:chExt cx="915273" cy="915274"/>
            </a:xfrm>
          </p:grpSpPr>
          <p:sp>
            <p:nvSpPr>
              <p:cNvPr id="18" name="矩形 17"/>
              <p:cNvSpPr/>
              <p:nvPr>
                <p:custDataLst>
                  <p:tags r:id="rId18"/>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19" name="组合 18"/>
              <p:cNvGrpSpPr/>
              <p:nvPr/>
            </p:nvGrpSpPr>
            <p:grpSpPr>
              <a:xfrm>
                <a:off x="6068585" y="1913651"/>
                <a:ext cx="915273" cy="915273"/>
                <a:chOff x="6068585" y="1913651"/>
                <a:chExt cx="915273" cy="915273"/>
              </a:xfrm>
            </p:grpSpPr>
            <p:cxnSp>
              <p:nvCxnSpPr>
                <p:cNvPr id="20" name="直接连接符 19"/>
                <p:cNvCxnSpPr/>
                <p:nvPr>
                  <p:custDataLst>
                    <p:tags r:id="rId19"/>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custDataLst>
                    <p:tags r:id="rId20"/>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2" name="直接连接符 21"/>
                <p:cNvCxnSpPr>
                  <a:stCxn id="18" idx="3"/>
                </p:cNvCxnSpPr>
                <p:nvPr>
                  <p:custDataLst>
                    <p:tags r:id="rId21"/>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3" name="直接连接符 22"/>
                <p:cNvCxnSpPr>
                  <a:endCxn id="18" idx="0"/>
                </p:cNvCxnSpPr>
                <p:nvPr>
                  <p:custDataLst>
                    <p:tags r:id="rId22"/>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sp>
          <p:nvSpPr>
            <p:cNvPr id="24" name="文本框 23"/>
            <p:cNvSpPr txBox="1"/>
            <p:nvPr>
              <p:custDataLst>
                <p:tags r:id="rId15"/>
              </p:custDataLst>
            </p:nvPr>
          </p:nvSpPr>
          <p:spPr>
            <a:xfrm>
              <a:off x="1863" y="4205"/>
              <a:ext cx="3415" cy="1452"/>
            </a:xfrm>
            <a:prstGeom prst="rect">
              <a:avLst/>
            </a:prstGeom>
            <a:noFill/>
          </p:spPr>
          <p:txBody>
            <a:bodyPr wrap="square" rtlCol="0">
              <a:spAutoFit/>
            </a:bodyPr>
            <a:lstStyle/>
            <a:p>
              <a:pPr algn="dist"/>
              <a:r>
                <a:rPr lang="zh-CN" altLang="en-US" sz="5400">
                  <a:solidFill>
                    <a:schemeClr val="tx1">
                      <a:lumMod val="75000"/>
                      <a:lumOff val="25000"/>
                    </a:schemeClr>
                  </a:solidFill>
                  <a:latin typeface="Arial"/>
                  <a:ea typeface="阿里巴巴普惠体 Medium"/>
                  <a:cs typeface="阿里巴巴普惠体 Medium"/>
                  <a:sym typeface="Arial"/>
                </a:rPr>
                <a:t>龅牙</a:t>
              </a:r>
            </a:p>
          </p:txBody>
        </p:sp>
        <p:sp>
          <p:nvSpPr>
            <p:cNvPr id="25" name="文本框 24"/>
            <p:cNvSpPr txBox="1"/>
            <p:nvPr>
              <p:custDataLst>
                <p:tags r:id="rId16"/>
              </p:custDataLst>
            </p:nvPr>
          </p:nvSpPr>
          <p:spPr>
            <a:xfrm>
              <a:off x="1649" y="3026"/>
              <a:ext cx="1782" cy="921"/>
            </a:xfrm>
            <a:prstGeom prst="rect">
              <a:avLst/>
            </a:prstGeom>
            <a:noFill/>
          </p:spPr>
          <p:txBody>
            <a:bodyPr wrap="square" rtlCol="0">
              <a:spAutoFit/>
            </a:bodyPr>
            <a:lstStyle/>
            <a:p>
              <a:pPr algn="ctr"/>
              <a:r>
                <a:rPr lang="en-US" altLang="zh-CN" sz="3200">
                  <a:solidFill>
                    <a:schemeClr val="tx1">
                      <a:lumMod val="75000"/>
                      <a:lumOff val="25000"/>
                    </a:schemeClr>
                  </a:solidFill>
                  <a:latin typeface="Arial"/>
                  <a:ea typeface="阿里巴巴普惠体 Medium"/>
                  <a:cs typeface="阿里巴巴普惠体 Medium"/>
                  <a:sym typeface="Arial"/>
                </a:rPr>
                <a:t>b</a:t>
              </a:r>
              <a:r>
                <a:rPr lang="en-US" altLang="zh-CN" sz="3200">
                  <a:solidFill>
                    <a:srgbClr val="C00000"/>
                  </a:solidFill>
                  <a:latin typeface="Arial"/>
                  <a:ea typeface="阿里巴巴普惠体 Medium"/>
                  <a:cs typeface="阿里巴巴普惠体 Medium"/>
                  <a:sym typeface="Arial"/>
                </a:rPr>
                <a:t>ā</a:t>
              </a:r>
              <a:r>
                <a:rPr lang="en-US" altLang="zh-CN" sz="3200">
                  <a:solidFill>
                    <a:schemeClr val="tx1">
                      <a:lumMod val="75000"/>
                      <a:lumOff val="25000"/>
                    </a:schemeClr>
                  </a:solidFill>
                  <a:latin typeface="Arial"/>
                  <a:ea typeface="阿里巴巴普惠体 Medium"/>
                  <a:cs typeface="阿里巴巴普惠体 Medium"/>
                  <a:sym typeface="Arial"/>
                </a:rPr>
                <a:t>o</a:t>
              </a:r>
            </a:p>
          </p:txBody>
        </p:sp>
        <p:sp>
          <p:nvSpPr>
            <p:cNvPr id="26" name="文本框 25"/>
            <p:cNvSpPr txBox="1"/>
            <p:nvPr>
              <p:custDataLst>
                <p:tags r:id="rId17"/>
              </p:custDataLst>
            </p:nvPr>
          </p:nvSpPr>
          <p:spPr>
            <a:xfrm>
              <a:off x="3670" y="3040"/>
              <a:ext cx="1777" cy="919"/>
            </a:xfrm>
            <a:prstGeom prst="rect">
              <a:avLst/>
            </a:prstGeom>
            <a:noFill/>
          </p:spPr>
          <p:txBody>
            <a:bodyPr wrap="square" rtlCol="0">
              <a:spAutoFit/>
            </a:bodyPr>
            <a:lstStyle/>
            <a:p>
              <a:pPr algn="ctr"/>
              <a:r>
                <a:rPr lang="en-US" altLang="zh-CN" sz="3200">
                  <a:solidFill>
                    <a:schemeClr val="tx1">
                      <a:lumMod val="75000"/>
                      <a:lumOff val="25000"/>
                    </a:schemeClr>
                  </a:solidFill>
                  <a:latin typeface="Arial"/>
                  <a:ea typeface="阿里巴巴普惠体 Medium"/>
                  <a:cs typeface="阿里巴巴普惠体 Medium"/>
                  <a:sym typeface="Arial"/>
                </a:rPr>
                <a:t>yá</a:t>
              </a:r>
            </a:p>
          </p:txBody>
        </p:sp>
      </p:grpSp>
      <p:grpSp>
        <p:nvGrpSpPr>
          <p:cNvPr id="33" name="组合 32"/>
          <p:cNvGrpSpPr/>
          <p:nvPr/>
        </p:nvGrpSpPr>
        <p:grpSpPr>
          <a:xfrm>
            <a:off x="4660265" y="3488056"/>
            <a:ext cx="2411731" cy="1782445"/>
            <a:chOff x="3267" y="6353"/>
            <a:chExt cx="3798" cy="2807"/>
          </a:xfrm>
        </p:grpSpPr>
        <p:grpSp>
          <p:nvGrpSpPr>
            <p:cNvPr id="37" name="组合 36"/>
            <p:cNvGrpSpPr/>
            <p:nvPr/>
          </p:nvGrpSpPr>
          <p:grpSpPr>
            <a:xfrm>
              <a:off x="3267" y="7369"/>
              <a:ext cx="1778" cy="1777"/>
              <a:chOff x="6068585" y="1913651"/>
              <a:chExt cx="915273" cy="915274"/>
            </a:xfrm>
          </p:grpSpPr>
          <p:sp>
            <p:nvSpPr>
              <p:cNvPr id="38" name="矩形 37"/>
              <p:cNvSpPr/>
              <p:nvPr>
                <p:custDataLst>
                  <p:tags r:id="rId10"/>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39" name="组合 38"/>
              <p:cNvGrpSpPr/>
              <p:nvPr/>
            </p:nvGrpSpPr>
            <p:grpSpPr>
              <a:xfrm>
                <a:off x="6068585" y="1913651"/>
                <a:ext cx="915273" cy="915273"/>
                <a:chOff x="6068585" y="1913651"/>
                <a:chExt cx="915273" cy="915273"/>
              </a:xfrm>
            </p:grpSpPr>
            <p:cxnSp>
              <p:nvCxnSpPr>
                <p:cNvPr id="40" name="直接连接符 39"/>
                <p:cNvCxnSpPr/>
                <p:nvPr>
                  <p:custDataLst>
                    <p:tags r:id="rId11"/>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custDataLst>
                    <p:tags r:id="rId12"/>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42" name="直接连接符 41"/>
                <p:cNvCxnSpPr>
                  <a:stCxn id="38" idx="3"/>
                </p:cNvCxnSpPr>
                <p:nvPr>
                  <p:custDataLst>
                    <p:tags r:id="rId13"/>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43" name="直接连接符 42"/>
                <p:cNvCxnSpPr>
                  <a:endCxn id="38" idx="0"/>
                </p:cNvCxnSpPr>
                <p:nvPr>
                  <p:custDataLst>
                    <p:tags r:id="rId14"/>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grpSp>
          <p:nvGrpSpPr>
            <p:cNvPr id="44" name="组合 43"/>
            <p:cNvGrpSpPr/>
            <p:nvPr/>
          </p:nvGrpSpPr>
          <p:grpSpPr>
            <a:xfrm>
              <a:off x="5287" y="7383"/>
              <a:ext cx="1778" cy="1777"/>
              <a:chOff x="6068585" y="1913651"/>
              <a:chExt cx="915273" cy="915274"/>
            </a:xfrm>
          </p:grpSpPr>
          <p:sp>
            <p:nvSpPr>
              <p:cNvPr id="45" name="矩形 44"/>
              <p:cNvSpPr/>
              <p:nvPr>
                <p:custDataLst>
                  <p:tags r:id="rId5"/>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46" name="组合 45"/>
              <p:cNvGrpSpPr/>
              <p:nvPr/>
            </p:nvGrpSpPr>
            <p:grpSpPr>
              <a:xfrm>
                <a:off x="6068585" y="1913651"/>
                <a:ext cx="915273" cy="915273"/>
                <a:chOff x="6068585" y="1913651"/>
                <a:chExt cx="915273" cy="915273"/>
              </a:xfrm>
            </p:grpSpPr>
            <p:cxnSp>
              <p:nvCxnSpPr>
                <p:cNvPr id="47" name="直接连接符 46"/>
                <p:cNvCxnSpPr/>
                <p:nvPr>
                  <p:custDataLst>
                    <p:tags r:id="rId6"/>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custDataLst>
                    <p:tags r:id="rId7"/>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50" name="直接连接符 49"/>
                <p:cNvCxnSpPr>
                  <a:stCxn id="45" idx="3"/>
                </p:cNvCxnSpPr>
                <p:nvPr>
                  <p:custDataLst>
                    <p:tags r:id="rId8"/>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51" name="直接连接符 50"/>
                <p:cNvCxnSpPr>
                  <a:endCxn id="45" idx="0"/>
                </p:cNvCxnSpPr>
                <p:nvPr>
                  <p:custDataLst>
                    <p:tags r:id="rId9"/>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sp>
          <p:nvSpPr>
            <p:cNvPr id="52" name="文本框 51"/>
            <p:cNvSpPr txBox="1"/>
            <p:nvPr>
              <p:custDataLst>
                <p:tags r:id="rId2"/>
              </p:custDataLst>
            </p:nvPr>
          </p:nvSpPr>
          <p:spPr>
            <a:xfrm>
              <a:off x="3481" y="7532"/>
              <a:ext cx="3415" cy="1452"/>
            </a:xfrm>
            <a:prstGeom prst="rect">
              <a:avLst/>
            </a:prstGeom>
            <a:noFill/>
          </p:spPr>
          <p:txBody>
            <a:bodyPr wrap="square" rtlCol="0">
              <a:spAutoFit/>
            </a:bodyPr>
            <a:lstStyle/>
            <a:p>
              <a:pPr algn="dist"/>
              <a:r>
                <a:rPr lang="zh-CN" altLang="en-US" sz="5400">
                  <a:solidFill>
                    <a:schemeClr val="tx1">
                      <a:lumMod val="75000"/>
                      <a:lumOff val="25000"/>
                    </a:schemeClr>
                  </a:solidFill>
                  <a:latin typeface="Arial"/>
                  <a:ea typeface="阿里巴巴普惠体 Medium"/>
                  <a:cs typeface="阿里巴巴普惠体 Medium"/>
                  <a:sym typeface="Arial"/>
                </a:rPr>
                <a:t>嘈杂</a:t>
              </a:r>
            </a:p>
          </p:txBody>
        </p:sp>
        <p:sp>
          <p:nvSpPr>
            <p:cNvPr id="53" name="文本框 52"/>
            <p:cNvSpPr txBox="1"/>
            <p:nvPr>
              <p:custDataLst>
                <p:tags r:id="rId3"/>
              </p:custDataLst>
            </p:nvPr>
          </p:nvSpPr>
          <p:spPr>
            <a:xfrm>
              <a:off x="3267" y="6353"/>
              <a:ext cx="1782" cy="921"/>
            </a:xfrm>
            <a:prstGeom prst="rect">
              <a:avLst/>
            </a:prstGeom>
            <a:noFill/>
          </p:spPr>
          <p:txBody>
            <a:bodyPr wrap="square" rtlCol="0">
              <a:spAutoFit/>
            </a:bodyPr>
            <a:lstStyle/>
            <a:p>
              <a:pPr algn="ctr"/>
              <a:r>
                <a:rPr lang="en-US" altLang="zh-CN" sz="3200">
                  <a:solidFill>
                    <a:schemeClr val="tx1">
                      <a:lumMod val="75000"/>
                      <a:lumOff val="25000"/>
                    </a:schemeClr>
                  </a:solidFill>
                  <a:latin typeface="Arial"/>
                  <a:ea typeface="阿里巴巴普惠体 Medium"/>
                  <a:cs typeface="阿里巴巴普惠体 Medium"/>
                  <a:sym typeface="Arial"/>
                </a:rPr>
                <a:t>c</a:t>
              </a:r>
              <a:r>
                <a:rPr lang="en-US" altLang="zh-CN" sz="3200">
                  <a:solidFill>
                    <a:srgbClr val="C00000"/>
                  </a:solidFill>
                  <a:latin typeface="Arial"/>
                  <a:ea typeface="阿里巴巴普惠体 Medium"/>
                  <a:cs typeface="阿里巴巴普惠体 Medium"/>
                  <a:sym typeface="Arial"/>
                </a:rPr>
                <a:t>á</a:t>
              </a:r>
              <a:r>
                <a:rPr lang="en-US" altLang="zh-CN" sz="3200">
                  <a:solidFill>
                    <a:schemeClr val="tx1">
                      <a:lumMod val="75000"/>
                      <a:lumOff val="25000"/>
                    </a:schemeClr>
                  </a:solidFill>
                  <a:latin typeface="Arial"/>
                  <a:ea typeface="阿里巴巴普惠体 Medium"/>
                  <a:cs typeface="阿里巴巴普惠体 Medium"/>
                  <a:sym typeface="Arial"/>
                </a:rPr>
                <a:t>o</a:t>
              </a:r>
            </a:p>
          </p:txBody>
        </p:sp>
        <p:sp>
          <p:nvSpPr>
            <p:cNvPr id="54" name="文本框 53"/>
            <p:cNvSpPr txBox="1"/>
            <p:nvPr>
              <p:custDataLst>
                <p:tags r:id="rId4"/>
              </p:custDataLst>
            </p:nvPr>
          </p:nvSpPr>
          <p:spPr>
            <a:xfrm>
              <a:off x="5288" y="6367"/>
              <a:ext cx="1777" cy="919"/>
            </a:xfrm>
            <a:prstGeom prst="rect">
              <a:avLst/>
            </a:prstGeom>
            <a:noFill/>
          </p:spPr>
          <p:txBody>
            <a:bodyPr wrap="square" rtlCol="0">
              <a:spAutoFit/>
            </a:bodyPr>
            <a:lstStyle/>
            <a:p>
              <a:pPr algn="ctr"/>
              <a:r>
                <a:rPr lang="en-US" altLang="zh-CN" sz="3200">
                  <a:solidFill>
                    <a:schemeClr val="tx1">
                      <a:lumMod val="75000"/>
                      <a:lumOff val="25000"/>
                    </a:schemeClr>
                  </a:solidFill>
                  <a:latin typeface="Arial"/>
                  <a:ea typeface="阿里巴巴普惠体 Medium"/>
                  <a:cs typeface="阿里巴巴普惠体 Medium"/>
                  <a:sym typeface="Arial"/>
                </a:rPr>
                <a:t>zá</a:t>
              </a:r>
            </a:p>
          </p:txBody>
        </p:sp>
      </p:grpSp>
      <p:sp>
        <p:nvSpPr>
          <p:cNvPr id="31" name="Gloria的作品6"/>
          <p:cNvSpPr txBox="1"/>
          <p:nvPr/>
        </p:nvSpPr>
        <p:spPr>
          <a:xfrm>
            <a:off x="7539355" y="2461897"/>
            <a:ext cx="4241800" cy="681355"/>
          </a:xfrm>
          <a:prstGeom prst="rect">
            <a:avLst/>
          </a:prstGeom>
        </p:spPr>
        <p:txBody>
          <a:bodyPr wrap="square" rtlCol="0">
            <a:spAutoFit/>
          </a:bodyPr>
          <a:lstStyle>
            <a:defPPr>
              <a:defRPr lang="zh-CN"/>
            </a:defPPr>
            <a:lvl1pPr algn="ctr">
              <a:defRPr sz="1600">
                <a:solidFill>
                  <a:schemeClr val="tx1">
                    <a:lumMod val="75000"/>
                    <a:lumOff val="25000"/>
                  </a:schemeClr>
                </a:solidFill>
              </a:defRPr>
            </a:lvl1pPr>
          </a:lstStyle>
          <a:p>
            <a:pPr algn="l">
              <a:lnSpc>
                <a:spcPct val="120000"/>
              </a:lnSpc>
            </a:pPr>
            <a:r>
              <a:rPr lang="zh-CN" altLang="en-US" dirty="0">
                <a:solidFill>
                  <a:schemeClr val="tx1">
                    <a:lumMod val="75000"/>
                    <a:lumOff val="25000"/>
                  </a:schemeClr>
                </a:solidFill>
                <a:latin typeface="Arial"/>
                <a:ea typeface="阿里巴巴普惠体 Medium"/>
                <a:cs typeface="阿里巴巴普惠体 Medium"/>
                <a:sym typeface="Arial"/>
              </a:rPr>
              <a:t>[ 释义 ]：突露在嘴唇外的牙齿。亦指人牙齿突露于唇外。</a:t>
            </a:r>
          </a:p>
        </p:txBody>
      </p:sp>
      <p:sp>
        <p:nvSpPr>
          <p:cNvPr id="32" name="Gloria的作品4-4"/>
          <p:cNvSpPr>
            <a:spLocks noChangeArrowheads="1"/>
          </p:cNvSpPr>
          <p:nvPr/>
        </p:nvSpPr>
        <p:spPr bwMode="auto">
          <a:xfrm>
            <a:off x="7539357" y="1829435"/>
            <a:ext cx="3060065" cy="548640"/>
          </a:xfrm>
          <a:prstGeom prst="roundRect">
            <a:avLst>
              <a:gd name="adj" fmla="val 0"/>
            </a:avLst>
          </a:prstGeom>
          <a:gradFill>
            <a:gsLst>
              <a:gs pos="0">
                <a:srgbClr val="B31D24"/>
              </a:gs>
              <a:gs pos="100000">
                <a:srgbClr val="E62E1C"/>
              </a:gs>
            </a:gsLst>
            <a:lin ang="16200000" scaled="0"/>
          </a:gradFill>
          <a:ln>
            <a:noFill/>
          </a:ln>
        </p:spPr>
        <p:txBody>
          <a:bodyPr anchor="ctr"/>
          <a:lstStyle/>
          <a:p>
            <a:pPr algn="ctr" eaLnBrk="1" hangingPunct="1"/>
            <a:r>
              <a:rPr lang="zh-CN" altLang="en-US" sz="2000" b="1" dirty="0">
                <a:solidFill>
                  <a:schemeClr val="bg1"/>
                </a:solidFill>
                <a:latin typeface="Arial"/>
                <a:ea typeface="阿里巴巴普惠体 Medium"/>
                <a:cs typeface="阿里巴巴普惠体 Medium"/>
                <a:sym typeface="Arial"/>
              </a:rPr>
              <a:t>不读bào牙</a:t>
            </a:r>
          </a:p>
        </p:txBody>
      </p:sp>
      <p:sp>
        <p:nvSpPr>
          <p:cNvPr id="34" name="Gloria的作品6"/>
          <p:cNvSpPr txBox="1"/>
          <p:nvPr/>
        </p:nvSpPr>
        <p:spPr>
          <a:xfrm>
            <a:off x="7539355" y="4612642"/>
            <a:ext cx="4241800" cy="681355"/>
          </a:xfrm>
          <a:prstGeom prst="rect">
            <a:avLst/>
          </a:prstGeom>
        </p:spPr>
        <p:txBody>
          <a:bodyPr wrap="square" rtlCol="0">
            <a:spAutoFit/>
          </a:bodyPr>
          <a:lstStyle>
            <a:defPPr>
              <a:defRPr lang="zh-CN"/>
            </a:defPPr>
            <a:lvl1pPr algn="ctr">
              <a:defRPr sz="1600">
                <a:solidFill>
                  <a:schemeClr val="tx1">
                    <a:lumMod val="75000"/>
                    <a:lumOff val="25000"/>
                  </a:schemeClr>
                </a:solidFill>
              </a:defRPr>
            </a:lvl1pPr>
          </a:lstStyle>
          <a:p>
            <a:pPr algn="l">
              <a:lnSpc>
                <a:spcPct val="120000"/>
              </a:lnSpc>
            </a:pPr>
            <a:r>
              <a:rPr lang="zh-CN" altLang="en-US" dirty="0">
                <a:solidFill>
                  <a:schemeClr val="tx1">
                    <a:lumMod val="75000"/>
                    <a:lumOff val="25000"/>
                  </a:schemeClr>
                </a:solidFill>
                <a:latin typeface="Arial"/>
                <a:ea typeface="阿里巴巴普惠体 Medium"/>
                <a:cs typeface="阿里巴巴普惠体 Medium"/>
                <a:sym typeface="Arial"/>
              </a:rPr>
              <a:t>[ 释义 ]：（形）（声音）杂乱；喧闹：人声～|声音～刺耳。</a:t>
            </a:r>
          </a:p>
        </p:txBody>
      </p:sp>
      <p:sp>
        <p:nvSpPr>
          <p:cNvPr id="35" name="Gloria的作品4-4"/>
          <p:cNvSpPr>
            <a:spLocks noChangeArrowheads="1"/>
          </p:cNvSpPr>
          <p:nvPr/>
        </p:nvSpPr>
        <p:spPr bwMode="auto">
          <a:xfrm>
            <a:off x="7539357" y="3980180"/>
            <a:ext cx="3060065" cy="548640"/>
          </a:xfrm>
          <a:prstGeom prst="roundRect">
            <a:avLst>
              <a:gd name="adj" fmla="val 0"/>
            </a:avLst>
          </a:prstGeom>
          <a:gradFill>
            <a:gsLst>
              <a:gs pos="0">
                <a:srgbClr val="B31D24"/>
              </a:gs>
              <a:gs pos="100000">
                <a:srgbClr val="E62E1C"/>
              </a:gs>
            </a:gsLst>
            <a:lin ang="16200000" scaled="0"/>
          </a:gradFill>
          <a:ln>
            <a:noFill/>
          </a:ln>
        </p:spPr>
        <p:txBody>
          <a:bodyPr anchor="ctr"/>
          <a:lstStyle/>
          <a:p>
            <a:pPr algn="ctr" eaLnBrk="1" hangingPunct="1"/>
            <a:r>
              <a:rPr lang="zh-CN" altLang="en-US" sz="2000" b="1" dirty="0">
                <a:solidFill>
                  <a:schemeClr val="bg1"/>
                </a:solidFill>
                <a:latin typeface="Arial"/>
                <a:ea typeface="阿里巴巴普惠体 Medium"/>
                <a:cs typeface="阿里巴巴普惠体 Medium"/>
                <a:sym typeface="Arial"/>
              </a:rPr>
              <a:t>不读cāo杂</a:t>
            </a:r>
          </a:p>
        </p:txBody>
      </p:sp>
      <p:pic>
        <p:nvPicPr>
          <p:cNvPr id="36" name="图片 35" descr="p-1668530-12094713"/>
          <p:cNvPicPr>
            <a:picLocks noChangeAspect="1"/>
          </p:cNvPicPr>
          <p:nvPr>
            <p:custDataLst>
              <p:tags r:id="rId1"/>
            </p:custDataLst>
          </p:nvPr>
        </p:nvPicPr>
        <p:blipFill>
          <a:blip r:embed="rId32" cstate="email">
            <a:extLst>
              <a:ext uri="{28A0092B-C50C-407E-A947-70E740481C1C}">
                <a14:useLocalDpi xmlns:a14="http://schemas.microsoft.com/office/drawing/2010/main"/>
              </a:ext>
            </a:extLst>
          </a:blip>
          <a:srcRect/>
          <a:stretch>
            <a:fillRect/>
          </a:stretch>
        </p:blipFill>
        <p:spPr>
          <a:xfrm>
            <a:off x="672465" y="1545590"/>
            <a:ext cx="3646171" cy="37668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4000">
        <p:split orient="vert" dir="in"/>
      </p:transition>
    </mc:Choice>
    <mc:Fallback xmlns="">
      <p:transition spd="slow" advTm="4000">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checkerboard(across)">
                                      <p:cBhvr>
                                        <p:cTn id="7" dur="500"/>
                                        <p:tgtEl>
                                          <p:spTgt spid="3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wipe(left)">
                                      <p:cBhvr>
                                        <p:cTn id="11" dur="500"/>
                                        <p:tgtEl>
                                          <p:spTgt spid="60"/>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left)">
                                      <p:cBhvr>
                                        <p:cTn id="15" dur="500"/>
                                        <p:tgtEl>
                                          <p:spTgt spid="32"/>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left)">
                                      <p:cBhvr>
                                        <p:cTn id="19" dur="500"/>
                                        <p:tgtEl>
                                          <p:spTgt spid="31"/>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wipe(left)">
                                      <p:cBhvr>
                                        <p:cTn id="23" dur="500"/>
                                        <p:tgtEl>
                                          <p:spTgt spid="33"/>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left)">
                                      <p:cBhvr>
                                        <p:cTn id="27" dur="500"/>
                                        <p:tgtEl>
                                          <p:spTgt spid="35"/>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left)">
                                      <p:cBhvr>
                                        <p:cTn id="31"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1" grpId="1"/>
      <p:bldP spid="32" grpId="0" animBg="1"/>
      <p:bldP spid="32" grpId="1" animBg="1"/>
      <p:bldP spid="34" grpId="0"/>
      <p:bldP spid="34" grpId="1"/>
      <p:bldP spid="35" grpId="0" animBg="1"/>
      <p:bldP spid="35"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90020" y="120650"/>
            <a:ext cx="5640245" cy="521970"/>
            <a:chOff x="457" y="190"/>
            <a:chExt cx="8882" cy="822"/>
          </a:xfrm>
        </p:grpSpPr>
        <p:sp>
          <p:nvSpPr>
            <p:cNvPr id="6" name="五角星 5"/>
            <p:cNvSpPr/>
            <p:nvPr>
              <p:custDataLst>
                <p:tags r:id="rId49"/>
              </p:custDataLst>
            </p:nvPr>
          </p:nvSpPr>
          <p:spPr>
            <a:xfrm>
              <a:off x="457" y="250"/>
              <a:ext cx="602" cy="601"/>
            </a:xfrm>
            <a:prstGeom prst="star5">
              <a:avLst>
                <a:gd name="adj" fmla="val 23359"/>
                <a:gd name="hf" fmla="val 105146"/>
                <a:gd name="vf" fmla="val 110557"/>
              </a:avLst>
            </a:prstGeom>
            <a:gradFill>
              <a:gsLst>
                <a:gs pos="0">
                  <a:srgbClr val="BC2124"/>
                </a:gs>
                <a:gs pos="47000">
                  <a:srgbClr val="F1321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latin typeface="Arial"/>
                <a:ea typeface="阿里巴巴普惠体 Medium"/>
                <a:cs typeface="阿里巴巴普惠体 Medium"/>
                <a:sym typeface="Arial"/>
              </a:endParaRPr>
            </a:p>
          </p:txBody>
        </p:sp>
        <p:sp>
          <p:nvSpPr>
            <p:cNvPr id="7" name="文本框 6"/>
            <p:cNvSpPr txBox="1"/>
            <p:nvPr>
              <p:custDataLst>
                <p:tags r:id="rId50"/>
              </p:custDataLst>
            </p:nvPr>
          </p:nvSpPr>
          <p:spPr>
            <a:xfrm>
              <a:off x="1207" y="190"/>
              <a:ext cx="8132" cy="822"/>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l">
                <a:buClrTx/>
                <a:buSzTx/>
                <a:buFontTx/>
              </a:pPr>
              <a:r>
                <a:rPr lang="zh-CN" altLang="en-US" sz="2800" b="1">
                  <a:gradFill>
                    <a:gsLst>
                      <a:gs pos="40000">
                        <a:srgbClr val="F53E21"/>
                      </a:gs>
                      <a:gs pos="100000">
                        <a:srgbClr val="B31D24"/>
                      </a:gs>
                    </a:gsLst>
                    <a:lin ang="5400000" scaled="0"/>
                  </a:gradFill>
                  <a:effectLst/>
                  <a:latin typeface="Arial"/>
                  <a:ea typeface="阿里巴巴普惠体 Medium"/>
                  <a:cs typeface="阿里巴巴普惠体 Medium"/>
                  <a:sym typeface="Arial"/>
                </a:rPr>
                <a:t>这些字你读对了吗？</a:t>
              </a:r>
            </a:p>
          </p:txBody>
        </p:sp>
      </p:grpSp>
      <p:grpSp>
        <p:nvGrpSpPr>
          <p:cNvPr id="94" name="组合 93"/>
          <p:cNvGrpSpPr/>
          <p:nvPr/>
        </p:nvGrpSpPr>
        <p:grpSpPr>
          <a:xfrm>
            <a:off x="774701" y="1491617"/>
            <a:ext cx="3060065" cy="3921760"/>
            <a:chOff x="1220" y="2349"/>
            <a:chExt cx="4819" cy="6176"/>
          </a:xfrm>
        </p:grpSpPr>
        <p:grpSp>
          <p:nvGrpSpPr>
            <p:cNvPr id="26" name="组合 25"/>
            <p:cNvGrpSpPr/>
            <p:nvPr/>
          </p:nvGrpSpPr>
          <p:grpSpPr>
            <a:xfrm>
              <a:off x="1849" y="2349"/>
              <a:ext cx="3863" cy="2408"/>
              <a:chOff x="1349" y="2506"/>
              <a:chExt cx="4484" cy="2796"/>
            </a:xfrm>
          </p:grpSpPr>
          <p:grpSp>
            <p:nvGrpSpPr>
              <p:cNvPr id="1370" name="组合 1369"/>
              <p:cNvGrpSpPr/>
              <p:nvPr/>
            </p:nvGrpSpPr>
            <p:grpSpPr>
              <a:xfrm>
                <a:off x="1349" y="3522"/>
                <a:ext cx="1778" cy="1777"/>
                <a:chOff x="6068585" y="1913651"/>
                <a:chExt cx="915273" cy="915274"/>
              </a:xfrm>
            </p:grpSpPr>
            <p:sp>
              <p:nvSpPr>
                <p:cNvPr id="1385" name="矩形 1384"/>
                <p:cNvSpPr/>
                <p:nvPr>
                  <p:custDataLst>
                    <p:tags r:id="rId44"/>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1386" name="组合 1385"/>
                <p:cNvGrpSpPr/>
                <p:nvPr/>
              </p:nvGrpSpPr>
              <p:grpSpPr>
                <a:xfrm>
                  <a:off x="6068585" y="1913651"/>
                  <a:ext cx="915273" cy="915273"/>
                  <a:chOff x="6068585" y="1913651"/>
                  <a:chExt cx="915273" cy="915273"/>
                </a:xfrm>
              </p:grpSpPr>
              <p:cxnSp>
                <p:nvCxnSpPr>
                  <p:cNvPr id="1387" name="直接连接符 1386"/>
                  <p:cNvCxnSpPr/>
                  <p:nvPr>
                    <p:custDataLst>
                      <p:tags r:id="rId45"/>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88" name="直接连接符 1387"/>
                  <p:cNvCxnSpPr/>
                  <p:nvPr>
                    <p:custDataLst>
                      <p:tags r:id="rId46"/>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89" name="直接连接符 1388"/>
                  <p:cNvCxnSpPr>
                    <a:stCxn id="1385" idx="3"/>
                  </p:cNvCxnSpPr>
                  <p:nvPr>
                    <p:custDataLst>
                      <p:tags r:id="rId47"/>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90" name="直接连接符 1389"/>
                  <p:cNvCxnSpPr>
                    <a:endCxn id="1385" idx="0"/>
                  </p:cNvCxnSpPr>
                  <p:nvPr>
                    <p:custDataLst>
                      <p:tags r:id="rId48"/>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grpSp>
            <p:nvGrpSpPr>
              <p:cNvPr id="1371" name="组合 1370"/>
              <p:cNvGrpSpPr/>
              <p:nvPr/>
            </p:nvGrpSpPr>
            <p:grpSpPr>
              <a:xfrm>
                <a:off x="3839" y="3522"/>
                <a:ext cx="1778" cy="1777"/>
                <a:chOff x="6068585" y="1913651"/>
                <a:chExt cx="915273" cy="915274"/>
              </a:xfrm>
            </p:grpSpPr>
            <p:sp>
              <p:nvSpPr>
                <p:cNvPr id="1379" name="矩形 1378"/>
                <p:cNvSpPr/>
                <p:nvPr>
                  <p:custDataLst>
                    <p:tags r:id="rId39"/>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1380" name="组合 1379"/>
                <p:cNvGrpSpPr/>
                <p:nvPr/>
              </p:nvGrpSpPr>
              <p:grpSpPr>
                <a:xfrm>
                  <a:off x="6068585" y="1913651"/>
                  <a:ext cx="915273" cy="915273"/>
                  <a:chOff x="6068585" y="1913651"/>
                  <a:chExt cx="915273" cy="915273"/>
                </a:xfrm>
              </p:grpSpPr>
              <p:cxnSp>
                <p:nvCxnSpPr>
                  <p:cNvPr id="1381" name="直接连接符 1380"/>
                  <p:cNvCxnSpPr/>
                  <p:nvPr>
                    <p:custDataLst>
                      <p:tags r:id="rId40"/>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82" name="直接连接符 1381"/>
                  <p:cNvCxnSpPr/>
                  <p:nvPr>
                    <p:custDataLst>
                      <p:tags r:id="rId41"/>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83" name="直接连接符 1382"/>
                  <p:cNvCxnSpPr>
                    <a:stCxn id="1379" idx="3"/>
                  </p:cNvCxnSpPr>
                  <p:nvPr>
                    <p:custDataLst>
                      <p:tags r:id="rId42"/>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84" name="直接连接符 1383"/>
                  <p:cNvCxnSpPr>
                    <a:endCxn id="1379" idx="0"/>
                  </p:cNvCxnSpPr>
                  <p:nvPr>
                    <p:custDataLst>
                      <p:tags r:id="rId43"/>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sp>
            <p:nvSpPr>
              <p:cNvPr id="48" name="文本框 47"/>
              <p:cNvSpPr txBox="1"/>
              <p:nvPr>
                <p:custDataLst>
                  <p:tags r:id="rId36"/>
                </p:custDataLst>
              </p:nvPr>
            </p:nvSpPr>
            <p:spPr>
              <a:xfrm>
                <a:off x="1516" y="3616"/>
                <a:ext cx="4008" cy="1686"/>
              </a:xfrm>
              <a:prstGeom prst="rect">
                <a:avLst/>
              </a:prstGeom>
              <a:noFill/>
            </p:spPr>
            <p:txBody>
              <a:bodyPr wrap="square" rtlCol="0">
                <a:spAutoFit/>
              </a:bodyPr>
              <a:lstStyle/>
              <a:p>
                <a:pPr algn="dist"/>
                <a:r>
                  <a:rPr lang="zh-CN" altLang="en-US" sz="5400">
                    <a:solidFill>
                      <a:schemeClr val="tx1">
                        <a:lumMod val="75000"/>
                        <a:lumOff val="25000"/>
                      </a:schemeClr>
                    </a:solidFill>
                    <a:latin typeface="Arial"/>
                    <a:ea typeface="阿里巴巴普惠体 Medium"/>
                    <a:cs typeface="阿里巴巴普惠体 Medium"/>
                    <a:sym typeface="Arial"/>
                  </a:rPr>
                  <a:t>鞭笞</a:t>
                </a:r>
              </a:p>
            </p:txBody>
          </p:sp>
          <p:sp>
            <p:nvSpPr>
              <p:cNvPr id="24" name="文本框 23"/>
              <p:cNvSpPr txBox="1"/>
              <p:nvPr>
                <p:custDataLst>
                  <p:tags r:id="rId37"/>
                </p:custDataLst>
              </p:nvPr>
            </p:nvSpPr>
            <p:spPr>
              <a:xfrm>
                <a:off x="1349" y="2506"/>
                <a:ext cx="1921" cy="1069"/>
              </a:xfrm>
              <a:prstGeom prst="rect">
                <a:avLst/>
              </a:prstGeom>
              <a:noFill/>
            </p:spPr>
            <p:txBody>
              <a:bodyPr wrap="square" rtlCol="0">
                <a:spAutoFit/>
              </a:bodyPr>
              <a:lstStyle/>
              <a:p>
                <a:pPr algn="ctr"/>
                <a:r>
                  <a:rPr lang="en-US" altLang="zh-CN" sz="3200">
                    <a:solidFill>
                      <a:schemeClr val="tx1">
                        <a:lumMod val="75000"/>
                        <a:lumOff val="25000"/>
                      </a:schemeClr>
                    </a:solidFill>
                    <a:latin typeface="Arial"/>
                    <a:ea typeface="阿里巴巴普惠体 Medium"/>
                    <a:cs typeface="阿里巴巴普惠体 Medium"/>
                    <a:sym typeface="Arial"/>
                  </a:rPr>
                  <a:t>biān</a:t>
                </a:r>
              </a:p>
            </p:txBody>
          </p:sp>
          <p:sp>
            <p:nvSpPr>
              <p:cNvPr id="25" name="文本框 24"/>
              <p:cNvSpPr txBox="1"/>
              <p:nvPr>
                <p:custDataLst>
                  <p:tags r:id="rId38"/>
                </p:custDataLst>
              </p:nvPr>
            </p:nvSpPr>
            <p:spPr>
              <a:xfrm>
                <a:off x="3623" y="2506"/>
                <a:ext cx="2210" cy="1067"/>
              </a:xfrm>
              <a:prstGeom prst="rect">
                <a:avLst/>
              </a:prstGeom>
              <a:noFill/>
            </p:spPr>
            <p:txBody>
              <a:bodyPr wrap="square" rtlCol="0">
                <a:spAutoFit/>
              </a:bodyPr>
              <a:lstStyle/>
              <a:p>
                <a:pPr algn="ctr"/>
                <a:r>
                  <a:rPr lang="en-US" altLang="zh-CN" sz="3200">
                    <a:solidFill>
                      <a:schemeClr val="tx1">
                        <a:lumMod val="75000"/>
                        <a:lumOff val="25000"/>
                      </a:schemeClr>
                    </a:solidFill>
                    <a:latin typeface="Arial"/>
                    <a:ea typeface="阿里巴巴普惠体 Medium"/>
                    <a:cs typeface="阿里巴巴普惠体 Medium"/>
                    <a:sym typeface="Arial"/>
                  </a:rPr>
                  <a:t>ch</a:t>
                </a:r>
                <a:r>
                  <a:rPr lang="en-US" altLang="zh-CN" sz="3200">
                    <a:solidFill>
                      <a:srgbClr val="C00000"/>
                    </a:solidFill>
                    <a:latin typeface="Arial"/>
                    <a:ea typeface="阿里巴巴普惠体 Medium"/>
                    <a:cs typeface="阿里巴巴普惠体 Medium"/>
                    <a:sym typeface="Arial"/>
                  </a:rPr>
                  <a:t>ī</a:t>
                </a:r>
              </a:p>
            </p:txBody>
          </p:sp>
        </p:grpSp>
        <p:sp>
          <p:nvSpPr>
            <p:cNvPr id="21" name="Gloria的作品4-4"/>
            <p:cNvSpPr>
              <a:spLocks noChangeArrowheads="1"/>
            </p:cNvSpPr>
            <p:nvPr>
              <p:custDataLst>
                <p:tags r:id="rId33"/>
              </p:custDataLst>
            </p:nvPr>
          </p:nvSpPr>
          <p:spPr bwMode="auto">
            <a:xfrm>
              <a:off x="1220" y="5148"/>
              <a:ext cx="4819" cy="864"/>
            </a:xfrm>
            <a:prstGeom prst="roundRect">
              <a:avLst>
                <a:gd name="adj" fmla="val 0"/>
              </a:avLst>
            </a:prstGeom>
            <a:gradFill>
              <a:gsLst>
                <a:gs pos="0">
                  <a:srgbClr val="B31D24"/>
                </a:gs>
                <a:gs pos="100000">
                  <a:srgbClr val="E62E1C"/>
                </a:gs>
              </a:gsLst>
              <a:lin ang="16200000" scaled="0"/>
            </a:gradFill>
            <a:ln>
              <a:noFill/>
            </a:ln>
          </p:spPr>
          <p:txBody>
            <a:bodyPr anchor="ctr"/>
            <a:lstStyle/>
            <a:p>
              <a:pPr algn="ctr" eaLnBrk="1" hangingPunct="1"/>
              <a:r>
                <a:rPr lang="zh-CN" altLang="en-US" sz="2000" b="1" dirty="0">
                  <a:solidFill>
                    <a:schemeClr val="bg1"/>
                  </a:solidFill>
                  <a:latin typeface="Arial"/>
                  <a:ea typeface="阿里巴巴普惠体 Medium"/>
                  <a:cs typeface="阿里巴巴普惠体 Medium"/>
                  <a:sym typeface="Arial"/>
                </a:rPr>
                <a:t>不读鞭chì</a:t>
              </a:r>
            </a:p>
          </p:txBody>
        </p:sp>
        <p:grpSp>
          <p:nvGrpSpPr>
            <p:cNvPr id="31" name="组合 30"/>
            <p:cNvGrpSpPr/>
            <p:nvPr/>
          </p:nvGrpSpPr>
          <p:grpSpPr>
            <a:xfrm>
              <a:off x="1674" y="6508"/>
              <a:ext cx="4194" cy="2017"/>
              <a:chOff x="1674" y="7008"/>
              <a:chExt cx="4194" cy="2017"/>
            </a:xfrm>
          </p:grpSpPr>
          <p:sp>
            <p:nvSpPr>
              <p:cNvPr id="78" name="文本框 77"/>
              <p:cNvSpPr txBox="1"/>
              <p:nvPr>
                <p:custDataLst>
                  <p:tags r:id="rId34"/>
                </p:custDataLst>
              </p:nvPr>
            </p:nvSpPr>
            <p:spPr>
              <a:xfrm>
                <a:off x="1674" y="7658"/>
                <a:ext cx="4194" cy="1367"/>
              </a:xfrm>
              <a:prstGeom prst="rect">
                <a:avLst/>
              </a:prstGeom>
              <a:noFill/>
            </p:spPr>
            <p:txBody>
              <a:bodyPr wrap="square" rtlCol="0">
                <a:spAutoFit/>
              </a:bodyPr>
              <a:lstStyle/>
              <a:p>
                <a:pPr indent="0" algn="ctr" fontAlgn="auto">
                  <a:lnSpc>
                    <a:spcPct val="120000"/>
                  </a:lnSpc>
                </a:pPr>
                <a:r>
                  <a:rPr lang="zh-CN" altLang="en-US" sz="1400">
                    <a:solidFill>
                      <a:schemeClr val="tx1">
                        <a:lumMod val="75000"/>
                        <a:lumOff val="25000"/>
                      </a:schemeClr>
                    </a:solidFill>
                    <a:latin typeface="Arial"/>
                    <a:ea typeface="阿里巴巴普惠体 Medium"/>
                    <a:cs typeface="阿里巴巴普惠体 Medium"/>
                    <a:sym typeface="Arial"/>
                  </a:rPr>
                  <a:t>（书）（动）①用鞭子或板子毒打：～之刑。②驱迫：生活的～使他背井离乡</a:t>
                </a:r>
              </a:p>
            </p:txBody>
          </p:sp>
          <p:sp>
            <p:nvSpPr>
              <p:cNvPr id="79" name="文本框 78"/>
              <p:cNvSpPr txBox="1"/>
              <p:nvPr>
                <p:custDataLst>
                  <p:tags r:id="rId35"/>
                </p:custDataLst>
              </p:nvPr>
            </p:nvSpPr>
            <p:spPr>
              <a:xfrm>
                <a:off x="2023" y="7008"/>
                <a:ext cx="3496" cy="628"/>
              </a:xfrm>
              <a:prstGeom prst="rect">
                <a:avLst/>
              </a:prstGeom>
              <a:noFill/>
            </p:spPr>
            <p:txBody>
              <a:bodyPr wrap="square" rtlCol="0">
                <a:spAutoFit/>
              </a:bodyPr>
              <a:lstStyle/>
              <a:p>
                <a:pPr algn="ctr"/>
                <a:r>
                  <a:rPr lang="en-US" altLang="zh-CN" sz="2000">
                    <a:solidFill>
                      <a:schemeClr val="tx1">
                        <a:lumMod val="75000"/>
                        <a:lumOff val="25000"/>
                      </a:schemeClr>
                    </a:solidFill>
                    <a:latin typeface="Arial"/>
                    <a:ea typeface="阿里巴巴普惠体 Medium"/>
                    <a:cs typeface="阿里巴巴普惠体 Medium"/>
                    <a:sym typeface="Arial"/>
                  </a:rPr>
                  <a:t>[ </a:t>
                </a:r>
                <a:r>
                  <a:rPr lang="zh-CN" altLang="en-US" sz="2000">
                    <a:solidFill>
                      <a:schemeClr val="tx1">
                        <a:lumMod val="75000"/>
                        <a:lumOff val="25000"/>
                      </a:schemeClr>
                    </a:solidFill>
                    <a:latin typeface="Arial"/>
                    <a:ea typeface="阿里巴巴普惠体 Medium"/>
                    <a:cs typeface="阿里巴巴普惠体 Medium"/>
                    <a:sym typeface="Arial"/>
                  </a:rPr>
                  <a:t>释义</a:t>
                </a:r>
                <a:r>
                  <a:rPr lang="en-US" altLang="zh-CN" sz="2000">
                    <a:solidFill>
                      <a:schemeClr val="tx1">
                        <a:lumMod val="75000"/>
                        <a:lumOff val="25000"/>
                      </a:schemeClr>
                    </a:solidFill>
                    <a:latin typeface="Arial"/>
                    <a:ea typeface="阿里巴巴普惠体 Medium"/>
                    <a:cs typeface="阿里巴巴普惠体 Medium"/>
                    <a:sym typeface="Arial"/>
                  </a:rPr>
                  <a:t> ]</a:t>
                </a:r>
              </a:p>
            </p:txBody>
          </p:sp>
        </p:grpSp>
      </p:grpSp>
      <p:grpSp>
        <p:nvGrpSpPr>
          <p:cNvPr id="93" name="组合 92"/>
          <p:cNvGrpSpPr/>
          <p:nvPr/>
        </p:nvGrpSpPr>
        <p:grpSpPr>
          <a:xfrm>
            <a:off x="4565650" y="1491617"/>
            <a:ext cx="3059431" cy="3674745"/>
            <a:chOff x="7190" y="2349"/>
            <a:chExt cx="4818" cy="5787"/>
          </a:xfrm>
        </p:grpSpPr>
        <p:grpSp>
          <p:nvGrpSpPr>
            <p:cNvPr id="32" name="组合 31"/>
            <p:cNvGrpSpPr/>
            <p:nvPr/>
          </p:nvGrpSpPr>
          <p:grpSpPr>
            <a:xfrm>
              <a:off x="7842" y="2349"/>
              <a:ext cx="3863" cy="2408"/>
              <a:chOff x="1349" y="2506"/>
              <a:chExt cx="4484" cy="2796"/>
            </a:xfrm>
          </p:grpSpPr>
          <p:grpSp>
            <p:nvGrpSpPr>
              <p:cNvPr id="33" name="组合 32"/>
              <p:cNvGrpSpPr/>
              <p:nvPr/>
            </p:nvGrpSpPr>
            <p:grpSpPr>
              <a:xfrm>
                <a:off x="1349" y="3522"/>
                <a:ext cx="1778" cy="1777"/>
                <a:chOff x="6068585" y="1913651"/>
                <a:chExt cx="915273" cy="915274"/>
              </a:xfrm>
            </p:grpSpPr>
            <p:sp>
              <p:nvSpPr>
                <p:cNvPr id="34" name="矩形 33"/>
                <p:cNvSpPr/>
                <p:nvPr>
                  <p:custDataLst>
                    <p:tags r:id="rId28"/>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35" name="组合 34"/>
                <p:cNvGrpSpPr/>
                <p:nvPr/>
              </p:nvGrpSpPr>
              <p:grpSpPr>
                <a:xfrm>
                  <a:off x="6068585" y="1913651"/>
                  <a:ext cx="915273" cy="915273"/>
                  <a:chOff x="6068585" y="1913651"/>
                  <a:chExt cx="915273" cy="915273"/>
                </a:xfrm>
              </p:grpSpPr>
              <p:cxnSp>
                <p:nvCxnSpPr>
                  <p:cNvPr id="36" name="直接连接符 35"/>
                  <p:cNvCxnSpPr/>
                  <p:nvPr>
                    <p:custDataLst>
                      <p:tags r:id="rId29"/>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custDataLst>
                      <p:tags r:id="rId30"/>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8" name="直接连接符 37"/>
                  <p:cNvCxnSpPr>
                    <a:stCxn id="34" idx="3"/>
                  </p:cNvCxnSpPr>
                  <p:nvPr>
                    <p:custDataLst>
                      <p:tags r:id="rId31"/>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9" name="直接连接符 38"/>
                  <p:cNvCxnSpPr>
                    <a:endCxn id="34" idx="0"/>
                  </p:cNvCxnSpPr>
                  <p:nvPr>
                    <p:custDataLst>
                      <p:tags r:id="rId32"/>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grpSp>
            <p:nvGrpSpPr>
              <p:cNvPr id="40" name="组合 39"/>
              <p:cNvGrpSpPr/>
              <p:nvPr/>
            </p:nvGrpSpPr>
            <p:grpSpPr>
              <a:xfrm>
                <a:off x="3839" y="3522"/>
                <a:ext cx="1778" cy="1777"/>
                <a:chOff x="6068585" y="1913651"/>
                <a:chExt cx="915273" cy="915274"/>
              </a:xfrm>
            </p:grpSpPr>
            <p:sp>
              <p:nvSpPr>
                <p:cNvPr id="41" name="矩形 40"/>
                <p:cNvSpPr/>
                <p:nvPr>
                  <p:custDataLst>
                    <p:tags r:id="rId23"/>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42" name="组合 41"/>
                <p:cNvGrpSpPr/>
                <p:nvPr/>
              </p:nvGrpSpPr>
              <p:grpSpPr>
                <a:xfrm>
                  <a:off x="6068585" y="1913651"/>
                  <a:ext cx="915273" cy="915273"/>
                  <a:chOff x="6068585" y="1913651"/>
                  <a:chExt cx="915273" cy="915273"/>
                </a:xfrm>
              </p:grpSpPr>
              <p:cxnSp>
                <p:nvCxnSpPr>
                  <p:cNvPr id="43" name="直接连接符 42"/>
                  <p:cNvCxnSpPr/>
                  <p:nvPr>
                    <p:custDataLst>
                      <p:tags r:id="rId24"/>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custDataLst>
                      <p:tags r:id="rId25"/>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45" name="直接连接符 44"/>
                  <p:cNvCxnSpPr>
                    <a:stCxn id="41" idx="3"/>
                  </p:cNvCxnSpPr>
                  <p:nvPr>
                    <p:custDataLst>
                      <p:tags r:id="rId26"/>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46" name="直接连接符 45"/>
                  <p:cNvCxnSpPr>
                    <a:endCxn id="41" idx="0"/>
                  </p:cNvCxnSpPr>
                  <p:nvPr>
                    <p:custDataLst>
                      <p:tags r:id="rId27"/>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sp>
            <p:nvSpPr>
              <p:cNvPr id="47" name="文本框 46"/>
              <p:cNvSpPr txBox="1"/>
              <p:nvPr>
                <p:custDataLst>
                  <p:tags r:id="rId20"/>
                </p:custDataLst>
              </p:nvPr>
            </p:nvSpPr>
            <p:spPr>
              <a:xfrm>
                <a:off x="1516" y="3616"/>
                <a:ext cx="4008" cy="1686"/>
              </a:xfrm>
              <a:prstGeom prst="rect">
                <a:avLst/>
              </a:prstGeom>
              <a:noFill/>
            </p:spPr>
            <p:txBody>
              <a:bodyPr wrap="square" rtlCol="0">
                <a:spAutoFit/>
              </a:bodyPr>
              <a:lstStyle/>
              <a:p>
                <a:pPr algn="dist"/>
                <a:r>
                  <a:rPr lang="zh-CN" altLang="en-US" sz="5400">
                    <a:solidFill>
                      <a:schemeClr val="tx1">
                        <a:lumMod val="75000"/>
                        <a:lumOff val="25000"/>
                      </a:schemeClr>
                    </a:solidFill>
                    <a:latin typeface="Arial"/>
                    <a:ea typeface="阿里巴巴普惠体 Medium"/>
                    <a:cs typeface="阿里巴巴普惠体 Medium"/>
                    <a:sym typeface="Arial"/>
                  </a:rPr>
                  <a:t>掣肘</a:t>
                </a:r>
              </a:p>
            </p:txBody>
          </p:sp>
          <p:sp>
            <p:nvSpPr>
              <p:cNvPr id="49" name="文本框 48"/>
              <p:cNvSpPr txBox="1"/>
              <p:nvPr>
                <p:custDataLst>
                  <p:tags r:id="rId21"/>
                </p:custDataLst>
              </p:nvPr>
            </p:nvSpPr>
            <p:spPr>
              <a:xfrm>
                <a:off x="1349" y="2506"/>
                <a:ext cx="1921" cy="1069"/>
              </a:xfrm>
              <a:prstGeom prst="rect">
                <a:avLst/>
              </a:prstGeom>
              <a:noFill/>
            </p:spPr>
            <p:txBody>
              <a:bodyPr wrap="square" rtlCol="0">
                <a:spAutoFit/>
              </a:bodyPr>
              <a:lstStyle/>
              <a:p>
                <a:pPr algn="ctr"/>
                <a:r>
                  <a:rPr lang="en-US" altLang="zh-CN" sz="3200">
                    <a:solidFill>
                      <a:schemeClr val="tx1">
                        <a:lumMod val="75000"/>
                        <a:lumOff val="25000"/>
                      </a:schemeClr>
                    </a:solidFill>
                    <a:latin typeface="Arial"/>
                    <a:ea typeface="阿里巴巴普惠体 Medium"/>
                    <a:cs typeface="阿里巴巴普惠体 Medium"/>
                    <a:sym typeface="Arial"/>
                  </a:rPr>
                  <a:t>ch</a:t>
                </a:r>
                <a:r>
                  <a:rPr lang="en-US" altLang="zh-CN" sz="3200">
                    <a:solidFill>
                      <a:srgbClr val="C00000"/>
                    </a:solidFill>
                    <a:latin typeface="Arial"/>
                    <a:ea typeface="阿里巴巴普惠体 Medium"/>
                    <a:cs typeface="阿里巴巴普惠体 Medium"/>
                    <a:sym typeface="Arial"/>
                  </a:rPr>
                  <a:t>è</a:t>
                </a:r>
              </a:p>
            </p:txBody>
          </p:sp>
          <p:sp>
            <p:nvSpPr>
              <p:cNvPr id="50" name="文本框 49"/>
              <p:cNvSpPr txBox="1"/>
              <p:nvPr>
                <p:custDataLst>
                  <p:tags r:id="rId22"/>
                </p:custDataLst>
              </p:nvPr>
            </p:nvSpPr>
            <p:spPr>
              <a:xfrm>
                <a:off x="3623" y="2506"/>
                <a:ext cx="2210" cy="1069"/>
              </a:xfrm>
              <a:prstGeom prst="rect">
                <a:avLst/>
              </a:prstGeom>
              <a:noFill/>
            </p:spPr>
            <p:txBody>
              <a:bodyPr wrap="square" rtlCol="0">
                <a:spAutoFit/>
              </a:bodyPr>
              <a:lstStyle/>
              <a:p>
                <a:pPr algn="ctr"/>
                <a:r>
                  <a:rPr lang="en-US" altLang="zh-CN" sz="3200">
                    <a:solidFill>
                      <a:schemeClr val="tx1">
                        <a:lumMod val="75000"/>
                        <a:lumOff val="25000"/>
                      </a:schemeClr>
                    </a:solidFill>
                    <a:latin typeface="Arial"/>
                    <a:ea typeface="阿里巴巴普惠体 Medium"/>
                    <a:cs typeface="阿里巴巴普惠体 Medium"/>
                    <a:sym typeface="Arial"/>
                  </a:rPr>
                  <a:t>zhǒu</a:t>
                </a:r>
              </a:p>
            </p:txBody>
          </p:sp>
        </p:grpSp>
        <p:sp>
          <p:nvSpPr>
            <p:cNvPr id="22" name="Gloria的作品4-4"/>
            <p:cNvSpPr>
              <a:spLocks noChangeArrowheads="1"/>
            </p:cNvSpPr>
            <p:nvPr>
              <p:custDataLst>
                <p:tags r:id="rId17"/>
              </p:custDataLst>
            </p:nvPr>
          </p:nvSpPr>
          <p:spPr bwMode="auto">
            <a:xfrm>
              <a:off x="7190" y="5148"/>
              <a:ext cx="4819" cy="864"/>
            </a:xfrm>
            <a:prstGeom prst="roundRect">
              <a:avLst>
                <a:gd name="adj" fmla="val 0"/>
              </a:avLst>
            </a:prstGeom>
            <a:gradFill>
              <a:gsLst>
                <a:gs pos="0">
                  <a:srgbClr val="B31D24"/>
                </a:gs>
                <a:gs pos="100000">
                  <a:srgbClr val="E62E1C"/>
                </a:gs>
              </a:gsLst>
              <a:lin ang="16200000" scaled="0"/>
            </a:gradFill>
            <a:ln>
              <a:noFill/>
            </a:ln>
          </p:spPr>
          <p:txBody>
            <a:bodyPr anchor="ctr"/>
            <a:lstStyle/>
            <a:p>
              <a:pPr algn="ctr" eaLnBrk="1" hangingPunct="1"/>
              <a:r>
                <a:rPr lang="zh-CN" altLang="en-US" sz="2000" b="1" dirty="0">
                  <a:solidFill>
                    <a:schemeClr val="bg1"/>
                  </a:solidFill>
                  <a:latin typeface="Arial"/>
                  <a:ea typeface="阿里巴巴普惠体 Medium"/>
                  <a:cs typeface="阿里巴巴普惠体 Medium"/>
                  <a:sym typeface="Arial"/>
                </a:rPr>
                <a:t>不读zhì肘</a:t>
              </a:r>
            </a:p>
          </p:txBody>
        </p:sp>
        <p:grpSp>
          <p:nvGrpSpPr>
            <p:cNvPr id="80" name="组合 79"/>
            <p:cNvGrpSpPr/>
            <p:nvPr/>
          </p:nvGrpSpPr>
          <p:grpSpPr>
            <a:xfrm>
              <a:off x="7674" y="6530"/>
              <a:ext cx="4194" cy="1607"/>
              <a:chOff x="7674" y="7030"/>
              <a:chExt cx="4194" cy="1607"/>
            </a:xfrm>
          </p:grpSpPr>
          <p:sp>
            <p:nvSpPr>
              <p:cNvPr id="84" name="文本框 83"/>
              <p:cNvSpPr txBox="1"/>
              <p:nvPr>
                <p:custDataLst>
                  <p:tags r:id="rId18"/>
                </p:custDataLst>
              </p:nvPr>
            </p:nvSpPr>
            <p:spPr>
              <a:xfrm>
                <a:off x="7674" y="7680"/>
                <a:ext cx="4194" cy="957"/>
              </a:xfrm>
              <a:prstGeom prst="rect">
                <a:avLst/>
              </a:prstGeom>
              <a:noFill/>
            </p:spPr>
            <p:txBody>
              <a:bodyPr wrap="square" rtlCol="0">
                <a:spAutoFit/>
              </a:bodyPr>
              <a:lstStyle/>
              <a:p>
                <a:pPr indent="0" algn="ctr" fontAlgn="auto">
                  <a:lnSpc>
                    <a:spcPct val="120000"/>
                  </a:lnSpc>
                </a:pPr>
                <a:r>
                  <a:rPr lang="zh-CN" altLang="en-US" sz="1400">
                    <a:solidFill>
                      <a:schemeClr val="tx1">
                        <a:lumMod val="75000"/>
                        <a:lumOff val="25000"/>
                      </a:schemeClr>
                    </a:solidFill>
                    <a:latin typeface="Arial"/>
                    <a:ea typeface="阿里巴巴普惠体 Medium"/>
                    <a:cs typeface="阿里巴巴普惠体 Medium"/>
                    <a:sym typeface="Arial"/>
                  </a:rPr>
                  <a:t>（动）拉住胳膊，比喻阻拦别人做事。</a:t>
                </a:r>
              </a:p>
            </p:txBody>
          </p:sp>
          <p:sp>
            <p:nvSpPr>
              <p:cNvPr id="85" name="文本框 84"/>
              <p:cNvSpPr txBox="1"/>
              <p:nvPr>
                <p:custDataLst>
                  <p:tags r:id="rId19"/>
                </p:custDataLst>
              </p:nvPr>
            </p:nvSpPr>
            <p:spPr>
              <a:xfrm>
                <a:off x="8023" y="7030"/>
                <a:ext cx="3496" cy="628"/>
              </a:xfrm>
              <a:prstGeom prst="rect">
                <a:avLst/>
              </a:prstGeom>
              <a:noFill/>
            </p:spPr>
            <p:txBody>
              <a:bodyPr wrap="square" rtlCol="0">
                <a:spAutoFit/>
              </a:bodyPr>
              <a:lstStyle/>
              <a:p>
                <a:pPr algn="ctr"/>
                <a:r>
                  <a:rPr lang="en-US" altLang="zh-CN" sz="2000">
                    <a:solidFill>
                      <a:schemeClr val="tx1">
                        <a:lumMod val="75000"/>
                        <a:lumOff val="25000"/>
                      </a:schemeClr>
                    </a:solidFill>
                    <a:latin typeface="Arial"/>
                    <a:ea typeface="阿里巴巴普惠体 Medium"/>
                    <a:cs typeface="阿里巴巴普惠体 Medium"/>
                    <a:sym typeface="Arial"/>
                  </a:rPr>
                  <a:t>[ </a:t>
                </a:r>
                <a:r>
                  <a:rPr lang="zh-CN" altLang="en-US" sz="2000">
                    <a:solidFill>
                      <a:schemeClr val="tx1">
                        <a:lumMod val="75000"/>
                        <a:lumOff val="25000"/>
                      </a:schemeClr>
                    </a:solidFill>
                    <a:latin typeface="Arial"/>
                    <a:ea typeface="阿里巴巴普惠体 Medium"/>
                    <a:cs typeface="阿里巴巴普惠体 Medium"/>
                    <a:sym typeface="Arial"/>
                  </a:rPr>
                  <a:t>释义</a:t>
                </a:r>
                <a:r>
                  <a:rPr lang="en-US" altLang="zh-CN" sz="2000">
                    <a:solidFill>
                      <a:schemeClr val="tx1">
                        <a:lumMod val="75000"/>
                        <a:lumOff val="25000"/>
                      </a:schemeClr>
                    </a:solidFill>
                    <a:latin typeface="Arial"/>
                    <a:ea typeface="阿里巴巴普惠体 Medium"/>
                    <a:cs typeface="阿里巴巴普惠体 Medium"/>
                    <a:sym typeface="Arial"/>
                  </a:rPr>
                  <a:t> ]</a:t>
                </a:r>
              </a:p>
            </p:txBody>
          </p:sp>
        </p:grpSp>
      </p:grpSp>
      <p:grpSp>
        <p:nvGrpSpPr>
          <p:cNvPr id="92" name="组合 91"/>
          <p:cNvGrpSpPr/>
          <p:nvPr/>
        </p:nvGrpSpPr>
        <p:grpSpPr>
          <a:xfrm>
            <a:off x="8446134" y="1491616"/>
            <a:ext cx="3060065" cy="3691255"/>
            <a:chOff x="13301" y="2349"/>
            <a:chExt cx="4819" cy="5813"/>
          </a:xfrm>
        </p:grpSpPr>
        <p:grpSp>
          <p:nvGrpSpPr>
            <p:cNvPr id="52" name="组合 51"/>
            <p:cNvGrpSpPr/>
            <p:nvPr/>
          </p:nvGrpSpPr>
          <p:grpSpPr>
            <a:xfrm>
              <a:off x="13779" y="2349"/>
              <a:ext cx="3863" cy="2408"/>
              <a:chOff x="1349" y="2506"/>
              <a:chExt cx="4484" cy="2796"/>
            </a:xfrm>
          </p:grpSpPr>
          <p:grpSp>
            <p:nvGrpSpPr>
              <p:cNvPr id="53" name="组合 52"/>
              <p:cNvGrpSpPr/>
              <p:nvPr/>
            </p:nvGrpSpPr>
            <p:grpSpPr>
              <a:xfrm>
                <a:off x="1349" y="3522"/>
                <a:ext cx="1778" cy="1777"/>
                <a:chOff x="6068585" y="1913651"/>
                <a:chExt cx="915273" cy="915274"/>
              </a:xfrm>
            </p:grpSpPr>
            <p:sp>
              <p:nvSpPr>
                <p:cNvPr id="54" name="矩形 53"/>
                <p:cNvSpPr/>
                <p:nvPr>
                  <p:custDataLst>
                    <p:tags r:id="rId12"/>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55" name="组合 54"/>
                <p:cNvGrpSpPr/>
                <p:nvPr/>
              </p:nvGrpSpPr>
              <p:grpSpPr>
                <a:xfrm>
                  <a:off x="6068585" y="1913651"/>
                  <a:ext cx="915273" cy="915273"/>
                  <a:chOff x="6068585" y="1913651"/>
                  <a:chExt cx="915273" cy="915273"/>
                </a:xfrm>
              </p:grpSpPr>
              <p:cxnSp>
                <p:nvCxnSpPr>
                  <p:cNvPr id="56" name="直接连接符 55"/>
                  <p:cNvCxnSpPr/>
                  <p:nvPr>
                    <p:custDataLst>
                      <p:tags r:id="rId13"/>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custDataLst>
                      <p:tags r:id="rId14"/>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58" name="直接连接符 57"/>
                  <p:cNvCxnSpPr>
                    <a:stCxn id="54" idx="3"/>
                  </p:cNvCxnSpPr>
                  <p:nvPr>
                    <p:custDataLst>
                      <p:tags r:id="rId15"/>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59" name="直接连接符 58"/>
                  <p:cNvCxnSpPr>
                    <a:endCxn id="54" idx="0"/>
                  </p:cNvCxnSpPr>
                  <p:nvPr>
                    <p:custDataLst>
                      <p:tags r:id="rId16"/>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grpSp>
            <p:nvGrpSpPr>
              <p:cNvPr id="60" name="组合 59"/>
              <p:cNvGrpSpPr/>
              <p:nvPr/>
            </p:nvGrpSpPr>
            <p:grpSpPr>
              <a:xfrm>
                <a:off x="3839" y="3522"/>
                <a:ext cx="1778" cy="1777"/>
                <a:chOff x="6068585" y="1913651"/>
                <a:chExt cx="915273" cy="915274"/>
              </a:xfrm>
            </p:grpSpPr>
            <p:sp>
              <p:nvSpPr>
                <p:cNvPr id="61" name="矩形 60"/>
                <p:cNvSpPr/>
                <p:nvPr>
                  <p:custDataLst>
                    <p:tags r:id="rId7"/>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62" name="组合 61"/>
                <p:cNvGrpSpPr/>
                <p:nvPr/>
              </p:nvGrpSpPr>
              <p:grpSpPr>
                <a:xfrm>
                  <a:off x="6068585" y="1913651"/>
                  <a:ext cx="915273" cy="915273"/>
                  <a:chOff x="6068585" y="1913651"/>
                  <a:chExt cx="915273" cy="915273"/>
                </a:xfrm>
              </p:grpSpPr>
              <p:cxnSp>
                <p:nvCxnSpPr>
                  <p:cNvPr id="63" name="直接连接符 62"/>
                  <p:cNvCxnSpPr/>
                  <p:nvPr>
                    <p:custDataLst>
                      <p:tags r:id="rId8"/>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custDataLst>
                      <p:tags r:id="rId9"/>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65" name="直接连接符 64"/>
                  <p:cNvCxnSpPr>
                    <a:stCxn id="61" idx="3"/>
                  </p:cNvCxnSpPr>
                  <p:nvPr>
                    <p:custDataLst>
                      <p:tags r:id="rId10"/>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66" name="直接连接符 65"/>
                  <p:cNvCxnSpPr>
                    <a:endCxn id="61" idx="0"/>
                  </p:cNvCxnSpPr>
                  <p:nvPr>
                    <p:custDataLst>
                      <p:tags r:id="rId11"/>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sp>
            <p:nvSpPr>
              <p:cNvPr id="67" name="文本框 66"/>
              <p:cNvSpPr txBox="1"/>
              <p:nvPr>
                <p:custDataLst>
                  <p:tags r:id="rId4"/>
                </p:custDataLst>
              </p:nvPr>
            </p:nvSpPr>
            <p:spPr>
              <a:xfrm>
                <a:off x="1516" y="3616"/>
                <a:ext cx="4008" cy="1686"/>
              </a:xfrm>
              <a:prstGeom prst="rect">
                <a:avLst/>
              </a:prstGeom>
              <a:noFill/>
            </p:spPr>
            <p:txBody>
              <a:bodyPr wrap="square" rtlCol="0">
                <a:spAutoFit/>
              </a:bodyPr>
              <a:lstStyle/>
              <a:p>
                <a:pPr algn="dist"/>
                <a:r>
                  <a:rPr lang="zh-CN" altLang="en-US" sz="5400">
                    <a:solidFill>
                      <a:schemeClr val="tx1">
                        <a:lumMod val="75000"/>
                        <a:lumOff val="25000"/>
                      </a:schemeClr>
                    </a:solidFill>
                    <a:latin typeface="Arial"/>
                    <a:ea typeface="阿里巴巴普惠体 Medium"/>
                    <a:cs typeface="阿里巴巴普惠体 Medium"/>
                    <a:sym typeface="Arial"/>
                  </a:rPr>
                  <a:t>豆豉</a:t>
                </a:r>
              </a:p>
            </p:txBody>
          </p:sp>
          <p:sp>
            <p:nvSpPr>
              <p:cNvPr id="68" name="文本框 67"/>
              <p:cNvSpPr txBox="1"/>
              <p:nvPr>
                <p:custDataLst>
                  <p:tags r:id="rId5"/>
                </p:custDataLst>
              </p:nvPr>
            </p:nvSpPr>
            <p:spPr>
              <a:xfrm>
                <a:off x="1349" y="2506"/>
                <a:ext cx="1921" cy="1069"/>
              </a:xfrm>
              <a:prstGeom prst="rect">
                <a:avLst/>
              </a:prstGeom>
              <a:noFill/>
            </p:spPr>
            <p:txBody>
              <a:bodyPr wrap="square" rtlCol="0">
                <a:spAutoFit/>
              </a:bodyPr>
              <a:lstStyle/>
              <a:p>
                <a:pPr algn="ctr"/>
                <a:r>
                  <a:rPr lang="en-US" altLang="zh-CN" sz="3200">
                    <a:solidFill>
                      <a:schemeClr val="tx1">
                        <a:lumMod val="75000"/>
                        <a:lumOff val="25000"/>
                      </a:schemeClr>
                    </a:solidFill>
                    <a:latin typeface="Arial"/>
                    <a:ea typeface="阿里巴巴普惠体 Medium"/>
                    <a:cs typeface="阿里巴巴普惠体 Medium"/>
                    <a:sym typeface="Arial"/>
                  </a:rPr>
                  <a:t>dòu</a:t>
                </a:r>
              </a:p>
            </p:txBody>
          </p:sp>
          <p:sp>
            <p:nvSpPr>
              <p:cNvPr id="69" name="文本框 68"/>
              <p:cNvSpPr txBox="1"/>
              <p:nvPr>
                <p:custDataLst>
                  <p:tags r:id="rId6"/>
                </p:custDataLst>
              </p:nvPr>
            </p:nvSpPr>
            <p:spPr>
              <a:xfrm>
                <a:off x="3623" y="2506"/>
                <a:ext cx="2210" cy="1067"/>
              </a:xfrm>
              <a:prstGeom prst="rect">
                <a:avLst/>
              </a:prstGeom>
              <a:noFill/>
            </p:spPr>
            <p:txBody>
              <a:bodyPr wrap="square" rtlCol="0">
                <a:spAutoFit/>
              </a:bodyPr>
              <a:lstStyle/>
              <a:p>
                <a:pPr algn="ctr"/>
                <a:r>
                  <a:rPr lang="en-US" altLang="zh-CN" sz="3200">
                    <a:solidFill>
                      <a:schemeClr val="tx1">
                        <a:lumMod val="75000"/>
                        <a:lumOff val="25000"/>
                      </a:schemeClr>
                    </a:solidFill>
                    <a:latin typeface="Arial"/>
                    <a:ea typeface="阿里巴巴普惠体 Medium"/>
                    <a:cs typeface="阿里巴巴普惠体 Medium"/>
                    <a:sym typeface="Arial"/>
                  </a:rPr>
                  <a:t>ch</a:t>
                </a:r>
                <a:r>
                  <a:rPr lang="en-US" altLang="zh-CN" sz="3200">
                    <a:solidFill>
                      <a:srgbClr val="C00000"/>
                    </a:solidFill>
                    <a:latin typeface="Arial"/>
                    <a:ea typeface="阿里巴巴普惠体 Medium"/>
                    <a:cs typeface="阿里巴巴普惠体 Medium"/>
                    <a:sym typeface="Arial"/>
                  </a:rPr>
                  <a:t>ǐ</a:t>
                </a:r>
              </a:p>
            </p:txBody>
          </p:sp>
        </p:grpSp>
        <p:sp>
          <p:nvSpPr>
            <p:cNvPr id="30" name="Gloria的作品4-4"/>
            <p:cNvSpPr>
              <a:spLocks noChangeArrowheads="1"/>
            </p:cNvSpPr>
            <p:nvPr>
              <p:custDataLst>
                <p:tags r:id="rId1"/>
              </p:custDataLst>
            </p:nvPr>
          </p:nvSpPr>
          <p:spPr bwMode="auto">
            <a:xfrm>
              <a:off x="13301" y="5192"/>
              <a:ext cx="4819" cy="864"/>
            </a:xfrm>
            <a:prstGeom prst="roundRect">
              <a:avLst>
                <a:gd name="adj" fmla="val 0"/>
              </a:avLst>
            </a:prstGeom>
            <a:gradFill>
              <a:gsLst>
                <a:gs pos="0">
                  <a:srgbClr val="B31D24"/>
                </a:gs>
                <a:gs pos="100000">
                  <a:srgbClr val="E62E1C"/>
                </a:gs>
              </a:gsLst>
              <a:lin ang="16200000" scaled="0"/>
            </a:gradFill>
            <a:ln>
              <a:noFill/>
            </a:ln>
          </p:spPr>
          <p:txBody>
            <a:bodyPr anchor="ctr"/>
            <a:lstStyle/>
            <a:p>
              <a:pPr algn="ctr" eaLnBrk="1" hangingPunct="1"/>
              <a:r>
                <a:rPr lang="zh-CN" altLang="en-US" sz="2000" b="1" dirty="0">
                  <a:solidFill>
                    <a:schemeClr val="bg1"/>
                  </a:solidFill>
                  <a:latin typeface="Arial"/>
                  <a:ea typeface="阿里巴巴普惠体 Medium"/>
                  <a:cs typeface="阿里巴巴普惠体 Medium"/>
                  <a:sym typeface="Arial"/>
                </a:rPr>
                <a:t>不读豆gǔ</a:t>
              </a:r>
            </a:p>
          </p:txBody>
        </p:sp>
        <p:grpSp>
          <p:nvGrpSpPr>
            <p:cNvPr id="86" name="组合 85"/>
            <p:cNvGrpSpPr/>
            <p:nvPr/>
          </p:nvGrpSpPr>
          <p:grpSpPr>
            <a:xfrm>
              <a:off x="13611" y="6552"/>
              <a:ext cx="4194" cy="1610"/>
              <a:chOff x="13611" y="7052"/>
              <a:chExt cx="4194" cy="1610"/>
            </a:xfrm>
          </p:grpSpPr>
          <p:sp>
            <p:nvSpPr>
              <p:cNvPr id="90" name="文本框 89"/>
              <p:cNvSpPr txBox="1"/>
              <p:nvPr>
                <p:custDataLst>
                  <p:tags r:id="rId2"/>
                </p:custDataLst>
              </p:nvPr>
            </p:nvSpPr>
            <p:spPr>
              <a:xfrm>
                <a:off x="13611" y="7702"/>
                <a:ext cx="4194" cy="960"/>
              </a:xfrm>
              <a:prstGeom prst="rect">
                <a:avLst/>
              </a:prstGeom>
              <a:noFill/>
            </p:spPr>
            <p:txBody>
              <a:bodyPr wrap="square" rtlCol="0">
                <a:spAutoFit/>
              </a:bodyPr>
              <a:lstStyle/>
              <a:p>
                <a:pPr indent="0" algn="ctr" fontAlgn="auto">
                  <a:lnSpc>
                    <a:spcPct val="120000"/>
                  </a:lnSpc>
                </a:pPr>
                <a:r>
                  <a:rPr lang="zh-CN" altLang="en-US" sz="1400">
                    <a:solidFill>
                      <a:schemeClr val="tx1">
                        <a:lumMod val="75000"/>
                        <a:lumOff val="25000"/>
                      </a:schemeClr>
                    </a:solidFill>
                    <a:latin typeface="Arial"/>
                    <a:ea typeface="阿里巴巴普惠体 Medium"/>
                    <a:cs typeface="阿里巴巴普惠体 Medium"/>
                    <a:sym typeface="Arial"/>
                  </a:rPr>
                  <a:t>把黄豆或黑豆蒸熟或煮熟，经过发酵制成的食品。</a:t>
                </a:r>
              </a:p>
            </p:txBody>
          </p:sp>
          <p:sp>
            <p:nvSpPr>
              <p:cNvPr id="91" name="文本框 90"/>
              <p:cNvSpPr txBox="1"/>
              <p:nvPr>
                <p:custDataLst>
                  <p:tags r:id="rId3"/>
                </p:custDataLst>
              </p:nvPr>
            </p:nvSpPr>
            <p:spPr>
              <a:xfrm>
                <a:off x="13960" y="7052"/>
                <a:ext cx="3496" cy="628"/>
              </a:xfrm>
              <a:prstGeom prst="rect">
                <a:avLst/>
              </a:prstGeom>
              <a:noFill/>
            </p:spPr>
            <p:txBody>
              <a:bodyPr wrap="square" rtlCol="0">
                <a:spAutoFit/>
              </a:bodyPr>
              <a:lstStyle/>
              <a:p>
                <a:pPr algn="ctr"/>
                <a:r>
                  <a:rPr lang="en-US" altLang="zh-CN" sz="2000">
                    <a:solidFill>
                      <a:schemeClr val="tx1">
                        <a:lumMod val="75000"/>
                        <a:lumOff val="25000"/>
                      </a:schemeClr>
                    </a:solidFill>
                    <a:latin typeface="Arial"/>
                    <a:ea typeface="阿里巴巴普惠体 Medium"/>
                    <a:cs typeface="阿里巴巴普惠体 Medium"/>
                    <a:sym typeface="Arial"/>
                  </a:rPr>
                  <a:t>[ </a:t>
                </a:r>
                <a:r>
                  <a:rPr lang="zh-CN" altLang="en-US" sz="2000">
                    <a:solidFill>
                      <a:schemeClr val="tx1">
                        <a:lumMod val="75000"/>
                        <a:lumOff val="25000"/>
                      </a:schemeClr>
                    </a:solidFill>
                    <a:latin typeface="Arial"/>
                    <a:ea typeface="阿里巴巴普惠体 Medium"/>
                    <a:cs typeface="阿里巴巴普惠体 Medium"/>
                    <a:sym typeface="Arial"/>
                  </a:rPr>
                  <a:t>释义</a:t>
                </a:r>
                <a:r>
                  <a:rPr lang="en-US" altLang="zh-CN" sz="2000">
                    <a:solidFill>
                      <a:schemeClr val="tx1">
                        <a:lumMod val="75000"/>
                        <a:lumOff val="25000"/>
                      </a:schemeClr>
                    </a:solidFill>
                    <a:latin typeface="Arial"/>
                    <a:ea typeface="阿里巴巴普惠体 Medium"/>
                    <a:cs typeface="阿里巴巴普惠体 Medium"/>
                    <a:sym typeface="Arial"/>
                  </a:rPr>
                  <a:t> ]</a:t>
                </a:r>
              </a:p>
            </p:txBody>
          </p:sp>
        </p:grpSp>
      </p:grpSp>
    </p:spTree>
  </p:cSld>
  <p:clrMapOvr>
    <a:masterClrMapping/>
  </p:clrMapOvr>
  <mc:AlternateContent xmlns:mc="http://schemas.openxmlformats.org/markup-compatibility/2006" xmlns:p14="http://schemas.microsoft.com/office/powerpoint/2010/main">
    <mc:Choice Requires="p14">
      <p:transition spd="slow" p14:dur="1500" advTm="4000">
        <p:split orient="vert" dir="in"/>
      </p:transition>
    </mc:Choice>
    <mc:Fallback xmlns="">
      <p:transition spd="slow" advTm="4000">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94"/>
                                        </p:tgtEl>
                                        <p:attrNameLst>
                                          <p:attrName>style.visibility</p:attrName>
                                        </p:attrNameLst>
                                      </p:cBhvr>
                                      <p:to>
                                        <p:strVal val="visible"/>
                                      </p:to>
                                    </p:set>
                                    <p:anim calcmode="lin" valueType="num">
                                      <p:cBhvr additive="base">
                                        <p:cTn id="7" dur="500"/>
                                        <p:tgtEl>
                                          <p:spTgt spid="94"/>
                                        </p:tgtEl>
                                        <p:attrNameLst>
                                          <p:attrName>ppt_y</p:attrName>
                                        </p:attrNameLst>
                                      </p:cBhvr>
                                      <p:tavLst>
                                        <p:tav tm="0">
                                          <p:val>
                                            <p:strVal val="#ppt_y+#ppt_h*1.125000"/>
                                          </p:val>
                                        </p:tav>
                                        <p:tav tm="100000">
                                          <p:val>
                                            <p:strVal val="#ppt_y"/>
                                          </p:val>
                                        </p:tav>
                                      </p:tavLst>
                                    </p:anim>
                                    <p:animEffect transition="in" filter="wipe(up)">
                                      <p:cBhvr>
                                        <p:cTn id="8" dur="500"/>
                                        <p:tgtEl>
                                          <p:spTgt spid="94"/>
                                        </p:tgtEl>
                                      </p:cBhvr>
                                    </p:animEffect>
                                  </p:childTnLst>
                                </p:cTn>
                              </p:par>
                            </p:childTnLst>
                          </p:cTn>
                        </p:par>
                        <p:par>
                          <p:cTn id="9" fill="hold">
                            <p:stCondLst>
                              <p:cond delay="500"/>
                            </p:stCondLst>
                            <p:childTnLst>
                              <p:par>
                                <p:cTn id="10" presetID="12" presetClass="entr" presetSubtype="1" fill="hold" nodeType="afterEffect">
                                  <p:stCondLst>
                                    <p:cond delay="0"/>
                                  </p:stCondLst>
                                  <p:childTnLst>
                                    <p:set>
                                      <p:cBhvr>
                                        <p:cTn id="11" dur="1" fill="hold">
                                          <p:stCondLst>
                                            <p:cond delay="0"/>
                                          </p:stCondLst>
                                        </p:cTn>
                                        <p:tgtEl>
                                          <p:spTgt spid="93"/>
                                        </p:tgtEl>
                                        <p:attrNameLst>
                                          <p:attrName>style.visibility</p:attrName>
                                        </p:attrNameLst>
                                      </p:cBhvr>
                                      <p:to>
                                        <p:strVal val="visible"/>
                                      </p:to>
                                    </p:set>
                                    <p:anim calcmode="lin" valueType="num">
                                      <p:cBhvr additive="base">
                                        <p:cTn id="12" dur="500"/>
                                        <p:tgtEl>
                                          <p:spTgt spid="93"/>
                                        </p:tgtEl>
                                        <p:attrNameLst>
                                          <p:attrName>ppt_y</p:attrName>
                                        </p:attrNameLst>
                                      </p:cBhvr>
                                      <p:tavLst>
                                        <p:tav tm="0">
                                          <p:val>
                                            <p:strVal val="#ppt_y-#ppt_h*1.125000"/>
                                          </p:val>
                                        </p:tav>
                                        <p:tav tm="100000">
                                          <p:val>
                                            <p:strVal val="#ppt_y"/>
                                          </p:val>
                                        </p:tav>
                                      </p:tavLst>
                                    </p:anim>
                                    <p:animEffect transition="in" filter="wipe(down)">
                                      <p:cBhvr>
                                        <p:cTn id="13" dur="500"/>
                                        <p:tgtEl>
                                          <p:spTgt spid="93"/>
                                        </p:tgtEl>
                                      </p:cBhvr>
                                    </p:animEffect>
                                  </p:childTnLst>
                                </p:cTn>
                              </p:par>
                            </p:childTnLst>
                          </p:cTn>
                        </p:par>
                        <p:par>
                          <p:cTn id="14" fill="hold">
                            <p:stCondLst>
                              <p:cond delay="1000"/>
                            </p:stCondLst>
                            <p:childTnLst>
                              <p:par>
                                <p:cTn id="15" presetID="12" presetClass="entr" presetSubtype="4" fill="hold" nodeType="afterEffect">
                                  <p:stCondLst>
                                    <p:cond delay="0"/>
                                  </p:stCondLst>
                                  <p:childTnLst>
                                    <p:set>
                                      <p:cBhvr>
                                        <p:cTn id="16" dur="1" fill="hold">
                                          <p:stCondLst>
                                            <p:cond delay="0"/>
                                          </p:stCondLst>
                                        </p:cTn>
                                        <p:tgtEl>
                                          <p:spTgt spid="92"/>
                                        </p:tgtEl>
                                        <p:attrNameLst>
                                          <p:attrName>style.visibility</p:attrName>
                                        </p:attrNameLst>
                                      </p:cBhvr>
                                      <p:to>
                                        <p:strVal val="visible"/>
                                      </p:to>
                                    </p:set>
                                    <p:anim calcmode="lin" valueType="num">
                                      <p:cBhvr additive="base">
                                        <p:cTn id="17" dur="500"/>
                                        <p:tgtEl>
                                          <p:spTgt spid="92"/>
                                        </p:tgtEl>
                                        <p:attrNameLst>
                                          <p:attrName>ppt_y</p:attrName>
                                        </p:attrNameLst>
                                      </p:cBhvr>
                                      <p:tavLst>
                                        <p:tav tm="0">
                                          <p:val>
                                            <p:strVal val="#ppt_y+#ppt_h*1.125000"/>
                                          </p:val>
                                        </p:tav>
                                        <p:tav tm="100000">
                                          <p:val>
                                            <p:strVal val="#ppt_y"/>
                                          </p:val>
                                        </p:tav>
                                      </p:tavLst>
                                    </p:anim>
                                    <p:animEffect transition="in" filter="wipe(up)">
                                      <p:cBhvr>
                                        <p:cTn id="18"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020" y="120650"/>
            <a:ext cx="5640245" cy="521970"/>
            <a:chOff x="457" y="190"/>
            <a:chExt cx="8882" cy="822"/>
          </a:xfrm>
        </p:grpSpPr>
        <p:sp>
          <p:nvSpPr>
            <p:cNvPr id="6" name="五角星 5"/>
            <p:cNvSpPr/>
            <p:nvPr>
              <p:custDataLst>
                <p:tags r:id="rId33"/>
              </p:custDataLst>
            </p:nvPr>
          </p:nvSpPr>
          <p:spPr>
            <a:xfrm>
              <a:off x="457" y="250"/>
              <a:ext cx="602" cy="601"/>
            </a:xfrm>
            <a:prstGeom prst="star5">
              <a:avLst>
                <a:gd name="adj" fmla="val 23359"/>
                <a:gd name="hf" fmla="val 105146"/>
                <a:gd name="vf" fmla="val 110557"/>
              </a:avLst>
            </a:prstGeom>
            <a:gradFill>
              <a:gsLst>
                <a:gs pos="0">
                  <a:srgbClr val="BC2124"/>
                </a:gs>
                <a:gs pos="47000">
                  <a:srgbClr val="F1321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latin typeface="Arial"/>
                <a:ea typeface="阿里巴巴普惠体 Medium"/>
                <a:cs typeface="阿里巴巴普惠体 Medium"/>
                <a:sym typeface="Arial"/>
              </a:endParaRPr>
            </a:p>
          </p:txBody>
        </p:sp>
        <p:sp>
          <p:nvSpPr>
            <p:cNvPr id="7" name="文本框 6"/>
            <p:cNvSpPr txBox="1"/>
            <p:nvPr>
              <p:custDataLst>
                <p:tags r:id="rId34"/>
              </p:custDataLst>
            </p:nvPr>
          </p:nvSpPr>
          <p:spPr>
            <a:xfrm>
              <a:off x="1207" y="190"/>
              <a:ext cx="8132" cy="822"/>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l">
                <a:buClrTx/>
                <a:buSzTx/>
                <a:buFontTx/>
              </a:pPr>
              <a:r>
                <a:rPr lang="zh-CN" altLang="en-US" sz="2800" b="1">
                  <a:gradFill>
                    <a:gsLst>
                      <a:gs pos="40000">
                        <a:srgbClr val="F53E21"/>
                      </a:gs>
                      <a:gs pos="100000">
                        <a:srgbClr val="B31D24"/>
                      </a:gs>
                    </a:gsLst>
                    <a:lin ang="5400000" scaled="0"/>
                  </a:gradFill>
                  <a:effectLst/>
                  <a:latin typeface="Arial"/>
                  <a:ea typeface="阿里巴巴普惠体 Medium"/>
                  <a:cs typeface="阿里巴巴普惠体 Medium"/>
                  <a:sym typeface="Arial"/>
                </a:rPr>
                <a:t>这些字你读对了吗？</a:t>
              </a:r>
            </a:p>
          </p:txBody>
        </p:sp>
      </p:grpSp>
      <p:grpSp>
        <p:nvGrpSpPr>
          <p:cNvPr id="26" name="组合 25"/>
          <p:cNvGrpSpPr/>
          <p:nvPr/>
        </p:nvGrpSpPr>
        <p:grpSpPr>
          <a:xfrm>
            <a:off x="1631951" y="1674813"/>
            <a:ext cx="2453005" cy="1529080"/>
            <a:chOff x="1349" y="2506"/>
            <a:chExt cx="4484" cy="2796"/>
          </a:xfrm>
        </p:grpSpPr>
        <p:grpSp>
          <p:nvGrpSpPr>
            <p:cNvPr id="1370" name="组合 1369"/>
            <p:cNvGrpSpPr/>
            <p:nvPr/>
          </p:nvGrpSpPr>
          <p:grpSpPr>
            <a:xfrm>
              <a:off x="1349" y="3522"/>
              <a:ext cx="1778" cy="1777"/>
              <a:chOff x="6068585" y="1913651"/>
              <a:chExt cx="915273" cy="915274"/>
            </a:xfrm>
          </p:grpSpPr>
          <p:sp>
            <p:nvSpPr>
              <p:cNvPr id="1385" name="矩形 1384"/>
              <p:cNvSpPr/>
              <p:nvPr>
                <p:custDataLst>
                  <p:tags r:id="rId28"/>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1386" name="组合 1385"/>
              <p:cNvGrpSpPr/>
              <p:nvPr/>
            </p:nvGrpSpPr>
            <p:grpSpPr>
              <a:xfrm>
                <a:off x="6068585" y="1913651"/>
                <a:ext cx="915273" cy="915273"/>
                <a:chOff x="6068585" y="1913651"/>
                <a:chExt cx="915273" cy="915273"/>
              </a:xfrm>
            </p:grpSpPr>
            <p:cxnSp>
              <p:nvCxnSpPr>
                <p:cNvPr id="1387" name="直接连接符 1386"/>
                <p:cNvCxnSpPr/>
                <p:nvPr>
                  <p:custDataLst>
                    <p:tags r:id="rId29"/>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88" name="直接连接符 1387"/>
                <p:cNvCxnSpPr/>
                <p:nvPr>
                  <p:custDataLst>
                    <p:tags r:id="rId30"/>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89" name="直接连接符 1388"/>
                <p:cNvCxnSpPr>
                  <a:stCxn id="1385" idx="3"/>
                </p:cNvCxnSpPr>
                <p:nvPr>
                  <p:custDataLst>
                    <p:tags r:id="rId31"/>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90" name="直接连接符 1389"/>
                <p:cNvCxnSpPr>
                  <a:endCxn id="1385" idx="0"/>
                </p:cNvCxnSpPr>
                <p:nvPr>
                  <p:custDataLst>
                    <p:tags r:id="rId32"/>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grpSp>
          <p:nvGrpSpPr>
            <p:cNvPr id="1371" name="组合 1370"/>
            <p:cNvGrpSpPr/>
            <p:nvPr/>
          </p:nvGrpSpPr>
          <p:grpSpPr>
            <a:xfrm>
              <a:off x="3839" y="3522"/>
              <a:ext cx="1778" cy="1777"/>
              <a:chOff x="6068585" y="1913651"/>
              <a:chExt cx="915273" cy="915274"/>
            </a:xfrm>
          </p:grpSpPr>
          <p:sp>
            <p:nvSpPr>
              <p:cNvPr id="1379" name="矩形 1378"/>
              <p:cNvSpPr/>
              <p:nvPr>
                <p:custDataLst>
                  <p:tags r:id="rId23"/>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1380" name="组合 1379"/>
              <p:cNvGrpSpPr/>
              <p:nvPr/>
            </p:nvGrpSpPr>
            <p:grpSpPr>
              <a:xfrm>
                <a:off x="6068585" y="1913651"/>
                <a:ext cx="915273" cy="915273"/>
                <a:chOff x="6068585" y="1913651"/>
                <a:chExt cx="915273" cy="915273"/>
              </a:xfrm>
            </p:grpSpPr>
            <p:cxnSp>
              <p:nvCxnSpPr>
                <p:cNvPr id="1381" name="直接连接符 1380"/>
                <p:cNvCxnSpPr/>
                <p:nvPr>
                  <p:custDataLst>
                    <p:tags r:id="rId24"/>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82" name="直接连接符 1381"/>
                <p:cNvCxnSpPr/>
                <p:nvPr>
                  <p:custDataLst>
                    <p:tags r:id="rId25"/>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83" name="直接连接符 1382"/>
                <p:cNvCxnSpPr>
                  <a:stCxn id="1379" idx="3"/>
                </p:cNvCxnSpPr>
                <p:nvPr>
                  <p:custDataLst>
                    <p:tags r:id="rId26"/>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84" name="直接连接符 1383"/>
                <p:cNvCxnSpPr>
                  <a:endCxn id="1379" idx="0"/>
                </p:cNvCxnSpPr>
                <p:nvPr>
                  <p:custDataLst>
                    <p:tags r:id="rId27"/>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sp>
          <p:nvSpPr>
            <p:cNvPr id="48" name="文本框 47"/>
            <p:cNvSpPr txBox="1"/>
            <p:nvPr>
              <p:custDataLst>
                <p:tags r:id="rId20"/>
              </p:custDataLst>
            </p:nvPr>
          </p:nvSpPr>
          <p:spPr>
            <a:xfrm>
              <a:off x="1516" y="3616"/>
              <a:ext cx="4008" cy="1686"/>
            </a:xfrm>
            <a:prstGeom prst="rect">
              <a:avLst/>
            </a:prstGeom>
            <a:noFill/>
          </p:spPr>
          <p:txBody>
            <a:bodyPr wrap="square" rtlCol="0">
              <a:spAutoFit/>
            </a:bodyPr>
            <a:lstStyle/>
            <a:p>
              <a:pPr algn="dist"/>
              <a:r>
                <a:rPr lang="zh-CN" altLang="en-US" sz="5400">
                  <a:solidFill>
                    <a:schemeClr val="tx1">
                      <a:lumMod val="75000"/>
                      <a:lumOff val="25000"/>
                    </a:schemeClr>
                  </a:solidFill>
                  <a:latin typeface="Arial"/>
                  <a:ea typeface="阿里巴巴普惠体 Medium"/>
                  <a:cs typeface="阿里巴巴普惠体 Medium"/>
                  <a:sym typeface="Arial"/>
                </a:rPr>
                <a:t>包扎</a:t>
              </a:r>
            </a:p>
          </p:txBody>
        </p:sp>
        <p:sp>
          <p:nvSpPr>
            <p:cNvPr id="24" name="文本框 23"/>
            <p:cNvSpPr txBox="1"/>
            <p:nvPr>
              <p:custDataLst>
                <p:tags r:id="rId21"/>
              </p:custDataLst>
            </p:nvPr>
          </p:nvSpPr>
          <p:spPr>
            <a:xfrm>
              <a:off x="1349" y="2506"/>
              <a:ext cx="1921" cy="1069"/>
            </a:xfrm>
            <a:prstGeom prst="rect">
              <a:avLst/>
            </a:prstGeom>
            <a:noFill/>
          </p:spPr>
          <p:txBody>
            <a:bodyPr wrap="square" rtlCol="0">
              <a:spAutoFit/>
            </a:bodyPr>
            <a:lstStyle/>
            <a:p>
              <a:pPr algn="ctr"/>
              <a:r>
                <a:rPr lang="en-US" altLang="zh-CN" sz="3200">
                  <a:solidFill>
                    <a:schemeClr val="tx1">
                      <a:lumMod val="75000"/>
                      <a:lumOff val="25000"/>
                    </a:schemeClr>
                  </a:solidFill>
                  <a:latin typeface="Arial"/>
                  <a:ea typeface="阿里巴巴普惠体 Medium"/>
                  <a:cs typeface="阿里巴巴普惠体 Medium"/>
                  <a:sym typeface="Arial"/>
                </a:rPr>
                <a:t>bāo </a:t>
              </a:r>
            </a:p>
          </p:txBody>
        </p:sp>
        <p:sp>
          <p:nvSpPr>
            <p:cNvPr id="25" name="文本框 24"/>
            <p:cNvSpPr txBox="1"/>
            <p:nvPr>
              <p:custDataLst>
                <p:tags r:id="rId22"/>
              </p:custDataLst>
            </p:nvPr>
          </p:nvSpPr>
          <p:spPr>
            <a:xfrm>
              <a:off x="3623" y="2506"/>
              <a:ext cx="2210" cy="1067"/>
            </a:xfrm>
            <a:prstGeom prst="rect">
              <a:avLst/>
            </a:prstGeom>
            <a:noFill/>
          </p:spPr>
          <p:txBody>
            <a:bodyPr wrap="square" rtlCol="0">
              <a:spAutoFit/>
            </a:bodyPr>
            <a:lstStyle/>
            <a:p>
              <a:pPr algn="ctr"/>
              <a:r>
                <a:rPr lang="en-US" altLang="zh-CN" sz="3200">
                  <a:solidFill>
                    <a:srgbClr val="C00000"/>
                  </a:solidFill>
                  <a:latin typeface="Arial"/>
                  <a:ea typeface="阿里巴巴普惠体 Medium"/>
                  <a:cs typeface="阿里巴巴普惠体 Medium"/>
                  <a:sym typeface="Arial"/>
                </a:rPr>
                <a:t>z</a:t>
              </a:r>
              <a:r>
                <a:rPr lang="en-US" altLang="zh-CN" sz="3200">
                  <a:solidFill>
                    <a:schemeClr val="tx1">
                      <a:lumMod val="75000"/>
                      <a:lumOff val="25000"/>
                    </a:schemeClr>
                  </a:solidFill>
                  <a:latin typeface="Arial"/>
                  <a:ea typeface="阿里巴巴普惠体 Medium"/>
                  <a:cs typeface="阿里巴巴普惠体 Medium"/>
                  <a:sym typeface="Arial"/>
                </a:rPr>
                <a:t>ā</a:t>
              </a:r>
            </a:p>
          </p:txBody>
        </p:sp>
      </p:grpSp>
      <p:grpSp>
        <p:nvGrpSpPr>
          <p:cNvPr id="11" name="组合 10"/>
          <p:cNvGrpSpPr/>
          <p:nvPr/>
        </p:nvGrpSpPr>
        <p:grpSpPr>
          <a:xfrm>
            <a:off x="8356600" y="3920173"/>
            <a:ext cx="2625725" cy="1529080"/>
            <a:chOff x="1033" y="2506"/>
            <a:chExt cx="4800" cy="2796"/>
          </a:xfrm>
        </p:grpSpPr>
        <p:grpSp>
          <p:nvGrpSpPr>
            <p:cNvPr id="12" name="组合 11"/>
            <p:cNvGrpSpPr/>
            <p:nvPr/>
          </p:nvGrpSpPr>
          <p:grpSpPr>
            <a:xfrm>
              <a:off x="1349" y="3522"/>
              <a:ext cx="1778" cy="1777"/>
              <a:chOff x="6068585" y="1913651"/>
              <a:chExt cx="915273" cy="915274"/>
            </a:xfrm>
          </p:grpSpPr>
          <p:sp>
            <p:nvSpPr>
              <p:cNvPr id="13" name="矩形 12"/>
              <p:cNvSpPr/>
              <p:nvPr>
                <p:custDataLst>
                  <p:tags r:id="rId15"/>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14" name="组合 13"/>
              <p:cNvGrpSpPr/>
              <p:nvPr/>
            </p:nvGrpSpPr>
            <p:grpSpPr>
              <a:xfrm>
                <a:off x="6068585" y="1913651"/>
                <a:ext cx="915273" cy="915273"/>
                <a:chOff x="6068585" y="1913651"/>
                <a:chExt cx="915273" cy="915273"/>
              </a:xfrm>
            </p:grpSpPr>
            <p:cxnSp>
              <p:nvCxnSpPr>
                <p:cNvPr id="15" name="直接连接符 14"/>
                <p:cNvCxnSpPr/>
                <p:nvPr>
                  <p:custDataLst>
                    <p:tags r:id="rId16"/>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custDataLst>
                    <p:tags r:id="rId17"/>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7" name="直接连接符 16"/>
                <p:cNvCxnSpPr>
                  <a:stCxn id="13" idx="3"/>
                </p:cNvCxnSpPr>
                <p:nvPr>
                  <p:custDataLst>
                    <p:tags r:id="rId18"/>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8" name="直接连接符 17"/>
                <p:cNvCxnSpPr>
                  <a:endCxn id="13" idx="0"/>
                </p:cNvCxnSpPr>
                <p:nvPr>
                  <p:custDataLst>
                    <p:tags r:id="rId19"/>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grpSp>
          <p:nvGrpSpPr>
            <p:cNvPr id="19" name="组合 18"/>
            <p:cNvGrpSpPr/>
            <p:nvPr/>
          </p:nvGrpSpPr>
          <p:grpSpPr>
            <a:xfrm>
              <a:off x="3839" y="3522"/>
              <a:ext cx="1778" cy="1777"/>
              <a:chOff x="6068585" y="1913651"/>
              <a:chExt cx="915273" cy="915274"/>
            </a:xfrm>
          </p:grpSpPr>
          <p:sp>
            <p:nvSpPr>
              <p:cNvPr id="20" name="矩形 19"/>
              <p:cNvSpPr/>
              <p:nvPr>
                <p:custDataLst>
                  <p:tags r:id="rId10"/>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21" name="组合 20"/>
              <p:cNvGrpSpPr/>
              <p:nvPr/>
            </p:nvGrpSpPr>
            <p:grpSpPr>
              <a:xfrm>
                <a:off x="6068585" y="1913651"/>
                <a:ext cx="915273" cy="915273"/>
                <a:chOff x="6068585" y="1913651"/>
                <a:chExt cx="915273" cy="915273"/>
              </a:xfrm>
            </p:grpSpPr>
            <p:cxnSp>
              <p:nvCxnSpPr>
                <p:cNvPr id="22" name="直接连接符 21"/>
                <p:cNvCxnSpPr/>
                <p:nvPr>
                  <p:custDataLst>
                    <p:tags r:id="rId11"/>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custDataLst>
                    <p:tags r:id="rId12"/>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0" name="直接连接符 29"/>
                <p:cNvCxnSpPr>
                  <a:stCxn id="20" idx="3"/>
                </p:cNvCxnSpPr>
                <p:nvPr>
                  <p:custDataLst>
                    <p:tags r:id="rId13"/>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1" name="直接连接符 30"/>
                <p:cNvCxnSpPr>
                  <a:endCxn id="20" idx="0"/>
                </p:cNvCxnSpPr>
                <p:nvPr>
                  <p:custDataLst>
                    <p:tags r:id="rId14"/>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sp>
          <p:nvSpPr>
            <p:cNvPr id="32" name="文本框 31"/>
            <p:cNvSpPr txBox="1"/>
            <p:nvPr>
              <p:custDataLst>
                <p:tags r:id="rId7"/>
              </p:custDataLst>
            </p:nvPr>
          </p:nvSpPr>
          <p:spPr>
            <a:xfrm>
              <a:off x="1516" y="3616"/>
              <a:ext cx="4008" cy="1686"/>
            </a:xfrm>
            <a:prstGeom prst="rect">
              <a:avLst/>
            </a:prstGeom>
            <a:noFill/>
          </p:spPr>
          <p:txBody>
            <a:bodyPr wrap="square" rtlCol="0">
              <a:spAutoFit/>
            </a:bodyPr>
            <a:lstStyle/>
            <a:p>
              <a:pPr algn="dist"/>
              <a:r>
                <a:rPr lang="zh-CN" altLang="en-US" sz="5400">
                  <a:solidFill>
                    <a:schemeClr val="tx1">
                      <a:lumMod val="75000"/>
                      <a:lumOff val="25000"/>
                    </a:schemeClr>
                  </a:solidFill>
                  <a:latin typeface="Arial"/>
                  <a:ea typeface="阿里巴巴普惠体 Medium"/>
                  <a:cs typeface="阿里巴巴普惠体 Medium"/>
                  <a:sym typeface="Arial"/>
                </a:rPr>
                <a:t>强劲</a:t>
              </a:r>
            </a:p>
          </p:txBody>
        </p:sp>
        <p:sp>
          <p:nvSpPr>
            <p:cNvPr id="33" name="文本框 32"/>
            <p:cNvSpPr txBox="1"/>
            <p:nvPr>
              <p:custDataLst>
                <p:tags r:id="rId8"/>
              </p:custDataLst>
            </p:nvPr>
          </p:nvSpPr>
          <p:spPr>
            <a:xfrm>
              <a:off x="1033" y="2506"/>
              <a:ext cx="2483" cy="1069"/>
            </a:xfrm>
            <a:prstGeom prst="rect">
              <a:avLst/>
            </a:prstGeom>
            <a:noFill/>
          </p:spPr>
          <p:txBody>
            <a:bodyPr wrap="square" rtlCol="0">
              <a:spAutoFit/>
            </a:bodyPr>
            <a:lstStyle/>
            <a:p>
              <a:pPr algn="ctr"/>
              <a:r>
                <a:rPr lang="en-US" altLang="zh-CN" sz="3200">
                  <a:solidFill>
                    <a:schemeClr val="tx1">
                      <a:lumMod val="75000"/>
                      <a:lumOff val="25000"/>
                    </a:schemeClr>
                  </a:solidFill>
                  <a:latin typeface="Arial"/>
                  <a:ea typeface="阿里巴巴普惠体 Medium"/>
                  <a:cs typeface="阿里巴巴普惠体 Medium"/>
                  <a:sym typeface="Arial"/>
                </a:rPr>
                <a:t>qiáng </a:t>
              </a:r>
            </a:p>
          </p:txBody>
        </p:sp>
        <p:sp>
          <p:nvSpPr>
            <p:cNvPr id="34" name="文本框 33"/>
            <p:cNvSpPr txBox="1"/>
            <p:nvPr>
              <p:custDataLst>
                <p:tags r:id="rId9"/>
              </p:custDataLst>
            </p:nvPr>
          </p:nvSpPr>
          <p:spPr>
            <a:xfrm>
              <a:off x="3623" y="2506"/>
              <a:ext cx="2210" cy="1069"/>
            </a:xfrm>
            <a:prstGeom prst="rect">
              <a:avLst/>
            </a:prstGeom>
            <a:noFill/>
          </p:spPr>
          <p:txBody>
            <a:bodyPr wrap="square" rtlCol="0">
              <a:spAutoFit/>
            </a:bodyPr>
            <a:lstStyle/>
            <a:p>
              <a:pPr algn="ctr"/>
              <a:r>
                <a:rPr lang="en-US" altLang="zh-CN" sz="3200">
                  <a:solidFill>
                    <a:schemeClr val="tx1">
                      <a:lumMod val="75000"/>
                      <a:lumOff val="25000"/>
                    </a:schemeClr>
                  </a:solidFill>
                  <a:latin typeface="Arial"/>
                  <a:ea typeface="阿里巴巴普惠体 Medium"/>
                  <a:cs typeface="阿里巴巴普惠体 Medium"/>
                  <a:sym typeface="Arial"/>
                </a:rPr>
                <a:t>j</a:t>
              </a:r>
              <a:r>
                <a:rPr lang="en-US" altLang="zh-CN" sz="3200">
                  <a:solidFill>
                    <a:srgbClr val="C00000"/>
                  </a:solidFill>
                  <a:latin typeface="Arial"/>
                  <a:ea typeface="阿里巴巴普惠体 Medium"/>
                  <a:cs typeface="阿里巴巴普惠体 Medium"/>
                  <a:sym typeface="Arial"/>
                </a:rPr>
                <a:t>ìng</a:t>
              </a:r>
            </a:p>
          </p:txBody>
        </p:sp>
      </p:grpSp>
      <p:grpSp>
        <p:nvGrpSpPr>
          <p:cNvPr id="43" name="组合 42"/>
          <p:cNvGrpSpPr/>
          <p:nvPr/>
        </p:nvGrpSpPr>
        <p:grpSpPr>
          <a:xfrm>
            <a:off x="4792346" y="1643063"/>
            <a:ext cx="6189980" cy="1592580"/>
            <a:chOff x="7529" y="2674"/>
            <a:chExt cx="9748" cy="2508"/>
          </a:xfrm>
        </p:grpSpPr>
        <p:sp>
          <p:nvSpPr>
            <p:cNvPr id="5" name="矩形 4"/>
            <p:cNvSpPr/>
            <p:nvPr>
              <p:custDataLst>
                <p:tags r:id="rId4"/>
              </p:custDataLst>
            </p:nvPr>
          </p:nvSpPr>
          <p:spPr>
            <a:xfrm>
              <a:off x="7529" y="2674"/>
              <a:ext cx="9748" cy="2508"/>
            </a:xfrm>
            <a:prstGeom prst="rect">
              <a:avLst/>
            </a:prstGeom>
            <a:noFill/>
            <a:ln>
              <a:gradFill>
                <a:gsLst>
                  <a:gs pos="0">
                    <a:srgbClr val="E83822"/>
                  </a:gs>
                  <a:gs pos="100000">
                    <a:srgbClr val="B31D24"/>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38" name="Gloria的作品4-4"/>
            <p:cNvSpPr>
              <a:spLocks noChangeArrowheads="1"/>
            </p:cNvSpPr>
            <p:nvPr>
              <p:custDataLst>
                <p:tags r:id="rId5"/>
              </p:custDataLst>
            </p:nvPr>
          </p:nvSpPr>
          <p:spPr bwMode="auto">
            <a:xfrm>
              <a:off x="7529" y="2688"/>
              <a:ext cx="4819" cy="864"/>
            </a:xfrm>
            <a:prstGeom prst="roundRect">
              <a:avLst>
                <a:gd name="adj" fmla="val 0"/>
              </a:avLst>
            </a:prstGeom>
            <a:gradFill>
              <a:gsLst>
                <a:gs pos="0">
                  <a:srgbClr val="B31D24"/>
                </a:gs>
                <a:gs pos="100000">
                  <a:srgbClr val="E62E1C"/>
                </a:gs>
              </a:gsLst>
              <a:lin ang="16200000" scaled="0"/>
            </a:gradFill>
            <a:ln>
              <a:noFill/>
            </a:ln>
          </p:spPr>
          <p:txBody>
            <a:bodyPr anchor="ctr"/>
            <a:lstStyle/>
            <a:p>
              <a:pPr algn="ctr" eaLnBrk="1" hangingPunct="1"/>
              <a:r>
                <a:rPr lang="zh-CN" altLang="en-US" sz="2000" b="1" dirty="0">
                  <a:solidFill>
                    <a:schemeClr val="bg1"/>
                  </a:solidFill>
                  <a:latin typeface="Arial"/>
                  <a:ea typeface="阿里巴巴普惠体 Medium"/>
                  <a:cs typeface="阿里巴巴普惠体 Medium"/>
                  <a:sym typeface="Arial"/>
                </a:rPr>
                <a:t>不读包zhā</a:t>
              </a:r>
            </a:p>
          </p:txBody>
        </p:sp>
        <p:sp>
          <p:nvSpPr>
            <p:cNvPr id="39" name="Gloria的作品6"/>
            <p:cNvSpPr txBox="1"/>
            <p:nvPr>
              <p:custDataLst>
                <p:tags r:id="rId6"/>
              </p:custDataLst>
            </p:nvPr>
          </p:nvSpPr>
          <p:spPr>
            <a:xfrm>
              <a:off x="8122" y="3879"/>
              <a:ext cx="6680" cy="585"/>
            </a:xfrm>
            <a:prstGeom prst="rect">
              <a:avLst/>
            </a:prstGeom>
          </p:spPr>
          <p:txBody>
            <a:bodyPr wrap="square" rtlCol="0">
              <a:spAutoFit/>
            </a:bodyPr>
            <a:lstStyle>
              <a:defPPr>
                <a:defRPr lang="zh-CN"/>
              </a:defPPr>
              <a:lvl1pPr algn="ctr">
                <a:defRPr sz="1600">
                  <a:solidFill>
                    <a:schemeClr val="tx1">
                      <a:lumMod val="75000"/>
                      <a:lumOff val="25000"/>
                    </a:schemeClr>
                  </a:solidFill>
                </a:defRPr>
              </a:lvl1pPr>
            </a:lstStyle>
            <a:p>
              <a:pPr algn="l">
                <a:lnSpc>
                  <a:spcPct val="120000"/>
                </a:lnSpc>
              </a:pPr>
              <a:r>
                <a:rPr lang="zh-CN" altLang="en-US" dirty="0">
                  <a:solidFill>
                    <a:schemeClr val="tx1">
                      <a:lumMod val="75000"/>
                      <a:lumOff val="25000"/>
                    </a:schemeClr>
                  </a:solidFill>
                  <a:latin typeface="Arial"/>
                  <a:ea typeface="阿里巴巴普惠体 Medium"/>
                  <a:cs typeface="阿里巴巴普惠体 Medium"/>
                  <a:sym typeface="Arial"/>
                </a:rPr>
                <a:t>[ 释义 ]：（动）包裹捆扎：～伤口</a:t>
              </a:r>
            </a:p>
          </p:txBody>
        </p:sp>
      </p:grpSp>
      <p:grpSp>
        <p:nvGrpSpPr>
          <p:cNvPr id="42" name="组合 41"/>
          <p:cNvGrpSpPr/>
          <p:nvPr/>
        </p:nvGrpSpPr>
        <p:grpSpPr>
          <a:xfrm>
            <a:off x="1631950" y="3888423"/>
            <a:ext cx="6062345" cy="1592580"/>
            <a:chOff x="2570" y="6210"/>
            <a:chExt cx="9547" cy="2508"/>
          </a:xfrm>
        </p:grpSpPr>
        <p:sp>
          <p:nvSpPr>
            <p:cNvPr id="4" name="矩形 3"/>
            <p:cNvSpPr/>
            <p:nvPr>
              <p:custDataLst>
                <p:tags r:id="rId1"/>
              </p:custDataLst>
            </p:nvPr>
          </p:nvSpPr>
          <p:spPr>
            <a:xfrm>
              <a:off x="2570" y="6210"/>
              <a:ext cx="9547" cy="2508"/>
            </a:xfrm>
            <a:prstGeom prst="rect">
              <a:avLst/>
            </a:prstGeom>
            <a:noFill/>
            <a:ln>
              <a:gradFill>
                <a:gsLst>
                  <a:gs pos="0">
                    <a:srgbClr val="E83822"/>
                  </a:gs>
                  <a:gs pos="100000">
                    <a:srgbClr val="B31D24"/>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40" name="Gloria的作品4-4"/>
            <p:cNvSpPr>
              <a:spLocks noChangeArrowheads="1"/>
            </p:cNvSpPr>
            <p:nvPr>
              <p:custDataLst>
                <p:tags r:id="rId2"/>
              </p:custDataLst>
            </p:nvPr>
          </p:nvSpPr>
          <p:spPr bwMode="auto">
            <a:xfrm>
              <a:off x="2570" y="6228"/>
              <a:ext cx="4819" cy="864"/>
            </a:xfrm>
            <a:prstGeom prst="roundRect">
              <a:avLst>
                <a:gd name="adj" fmla="val 0"/>
              </a:avLst>
            </a:prstGeom>
            <a:gradFill>
              <a:gsLst>
                <a:gs pos="0">
                  <a:srgbClr val="B31D24"/>
                </a:gs>
                <a:gs pos="100000">
                  <a:srgbClr val="E62E1C"/>
                </a:gs>
              </a:gsLst>
              <a:lin ang="16200000" scaled="0"/>
            </a:gradFill>
            <a:ln>
              <a:noFill/>
            </a:ln>
          </p:spPr>
          <p:txBody>
            <a:bodyPr anchor="ctr"/>
            <a:lstStyle/>
            <a:p>
              <a:pPr algn="ctr" eaLnBrk="1" hangingPunct="1"/>
              <a:r>
                <a:rPr lang="zh-CN" altLang="en-US" sz="2000" b="1" dirty="0">
                  <a:solidFill>
                    <a:schemeClr val="bg1"/>
                  </a:solidFill>
                  <a:latin typeface="Arial"/>
                  <a:ea typeface="阿里巴巴普惠体 Medium"/>
                  <a:cs typeface="阿里巴巴普惠体 Medium"/>
                  <a:sym typeface="Arial"/>
                </a:rPr>
                <a:t>不读强jìn</a:t>
              </a:r>
            </a:p>
          </p:txBody>
        </p:sp>
        <p:sp>
          <p:nvSpPr>
            <p:cNvPr id="41" name="Gloria的作品6"/>
            <p:cNvSpPr txBox="1"/>
            <p:nvPr>
              <p:custDataLst>
                <p:tags r:id="rId3"/>
              </p:custDataLst>
            </p:nvPr>
          </p:nvSpPr>
          <p:spPr>
            <a:xfrm>
              <a:off x="3040" y="7539"/>
              <a:ext cx="6680" cy="585"/>
            </a:xfrm>
            <a:prstGeom prst="rect">
              <a:avLst/>
            </a:prstGeom>
          </p:spPr>
          <p:txBody>
            <a:bodyPr wrap="square" rtlCol="0">
              <a:spAutoFit/>
            </a:bodyPr>
            <a:lstStyle>
              <a:defPPr>
                <a:defRPr lang="zh-CN"/>
              </a:defPPr>
              <a:lvl1pPr algn="ctr">
                <a:defRPr sz="1600">
                  <a:solidFill>
                    <a:schemeClr val="tx1">
                      <a:lumMod val="75000"/>
                      <a:lumOff val="25000"/>
                    </a:schemeClr>
                  </a:solidFill>
                </a:defRPr>
              </a:lvl1pPr>
            </a:lstStyle>
            <a:p>
              <a:pPr algn="l">
                <a:lnSpc>
                  <a:spcPct val="120000"/>
                </a:lnSpc>
              </a:pPr>
              <a:r>
                <a:rPr lang="zh-CN" altLang="en-US" dirty="0">
                  <a:solidFill>
                    <a:schemeClr val="tx1">
                      <a:lumMod val="75000"/>
                      <a:lumOff val="25000"/>
                    </a:schemeClr>
                  </a:solidFill>
                  <a:latin typeface="Arial"/>
                  <a:ea typeface="阿里巴巴普惠体 Medium"/>
                  <a:cs typeface="阿里巴巴普惠体 Medium"/>
                  <a:sym typeface="Arial"/>
                </a:rPr>
                <a:t>[ 释义 ]：（形）强而有力：实力～|～的山风。</a:t>
              </a:r>
            </a:p>
          </p:txBody>
        </p:sp>
      </p:grpSp>
      <p:pic>
        <p:nvPicPr>
          <p:cNvPr id="44" name="图片 43" descr="51miz-E247417-3B0F2898"/>
          <p:cNvPicPr>
            <a:picLocks noChangeAspect="1"/>
          </p:cNvPicPr>
          <p:nvPr/>
        </p:nvPicPr>
        <p:blipFill>
          <a:blip r:embed="rId37" cstate="email">
            <a:extLst>
              <a:ext uri="{28A0092B-C50C-407E-A947-70E740481C1C}">
                <a14:useLocalDpi xmlns:a14="http://schemas.microsoft.com/office/drawing/2010/main"/>
              </a:ext>
            </a:extLst>
          </a:blip>
          <a:stretch>
            <a:fillRect/>
          </a:stretch>
        </p:blipFill>
        <p:spPr>
          <a:xfrm>
            <a:off x="6184900" y="4318635"/>
            <a:ext cx="1508760" cy="1209040"/>
          </a:xfrm>
          <a:prstGeom prst="rect">
            <a:avLst/>
          </a:prstGeom>
        </p:spPr>
      </p:pic>
      <p:pic>
        <p:nvPicPr>
          <p:cNvPr id="45" name="图片 44" descr="51miz-E247417-3B0F2898"/>
          <p:cNvPicPr>
            <a:picLocks noChangeAspect="1"/>
          </p:cNvPicPr>
          <p:nvPr/>
        </p:nvPicPr>
        <p:blipFill>
          <a:blip r:embed="rId37" cstate="email">
            <a:extLst>
              <a:ext uri="{28A0092B-C50C-407E-A947-70E740481C1C}">
                <a14:useLocalDpi xmlns:a14="http://schemas.microsoft.com/office/drawing/2010/main"/>
              </a:ext>
            </a:extLst>
          </a:blip>
          <a:stretch>
            <a:fillRect/>
          </a:stretch>
        </p:blipFill>
        <p:spPr>
          <a:xfrm flipH="1">
            <a:off x="9460865" y="2056130"/>
            <a:ext cx="1508760" cy="12090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4000">
        <p:split orient="vert" dir="in"/>
      </p:transition>
    </mc:Choice>
    <mc:Fallback xmlns="">
      <p:transition spd="slow" advTm="4000">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p:tgtEl>
                                          <p:spTgt spid="26"/>
                                        </p:tgtEl>
                                        <p:attrNameLst>
                                          <p:attrName>ppt_y</p:attrName>
                                        </p:attrNameLst>
                                      </p:cBhvr>
                                      <p:tavLst>
                                        <p:tav tm="0">
                                          <p:val>
                                            <p:strVal val="#ppt_y+#ppt_h*1.125000"/>
                                          </p:val>
                                        </p:tav>
                                        <p:tav tm="100000">
                                          <p:val>
                                            <p:strVal val="#ppt_y"/>
                                          </p:val>
                                        </p:tav>
                                      </p:tavLst>
                                    </p:anim>
                                    <p:animEffect transition="in" filter="wipe(up)">
                                      <p:cBhvr>
                                        <p:cTn id="8" dur="500"/>
                                        <p:tgtEl>
                                          <p:spTgt spid="26"/>
                                        </p:tgtEl>
                                      </p:cBhvr>
                                    </p:animEffect>
                                  </p:childTnLst>
                                </p:cTn>
                              </p:par>
                            </p:childTnLst>
                          </p:cTn>
                        </p:par>
                        <p:par>
                          <p:cTn id="9" fill="hold">
                            <p:stCondLst>
                              <p:cond delay="500"/>
                            </p:stCondLst>
                            <p:childTnLst>
                              <p:par>
                                <p:cTn id="10" presetID="18" presetClass="entr" presetSubtype="12" fill="hold" nodeType="after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strips(downLeft)">
                                      <p:cBhvr>
                                        <p:cTn id="12" dur="500"/>
                                        <p:tgtEl>
                                          <p:spTgt spid="43"/>
                                        </p:tgtEl>
                                      </p:cBhvr>
                                    </p:animEffect>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45"/>
                                        </p:tgtEl>
                                        <p:attrNameLst>
                                          <p:attrName>style.visibility</p:attrName>
                                        </p:attrNameLst>
                                      </p:cBhvr>
                                      <p:to>
                                        <p:strVal val="visible"/>
                                      </p:to>
                                    </p:set>
                                    <p:anim calcmode="lin" valueType="num">
                                      <p:cBhvr>
                                        <p:cTn id="16" dur="500" fill="hold"/>
                                        <p:tgtEl>
                                          <p:spTgt spid="45"/>
                                        </p:tgtEl>
                                        <p:attrNameLst>
                                          <p:attrName>ppt_w</p:attrName>
                                        </p:attrNameLst>
                                      </p:cBhvr>
                                      <p:tavLst>
                                        <p:tav tm="0">
                                          <p:val>
                                            <p:fltVal val="0"/>
                                          </p:val>
                                        </p:tav>
                                        <p:tav tm="100000">
                                          <p:val>
                                            <p:strVal val="#ppt_w"/>
                                          </p:val>
                                        </p:tav>
                                      </p:tavLst>
                                    </p:anim>
                                    <p:anim calcmode="lin" valueType="num">
                                      <p:cBhvr>
                                        <p:cTn id="17" dur="500" fill="hold"/>
                                        <p:tgtEl>
                                          <p:spTgt spid="45"/>
                                        </p:tgtEl>
                                        <p:attrNameLst>
                                          <p:attrName>ppt_h</p:attrName>
                                        </p:attrNameLst>
                                      </p:cBhvr>
                                      <p:tavLst>
                                        <p:tav tm="0">
                                          <p:val>
                                            <p:fltVal val="0"/>
                                          </p:val>
                                        </p:tav>
                                        <p:tav tm="100000">
                                          <p:val>
                                            <p:strVal val="#ppt_h"/>
                                          </p:val>
                                        </p:tav>
                                      </p:tavLst>
                                    </p:anim>
                                    <p:animEffect transition="in" filter="fade">
                                      <p:cBhvr>
                                        <p:cTn id="18" dur="500"/>
                                        <p:tgtEl>
                                          <p:spTgt spid="45"/>
                                        </p:tgtEl>
                                      </p:cBhvr>
                                    </p:animEffect>
                                  </p:childTnLst>
                                </p:cTn>
                              </p:par>
                            </p:childTnLst>
                          </p:cTn>
                        </p:par>
                        <p:par>
                          <p:cTn id="19" fill="hold">
                            <p:stCondLst>
                              <p:cond delay="1500"/>
                            </p:stCondLst>
                            <p:childTnLst>
                              <p:par>
                                <p:cTn id="20" presetID="22" presetClass="entr" presetSubtype="8" fill="hold" nodeType="after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wipe(left)">
                                      <p:cBhvr>
                                        <p:cTn id="22" dur="500"/>
                                        <p:tgtEl>
                                          <p:spTgt spid="42"/>
                                        </p:tgtEl>
                                      </p:cBhvr>
                                    </p:animEffect>
                                  </p:childTnLst>
                                </p:cTn>
                              </p:par>
                            </p:childTnLst>
                          </p:cTn>
                        </p:par>
                        <p:par>
                          <p:cTn id="23" fill="hold">
                            <p:stCondLst>
                              <p:cond delay="2000"/>
                            </p:stCondLst>
                            <p:childTnLst>
                              <p:par>
                                <p:cTn id="24" presetID="53" presetClass="entr" presetSubtype="16" fill="hold" nodeType="afterEffect">
                                  <p:stCondLst>
                                    <p:cond delay="0"/>
                                  </p:stCondLst>
                                  <p:childTnLst>
                                    <p:set>
                                      <p:cBhvr>
                                        <p:cTn id="25" dur="1" fill="hold">
                                          <p:stCondLst>
                                            <p:cond delay="0"/>
                                          </p:stCondLst>
                                        </p:cTn>
                                        <p:tgtEl>
                                          <p:spTgt spid="44"/>
                                        </p:tgtEl>
                                        <p:attrNameLst>
                                          <p:attrName>style.visibility</p:attrName>
                                        </p:attrNameLst>
                                      </p:cBhvr>
                                      <p:to>
                                        <p:strVal val="visible"/>
                                      </p:to>
                                    </p:set>
                                    <p:anim calcmode="lin" valueType="num">
                                      <p:cBhvr>
                                        <p:cTn id="26" dur="500" fill="hold"/>
                                        <p:tgtEl>
                                          <p:spTgt spid="44"/>
                                        </p:tgtEl>
                                        <p:attrNameLst>
                                          <p:attrName>ppt_w</p:attrName>
                                        </p:attrNameLst>
                                      </p:cBhvr>
                                      <p:tavLst>
                                        <p:tav tm="0">
                                          <p:val>
                                            <p:fltVal val="0"/>
                                          </p:val>
                                        </p:tav>
                                        <p:tav tm="100000">
                                          <p:val>
                                            <p:strVal val="#ppt_w"/>
                                          </p:val>
                                        </p:tav>
                                      </p:tavLst>
                                    </p:anim>
                                    <p:anim calcmode="lin" valueType="num">
                                      <p:cBhvr>
                                        <p:cTn id="27" dur="500" fill="hold"/>
                                        <p:tgtEl>
                                          <p:spTgt spid="44"/>
                                        </p:tgtEl>
                                        <p:attrNameLst>
                                          <p:attrName>ppt_h</p:attrName>
                                        </p:attrNameLst>
                                      </p:cBhvr>
                                      <p:tavLst>
                                        <p:tav tm="0">
                                          <p:val>
                                            <p:fltVal val="0"/>
                                          </p:val>
                                        </p:tav>
                                        <p:tav tm="100000">
                                          <p:val>
                                            <p:strVal val="#ppt_h"/>
                                          </p:val>
                                        </p:tav>
                                      </p:tavLst>
                                    </p:anim>
                                    <p:animEffect transition="in" filter="fade">
                                      <p:cBhvr>
                                        <p:cTn id="28" dur="500"/>
                                        <p:tgtEl>
                                          <p:spTgt spid="44"/>
                                        </p:tgtEl>
                                      </p:cBhvr>
                                    </p:animEffect>
                                  </p:childTnLst>
                                </p:cTn>
                              </p:par>
                            </p:childTnLst>
                          </p:cTn>
                        </p:par>
                        <p:par>
                          <p:cTn id="29" fill="hold">
                            <p:stCondLst>
                              <p:cond delay="2500"/>
                            </p:stCondLst>
                            <p:childTnLst>
                              <p:par>
                                <p:cTn id="30" presetID="53" presetClass="entr" presetSubtype="16" fill="hold"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fltVal val="0"/>
                                          </p:val>
                                        </p:tav>
                                        <p:tav tm="100000">
                                          <p:val>
                                            <p:strVal val="#ppt_w"/>
                                          </p:val>
                                        </p:tav>
                                      </p:tavLst>
                                    </p:anim>
                                    <p:anim calcmode="lin" valueType="num">
                                      <p:cBhvr>
                                        <p:cTn id="33" dur="500" fill="hold"/>
                                        <p:tgtEl>
                                          <p:spTgt spid="11"/>
                                        </p:tgtEl>
                                        <p:attrNameLst>
                                          <p:attrName>ppt_h</p:attrName>
                                        </p:attrNameLst>
                                      </p:cBhvr>
                                      <p:tavLst>
                                        <p:tav tm="0">
                                          <p:val>
                                            <p:fltVal val="0"/>
                                          </p:val>
                                        </p:tav>
                                        <p:tav tm="100000">
                                          <p:val>
                                            <p:strVal val="#ppt_h"/>
                                          </p:val>
                                        </p:tav>
                                      </p:tavLst>
                                    </p:anim>
                                    <p:animEffect transition="in" filter="fade">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组合 10"/>
          <p:cNvGrpSpPr/>
          <p:nvPr/>
        </p:nvGrpSpPr>
        <p:grpSpPr>
          <a:xfrm>
            <a:off x="5777865" y="3512820"/>
            <a:ext cx="548640" cy="411480"/>
            <a:chOff x="2283" y="5531"/>
            <a:chExt cx="864" cy="648"/>
          </a:xfrm>
        </p:grpSpPr>
        <p:sp>
          <p:nvSpPr>
            <p:cNvPr id="3" name="燕尾形 2"/>
            <p:cNvSpPr/>
            <p:nvPr>
              <p:custDataLst>
                <p:tags r:id="rId16"/>
              </p:custDataLst>
            </p:nvPr>
          </p:nvSpPr>
          <p:spPr>
            <a:xfrm>
              <a:off x="2283" y="5531"/>
              <a:ext cx="500" cy="648"/>
            </a:xfrm>
            <a:prstGeom prst="chevron">
              <a:avLst/>
            </a:prstGeom>
            <a:gradFill>
              <a:gsLst>
                <a:gs pos="0">
                  <a:srgbClr val="B31D24"/>
                </a:gs>
                <a:gs pos="100000">
                  <a:srgbClr val="E8382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9" name="燕尾形 8"/>
            <p:cNvSpPr/>
            <p:nvPr>
              <p:custDataLst>
                <p:tags r:id="rId17"/>
              </p:custDataLst>
            </p:nvPr>
          </p:nvSpPr>
          <p:spPr>
            <a:xfrm>
              <a:off x="2647" y="5531"/>
              <a:ext cx="500" cy="648"/>
            </a:xfrm>
            <a:prstGeom prst="chevron">
              <a:avLst/>
            </a:prstGeom>
            <a:gradFill>
              <a:gsLst>
                <a:gs pos="0">
                  <a:srgbClr val="B31D24"/>
                </a:gs>
                <a:gs pos="100000">
                  <a:srgbClr val="E8382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grpSp>
        <p:nvGrpSpPr>
          <p:cNvPr id="26" name="组合 25"/>
          <p:cNvGrpSpPr/>
          <p:nvPr/>
        </p:nvGrpSpPr>
        <p:grpSpPr>
          <a:xfrm>
            <a:off x="2130108" y="1806577"/>
            <a:ext cx="2453005" cy="1527175"/>
            <a:chOff x="1349" y="2506"/>
            <a:chExt cx="4484" cy="2793"/>
          </a:xfrm>
        </p:grpSpPr>
        <p:grpSp>
          <p:nvGrpSpPr>
            <p:cNvPr id="1370" name="组合 1369"/>
            <p:cNvGrpSpPr/>
            <p:nvPr/>
          </p:nvGrpSpPr>
          <p:grpSpPr>
            <a:xfrm>
              <a:off x="1349" y="3522"/>
              <a:ext cx="1778" cy="1777"/>
              <a:chOff x="6068585" y="1913651"/>
              <a:chExt cx="915273" cy="915274"/>
            </a:xfrm>
          </p:grpSpPr>
          <p:sp>
            <p:nvSpPr>
              <p:cNvPr id="1385" name="矩形 1384"/>
              <p:cNvSpPr/>
              <p:nvPr>
                <p:custDataLst>
                  <p:tags r:id="rId11"/>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1386" name="组合 1385"/>
              <p:cNvGrpSpPr/>
              <p:nvPr/>
            </p:nvGrpSpPr>
            <p:grpSpPr>
              <a:xfrm>
                <a:off x="6068585" y="1913651"/>
                <a:ext cx="915273" cy="915273"/>
                <a:chOff x="6068585" y="1913651"/>
                <a:chExt cx="915273" cy="915273"/>
              </a:xfrm>
            </p:grpSpPr>
            <p:cxnSp>
              <p:nvCxnSpPr>
                <p:cNvPr id="1387" name="直接连接符 1386"/>
                <p:cNvCxnSpPr/>
                <p:nvPr>
                  <p:custDataLst>
                    <p:tags r:id="rId12"/>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88" name="直接连接符 1387"/>
                <p:cNvCxnSpPr/>
                <p:nvPr>
                  <p:custDataLst>
                    <p:tags r:id="rId13"/>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89" name="直接连接符 1388"/>
                <p:cNvCxnSpPr>
                  <a:stCxn id="1385" idx="3"/>
                </p:cNvCxnSpPr>
                <p:nvPr>
                  <p:custDataLst>
                    <p:tags r:id="rId14"/>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90" name="直接连接符 1389"/>
                <p:cNvCxnSpPr>
                  <a:endCxn id="1385" idx="0"/>
                </p:cNvCxnSpPr>
                <p:nvPr>
                  <p:custDataLst>
                    <p:tags r:id="rId15"/>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grpSp>
          <p:nvGrpSpPr>
            <p:cNvPr id="1371" name="组合 1370"/>
            <p:cNvGrpSpPr/>
            <p:nvPr/>
          </p:nvGrpSpPr>
          <p:grpSpPr>
            <a:xfrm>
              <a:off x="3839" y="3522"/>
              <a:ext cx="1778" cy="1777"/>
              <a:chOff x="6068585" y="1913651"/>
              <a:chExt cx="915273" cy="915274"/>
            </a:xfrm>
          </p:grpSpPr>
          <p:sp>
            <p:nvSpPr>
              <p:cNvPr id="1379" name="矩形 1378"/>
              <p:cNvSpPr/>
              <p:nvPr>
                <p:custDataLst>
                  <p:tags r:id="rId6"/>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1380" name="组合 1379"/>
              <p:cNvGrpSpPr/>
              <p:nvPr/>
            </p:nvGrpSpPr>
            <p:grpSpPr>
              <a:xfrm>
                <a:off x="6068585" y="1913651"/>
                <a:ext cx="915273" cy="915273"/>
                <a:chOff x="6068585" y="1913651"/>
                <a:chExt cx="915273" cy="915273"/>
              </a:xfrm>
            </p:grpSpPr>
            <p:cxnSp>
              <p:nvCxnSpPr>
                <p:cNvPr id="1381" name="直接连接符 1380"/>
                <p:cNvCxnSpPr/>
                <p:nvPr>
                  <p:custDataLst>
                    <p:tags r:id="rId7"/>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82" name="直接连接符 1381"/>
                <p:cNvCxnSpPr/>
                <p:nvPr>
                  <p:custDataLst>
                    <p:tags r:id="rId8"/>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83" name="直接连接符 1382"/>
                <p:cNvCxnSpPr>
                  <a:stCxn id="1379" idx="3"/>
                </p:cNvCxnSpPr>
                <p:nvPr>
                  <p:custDataLst>
                    <p:tags r:id="rId9"/>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84" name="直接连接符 1383"/>
                <p:cNvCxnSpPr>
                  <a:endCxn id="1379" idx="0"/>
                </p:cNvCxnSpPr>
                <p:nvPr>
                  <p:custDataLst>
                    <p:tags r:id="rId10"/>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sp>
          <p:nvSpPr>
            <p:cNvPr id="48" name="文本框 47"/>
            <p:cNvSpPr txBox="1"/>
            <p:nvPr>
              <p:custDataLst>
                <p:tags r:id="rId3"/>
              </p:custDataLst>
            </p:nvPr>
          </p:nvSpPr>
          <p:spPr>
            <a:xfrm>
              <a:off x="1516" y="3590"/>
              <a:ext cx="4008" cy="1686"/>
            </a:xfrm>
            <a:prstGeom prst="rect">
              <a:avLst/>
            </a:prstGeom>
            <a:noFill/>
          </p:spPr>
          <p:txBody>
            <a:bodyPr wrap="square" rtlCol="0">
              <a:spAutoFit/>
            </a:bodyPr>
            <a:lstStyle/>
            <a:p>
              <a:pPr algn="dist"/>
              <a:r>
                <a:rPr lang="zh-CN" altLang="en-US" sz="5400">
                  <a:solidFill>
                    <a:schemeClr val="tx1">
                      <a:lumMod val="75000"/>
                      <a:lumOff val="25000"/>
                    </a:schemeClr>
                  </a:solidFill>
                  <a:latin typeface="Arial"/>
                  <a:ea typeface="阿里巴巴普惠体 Medium"/>
                  <a:cs typeface="阿里巴巴普惠体 Medium"/>
                  <a:sym typeface="Arial"/>
                </a:rPr>
                <a:t>针灸</a:t>
              </a:r>
            </a:p>
          </p:txBody>
        </p:sp>
        <p:sp>
          <p:nvSpPr>
            <p:cNvPr id="24" name="文本框 23"/>
            <p:cNvSpPr txBox="1"/>
            <p:nvPr>
              <p:custDataLst>
                <p:tags r:id="rId4"/>
              </p:custDataLst>
            </p:nvPr>
          </p:nvSpPr>
          <p:spPr>
            <a:xfrm>
              <a:off x="1349" y="2506"/>
              <a:ext cx="1921" cy="1069"/>
            </a:xfrm>
            <a:prstGeom prst="rect">
              <a:avLst/>
            </a:prstGeom>
            <a:noFill/>
          </p:spPr>
          <p:txBody>
            <a:bodyPr wrap="square" rtlCol="0">
              <a:spAutoFit/>
            </a:bodyPr>
            <a:lstStyle/>
            <a:p>
              <a:pPr algn="ctr"/>
              <a:r>
                <a:rPr lang="en-US" altLang="zh-CN" sz="3200">
                  <a:solidFill>
                    <a:schemeClr val="tx1">
                      <a:lumMod val="75000"/>
                      <a:lumOff val="25000"/>
                    </a:schemeClr>
                  </a:solidFill>
                  <a:latin typeface="Arial"/>
                  <a:ea typeface="阿里巴巴普惠体 Medium"/>
                  <a:cs typeface="阿里巴巴普惠体 Medium"/>
                  <a:sym typeface="Arial"/>
                </a:rPr>
                <a:t>zhē</a:t>
              </a:r>
            </a:p>
          </p:txBody>
        </p:sp>
        <p:sp>
          <p:nvSpPr>
            <p:cNvPr id="25" name="文本框 24"/>
            <p:cNvSpPr txBox="1"/>
            <p:nvPr>
              <p:custDataLst>
                <p:tags r:id="rId5"/>
              </p:custDataLst>
            </p:nvPr>
          </p:nvSpPr>
          <p:spPr>
            <a:xfrm>
              <a:off x="3623" y="2506"/>
              <a:ext cx="2210" cy="1067"/>
            </a:xfrm>
            <a:prstGeom prst="rect">
              <a:avLst/>
            </a:prstGeom>
            <a:noFill/>
          </p:spPr>
          <p:txBody>
            <a:bodyPr wrap="square" rtlCol="0">
              <a:spAutoFit/>
            </a:bodyPr>
            <a:lstStyle/>
            <a:p>
              <a:pPr algn="ctr"/>
              <a:r>
                <a:rPr lang="en-US" altLang="zh-CN" sz="3200">
                  <a:solidFill>
                    <a:schemeClr val="tx1">
                      <a:lumMod val="75000"/>
                      <a:lumOff val="25000"/>
                    </a:schemeClr>
                  </a:solidFill>
                  <a:latin typeface="Arial"/>
                  <a:ea typeface="阿里巴巴普惠体 Medium"/>
                  <a:cs typeface="阿里巴巴普惠体 Medium"/>
                  <a:sym typeface="Arial"/>
                </a:rPr>
                <a:t> ji</a:t>
              </a:r>
              <a:r>
                <a:rPr lang="en-US" altLang="zh-CN" sz="3200">
                  <a:solidFill>
                    <a:srgbClr val="C00000"/>
                  </a:solidFill>
                  <a:latin typeface="Arial"/>
                  <a:ea typeface="阿里巴巴普惠体 Medium"/>
                  <a:cs typeface="阿里巴巴普惠体 Medium"/>
                  <a:sym typeface="Arial"/>
                </a:rPr>
                <a:t>ǔ</a:t>
              </a:r>
            </a:p>
          </p:txBody>
        </p:sp>
      </p:grpSp>
      <p:sp>
        <p:nvSpPr>
          <p:cNvPr id="4" name="Gloria的作品6"/>
          <p:cNvSpPr txBox="1"/>
          <p:nvPr/>
        </p:nvSpPr>
        <p:spPr>
          <a:xfrm>
            <a:off x="1826261" y="4486910"/>
            <a:ext cx="3060700" cy="371705"/>
          </a:xfrm>
          <a:prstGeom prst="rect">
            <a:avLst/>
          </a:prstGeom>
        </p:spPr>
        <p:txBody>
          <a:bodyPr wrap="square" rtlCol="0">
            <a:spAutoFit/>
          </a:bodyPr>
          <a:lstStyle>
            <a:defPPr>
              <a:defRPr lang="zh-CN"/>
            </a:defPPr>
            <a:lvl1pPr algn="ctr">
              <a:defRPr sz="1600">
                <a:solidFill>
                  <a:schemeClr val="tx1">
                    <a:lumMod val="75000"/>
                    <a:lumOff val="25000"/>
                  </a:schemeClr>
                </a:solidFill>
              </a:defRPr>
            </a:lvl1pPr>
          </a:lstStyle>
          <a:p>
            <a:pPr algn="l">
              <a:lnSpc>
                <a:spcPct val="120000"/>
              </a:lnSpc>
            </a:pPr>
            <a:r>
              <a:rPr lang="zh-CN" altLang="en-US" dirty="0">
                <a:solidFill>
                  <a:schemeClr val="tx1">
                    <a:lumMod val="75000"/>
                    <a:lumOff val="25000"/>
                  </a:schemeClr>
                </a:solidFill>
                <a:latin typeface="Arial"/>
                <a:ea typeface="阿里巴巴普惠体 Medium"/>
                <a:cs typeface="阿里巴巴普惠体 Medium"/>
                <a:sym typeface="Arial"/>
              </a:rPr>
              <a:t>[ 释义 ]：中医针法和灸法的总称。</a:t>
            </a:r>
          </a:p>
        </p:txBody>
      </p:sp>
      <p:sp>
        <p:nvSpPr>
          <p:cNvPr id="12" name="Gloria的作品4-4"/>
          <p:cNvSpPr>
            <a:spLocks noChangeArrowheads="1"/>
          </p:cNvSpPr>
          <p:nvPr/>
        </p:nvSpPr>
        <p:spPr bwMode="auto">
          <a:xfrm>
            <a:off x="1826579" y="3717290"/>
            <a:ext cx="3060065" cy="548640"/>
          </a:xfrm>
          <a:prstGeom prst="roundRect">
            <a:avLst>
              <a:gd name="adj" fmla="val 0"/>
            </a:avLst>
          </a:prstGeom>
          <a:gradFill>
            <a:gsLst>
              <a:gs pos="0">
                <a:srgbClr val="B31D24"/>
              </a:gs>
              <a:gs pos="100000">
                <a:srgbClr val="E62E1C"/>
              </a:gs>
            </a:gsLst>
            <a:lin ang="16200000" scaled="0"/>
          </a:gradFill>
          <a:ln>
            <a:noFill/>
          </a:ln>
        </p:spPr>
        <p:txBody>
          <a:bodyPr anchor="ctr"/>
          <a:lstStyle/>
          <a:p>
            <a:pPr algn="ctr" eaLnBrk="1" hangingPunct="1"/>
            <a:r>
              <a:rPr lang="zh-CN" altLang="en-US" sz="2000" b="1" dirty="0">
                <a:solidFill>
                  <a:schemeClr val="bg1"/>
                </a:solidFill>
                <a:latin typeface="Arial"/>
                <a:ea typeface="阿里巴巴普惠体 Medium"/>
                <a:cs typeface="阿里巴巴普惠体 Medium"/>
                <a:sym typeface="Arial"/>
              </a:rPr>
              <a:t>不读针jiū</a:t>
            </a:r>
          </a:p>
        </p:txBody>
      </p:sp>
      <p:grpSp>
        <p:nvGrpSpPr>
          <p:cNvPr id="5" name="组合 4"/>
          <p:cNvGrpSpPr/>
          <p:nvPr/>
        </p:nvGrpSpPr>
        <p:grpSpPr>
          <a:xfrm>
            <a:off x="290020" y="120650"/>
            <a:ext cx="5640245" cy="521970"/>
            <a:chOff x="457" y="190"/>
            <a:chExt cx="8882" cy="822"/>
          </a:xfrm>
        </p:grpSpPr>
        <p:sp>
          <p:nvSpPr>
            <p:cNvPr id="6" name="五角星 5"/>
            <p:cNvSpPr/>
            <p:nvPr>
              <p:custDataLst>
                <p:tags r:id="rId1"/>
              </p:custDataLst>
            </p:nvPr>
          </p:nvSpPr>
          <p:spPr>
            <a:xfrm>
              <a:off x="457" y="250"/>
              <a:ext cx="602" cy="601"/>
            </a:xfrm>
            <a:prstGeom prst="star5">
              <a:avLst>
                <a:gd name="adj" fmla="val 23359"/>
                <a:gd name="hf" fmla="val 105146"/>
                <a:gd name="vf" fmla="val 110557"/>
              </a:avLst>
            </a:prstGeom>
            <a:gradFill>
              <a:gsLst>
                <a:gs pos="0">
                  <a:srgbClr val="BC2124"/>
                </a:gs>
                <a:gs pos="47000">
                  <a:srgbClr val="F1321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latin typeface="Arial"/>
                <a:ea typeface="阿里巴巴普惠体 Medium"/>
                <a:cs typeface="阿里巴巴普惠体 Medium"/>
                <a:sym typeface="Arial"/>
              </a:endParaRPr>
            </a:p>
          </p:txBody>
        </p:sp>
        <p:sp>
          <p:nvSpPr>
            <p:cNvPr id="7" name="文本框 6"/>
            <p:cNvSpPr txBox="1"/>
            <p:nvPr>
              <p:custDataLst>
                <p:tags r:id="rId2"/>
              </p:custDataLst>
            </p:nvPr>
          </p:nvSpPr>
          <p:spPr>
            <a:xfrm>
              <a:off x="1207" y="190"/>
              <a:ext cx="8132" cy="822"/>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l">
                <a:buClrTx/>
                <a:buSzTx/>
                <a:buFontTx/>
              </a:pPr>
              <a:r>
                <a:rPr lang="zh-CN" altLang="en-US" sz="2800" b="1">
                  <a:gradFill>
                    <a:gsLst>
                      <a:gs pos="40000">
                        <a:srgbClr val="F53E21"/>
                      </a:gs>
                      <a:gs pos="100000">
                        <a:srgbClr val="B31D24"/>
                      </a:gs>
                    </a:gsLst>
                    <a:lin ang="5400000" scaled="0"/>
                  </a:gradFill>
                  <a:effectLst/>
                  <a:latin typeface="Arial"/>
                  <a:ea typeface="阿里巴巴普惠体 Medium"/>
                  <a:cs typeface="阿里巴巴普惠体 Medium"/>
                  <a:sym typeface="Arial"/>
                </a:rPr>
                <a:t>这些字你读对了吗？</a:t>
              </a:r>
            </a:p>
          </p:txBody>
        </p:sp>
      </p:grpSp>
      <p:grpSp>
        <p:nvGrpSpPr>
          <p:cNvPr id="2" name="组合 1"/>
          <p:cNvGrpSpPr/>
          <p:nvPr/>
        </p:nvGrpSpPr>
        <p:grpSpPr>
          <a:xfrm>
            <a:off x="7639051" y="1718310"/>
            <a:ext cx="3238500" cy="3841750"/>
            <a:chOff x="12030" y="2706"/>
            <a:chExt cx="5100" cy="6050"/>
          </a:xfrm>
        </p:grpSpPr>
        <p:sp>
          <p:nvSpPr>
            <p:cNvPr id="14" name="矩形 13"/>
            <p:cNvSpPr/>
            <p:nvPr/>
          </p:nvSpPr>
          <p:spPr>
            <a:xfrm>
              <a:off x="12270" y="2956"/>
              <a:ext cx="4860" cy="5800"/>
            </a:xfrm>
            <a:prstGeom prst="rect">
              <a:avLst/>
            </a:prstGeom>
            <a:gradFill>
              <a:gsLst>
                <a:gs pos="0">
                  <a:srgbClr val="B31D24"/>
                </a:gs>
                <a:gs pos="100000">
                  <a:srgbClr val="E62E1C"/>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pic>
          <p:nvPicPr>
            <p:cNvPr id="10" name="图片 9" descr="P-10282470-10257465"/>
            <p:cNvPicPr>
              <a:picLocks noChangeAspect="1"/>
            </p:cNvPicPr>
            <p:nvPr/>
          </p:nvPicPr>
          <p:blipFill>
            <a:blip r:embed="rId20" cstate="email">
              <a:extLst>
                <a:ext uri="{28A0092B-C50C-407E-A947-70E740481C1C}">
                  <a14:useLocalDpi xmlns:a14="http://schemas.microsoft.com/office/drawing/2010/main"/>
                </a:ext>
              </a:extLst>
            </a:blip>
            <a:srcRect/>
            <a:stretch>
              <a:fillRect/>
            </a:stretch>
          </p:blipFill>
          <p:spPr>
            <a:xfrm>
              <a:off x="12030" y="2706"/>
              <a:ext cx="4860" cy="5799"/>
            </a:xfrm>
            <a:custGeom>
              <a:avLst/>
              <a:gdLst/>
              <a:ahLst/>
              <a:cxnLst>
                <a:cxn ang="3">
                  <a:pos x="hc" y="t"/>
                </a:cxn>
                <a:cxn ang="cd2">
                  <a:pos x="l" y="vc"/>
                </a:cxn>
                <a:cxn ang="cd4">
                  <a:pos x="hc" y="b"/>
                </a:cxn>
                <a:cxn ang="0">
                  <a:pos x="r" y="vc"/>
                </a:cxn>
              </a:cxnLst>
              <a:rect l="l" t="t" r="r" b="b"/>
              <a:pathLst>
                <a:path w="4860" h="5799">
                  <a:moveTo>
                    <a:pt x="4860" y="0"/>
                  </a:moveTo>
                  <a:lnTo>
                    <a:pt x="4860" y="5799"/>
                  </a:lnTo>
                  <a:lnTo>
                    <a:pt x="0" y="5799"/>
                  </a:lnTo>
                  <a:lnTo>
                    <a:pt x="0" y="0"/>
                  </a:lnTo>
                  <a:close/>
                </a:path>
              </a:pathLst>
            </a:custGeom>
          </p:spPr>
        </p:pic>
      </p:grpSp>
    </p:spTree>
  </p:cSld>
  <p:clrMapOvr>
    <a:masterClrMapping/>
  </p:clrMapOvr>
  <mc:AlternateContent xmlns:mc="http://schemas.openxmlformats.org/markup-compatibility/2006" xmlns:p14="http://schemas.microsoft.com/office/powerpoint/2010/main">
    <mc:Choice Requires="p14">
      <p:transition spd="slow" p14:dur="1500" advTm="4000">
        <p:split orient="vert" dir="in"/>
      </p:transition>
    </mc:Choice>
    <mc:Fallback xmlns="">
      <p:transition spd="slow" advTm="4000">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anim calcmode="lin" valueType="num">
                                      <p:cBhvr>
                                        <p:cTn id="8" dur="1000" fill="hold"/>
                                        <p:tgtEl>
                                          <p:spTgt spid="26"/>
                                        </p:tgtEl>
                                        <p:attrNameLst>
                                          <p:attrName>ppt_x</p:attrName>
                                        </p:attrNameLst>
                                      </p:cBhvr>
                                      <p:tavLst>
                                        <p:tav tm="0">
                                          <p:val>
                                            <p:strVal val="#ppt_x"/>
                                          </p:val>
                                        </p:tav>
                                        <p:tav tm="100000">
                                          <p:val>
                                            <p:strVal val="#ppt_x"/>
                                          </p:val>
                                        </p:tav>
                                      </p:tavLst>
                                    </p:anim>
                                    <p:anim calcmode="lin" valueType="num">
                                      <p:cBhvr>
                                        <p:cTn id="9" dur="1000" fill="hold"/>
                                        <p:tgtEl>
                                          <p:spTgt spid="2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2" presetClass="entr" presetSubtype="8"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childTnLst>
                          </p:cTn>
                        </p:par>
                        <p:par>
                          <p:cTn id="26" fill="hold">
                            <p:stCondLst>
                              <p:cond delay="3500"/>
                            </p:stCondLst>
                            <p:childTnLst>
                              <p:par>
                                <p:cTn id="27" presetID="53" presetClass="entr" presetSubtype="16" fill="hold" nodeType="after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p:cTn id="29" dur="500" fill="hold"/>
                                        <p:tgtEl>
                                          <p:spTgt spid="2"/>
                                        </p:tgtEl>
                                        <p:attrNameLst>
                                          <p:attrName>ppt_w</p:attrName>
                                        </p:attrNameLst>
                                      </p:cBhvr>
                                      <p:tavLst>
                                        <p:tav tm="0">
                                          <p:val>
                                            <p:fltVal val="0"/>
                                          </p:val>
                                        </p:tav>
                                        <p:tav tm="100000">
                                          <p:val>
                                            <p:strVal val="#ppt_w"/>
                                          </p:val>
                                        </p:tav>
                                      </p:tavLst>
                                    </p:anim>
                                    <p:anim calcmode="lin" valueType="num">
                                      <p:cBhvr>
                                        <p:cTn id="30" dur="500" fill="hold"/>
                                        <p:tgtEl>
                                          <p:spTgt spid="2"/>
                                        </p:tgtEl>
                                        <p:attrNameLst>
                                          <p:attrName>ppt_h</p:attrName>
                                        </p:attrNameLst>
                                      </p:cBhvr>
                                      <p:tavLst>
                                        <p:tav tm="0">
                                          <p:val>
                                            <p:fltVal val="0"/>
                                          </p:val>
                                        </p:tav>
                                        <p:tav tm="100000">
                                          <p:val>
                                            <p:strVal val="#ppt_h"/>
                                          </p:val>
                                        </p:tav>
                                      </p:tavLst>
                                    </p:anim>
                                    <p:animEffect transition="in" filter="fade">
                                      <p:cBhvr>
                                        <p:cTn id="3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2" grpId="0" animBg="1"/>
      <p:bldP spid="12"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90020" y="120650"/>
            <a:ext cx="5640245" cy="521970"/>
            <a:chOff x="457" y="190"/>
            <a:chExt cx="8882" cy="822"/>
          </a:xfrm>
        </p:grpSpPr>
        <p:sp>
          <p:nvSpPr>
            <p:cNvPr id="6" name="五角星 5"/>
            <p:cNvSpPr/>
            <p:nvPr>
              <p:custDataLst>
                <p:tags r:id="rId37"/>
              </p:custDataLst>
            </p:nvPr>
          </p:nvSpPr>
          <p:spPr>
            <a:xfrm>
              <a:off x="457" y="250"/>
              <a:ext cx="602" cy="601"/>
            </a:xfrm>
            <a:prstGeom prst="star5">
              <a:avLst>
                <a:gd name="adj" fmla="val 23359"/>
                <a:gd name="hf" fmla="val 105146"/>
                <a:gd name="vf" fmla="val 110557"/>
              </a:avLst>
            </a:prstGeom>
            <a:gradFill>
              <a:gsLst>
                <a:gs pos="0">
                  <a:srgbClr val="BC2124"/>
                </a:gs>
                <a:gs pos="47000">
                  <a:srgbClr val="F1321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latin typeface="Arial"/>
                <a:ea typeface="阿里巴巴普惠体 Medium"/>
                <a:cs typeface="阿里巴巴普惠体 Medium"/>
                <a:sym typeface="Arial"/>
              </a:endParaRPr>
            </a:p>
          </p:txBody>
        </p:sp>
        <p:sp>
          <p:nvSpPr>
            <p:cNvPr id="7" name="文本框 6"/>
            <p:cNvSpPr txBox="1"/>
            <p:nvPr>
              <p:custDataLst>
                <p:tags r:id="rId38"/>
              </p:custDataLst>
            </p:nvPr>
          </p:nvSpPr>
          <p:spPr>
            <a:xfrm>
              <a:off x="1207" y="190"/>
              <a:ext cx="8132" cy="822"/>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l">
                <a:buClrTx/>
                <a:buSzTx/>
                <a:buFontTx/>
              </a:pPr>
              <a:r>
                <a:rPr lang="zh-CN" altLang="en-US" sz="2800" b="1">
                  <a:gradFill>
                    <a:gsLst>
                      <a:gs pos="40000">
                        <a:srgbClr val="F53E21"/>
                      </a:gs>
                      <a:gs pos="100000">
                        <a:srgbClr val="B31D24"/>
                      </a:gs>
                    </a:gsLst>
                    <a:lin ang="5400000" scaled="0"/>
                  </a:gradFill>
                  <a:effectLst/>
                  <a:latin typeface="Arial"/>
                  <a:ea typeface="阿里巴巴普惠体 Medium"/>
                  <a:cs typeface="阿里巴巴普惠体 Medium"/>
                  <a:sym typeface="Arial"/>
                </a:rPr>
                <a:t>这些字你读对了吗？</a:t>
              </a:r>
            </a:p>
          </p:txBody>
        </p:sp>
      </p:grpSp>
      <p:grpSp>
        <p:nvGrpSpPr>
          <p:cNvPr id="2" name="组合 1"/>
          <p:cNvGrpSpPr/>
          <p:nvPr/>
        </p:nvGrpSpPr>
        <p:grpSpPr>
          <a:xfrm>
            <a:off x="1060450" y="1475106"/>
            <a:ext cx="3458845" cy="3907790"/>
            <a:chOff x="1670" y="2323"/>
            <a:chExt cx="5447" cy="6154"/>
          </a:xfrm>
        </p:grpSpPr>
        <p:sp>
          <p:nvSpPr>
            <p:cNvPr id="4" name="矩形: 圆角 45"/>
            <p:cNvSpPr/>
            <p:nvPr>
              <p:custDataLst>
                <p:tags r:id="rId20"/>
              </p:custDataLst>
            </p:nvPr>
          </p:nvSpPr>
          <p:spPr>
            <a:xfrm>
              <a:off x="1670" y="2323"/>
              <a:ext cx="5447" cy="6154"/>
            </a:xfrm>
            <a:prstGeom prst="roundRect">
              <a:avLst>
                <a:gd name="adj" fmla="val 4330"/>
              </a:avLst>
            </a:prstGeom>
            <a:noFill/>
            <a:ln w="6350">
              <a:solidFill>
                <a:srgbClr val="B31D24"/>
              </a:solidFill>
            </a:ln>
            <a:effectLst>
              <a:outerShdw blurRad="762000" dist="444500" dir="5400000" sx="90000" sy="90000" algn="t" rotWithShape="0">
                <a:schemeClr val="accent1">
                  <a:lumMod val="40000"/>
                  <a:lumOff val="60000"/>
                  <a:alpha val="20000"/>
                </a:schemeClr>
              </a:outerShdw>
            </a:effectLst>
            <a:extLst>
              <a:ext uri="{909E8E84-426E-40DD-AFC4-6F175D3DCCD1}">
                <a14:hiddenFill xmlns:a14="http://schemas.microsoft.com/office/drawing/2010/main">
                  <a:solidFill>
                    <a:srgbClr val="F4F8FA"/>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a:ea typeface="阿里巴巴普惠体 Medium"/>
                <a:cs typeface="阿里巴巴普惠体 Medium"/>
                <a:sym typeface="Arial"/>
              </a:endParaRPr>
            </a:p>
          </p:txBody>
        </p:sp>
        <p:grpSp>
          <p:nvGrpSpPr>
            <p:cNvPr id="5" name="组合 4"/>
            <p:cNvGrpSpPr/>
            <p:nvPr/>
          </p:nvGrpSpPr>
          <p:grpSpPr>
            <a:xfrm>
              <a:off x="2462" y="2629"/>
              <a:ext cx="3863" cy="2405"/>
              <a:chOff x="1349" y="2506"/>
              <a:chExt cx="4484" cy="2793"/>
            </a:xfrm>
          </p:grpSpPr>
          <p:grpSp>
            <p:nvGrpSpPr>
              <p:cNvPr id="9" name="组合 8"/>
              <p:cNvGrpSpPr/>
              <p:nvPr/>
            </p:nvGrpSpPr>
            <p:grpSpPr>
              <a:xfrm>
                <a:off x="1349" y="3522"/>
                <a:ext cx="1778" cy="1777"/>
                <a:chOff x="6068585" y="1913651"/>
                <a:chExt cx="915273" cy="915274"/>
              </a:xfrm>
            </p:grpSpPr>
            <p:sp>
              <p:nvSpPr>
                <p:cNvPr id="10" name="矩形 9"/>
                <p:cNvSpPr/>
                <p:nvPr>
                  <p:custDataLst>
                    <p:tags r:id="rId32"/>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11" name="组合 10"/>
                <p:cNvGrpSpPr/>
                <p:nvPr/>
              </p:nvGrpSpPr>
              <p:grpSpPr>
                <a:xfrm>
                  <a:off x="6068585" y="1913651"/>
                  <a:ext cx="915273" cy="915273"/>
                  <a:chOff x="6068585" y="1913651"/>
                  <a:chExt cx="915273" cy="915273"/>
                </a:xfrm>
              </p:grpSpPr>
              <p:cxnSp>
                <p:nvCxnSpPr>
                  <p:cNvPr id="12" name="直接连接符 11"/>
                  <p:cNvCxnSpPr/>
                  <p:nvPr>
                    <p:custDataLst>
                      <p:tags r:id="rId33"/>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custDataLst>
                      <p:tags r:id="rId34"/>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4" name="直接连接符 13"/>
                  <p:cNvCxnSpPr>
                    <a:stCxn id="10" idx="3"/>
                  </p:cNvCxnSpPr>
                  <p:nvPr>
                    <p:custDataLst>
                      <p:tags r:id="rId35"/>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5" name="直接连接符 14"/>
                  <p:cNvCxnSpPr>
                    <a:endCxn id="10" idx="0"/>
                  </p:cNvCxnSpPr>
                  <p:nvPr>
                    <p:custDataLst>
                      <p:tags r:id="rId36"/>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grpSp>
            <p:nvGrpSpPr>
              <p:cNvPr id="16" name="组合 15"/>
              <p:cNvGrpSpPr/>
              <p:nvPr/>
            </p:nvGrpSpPr>
            <p:grpSpPr>
              <a:xfrm>
                <a:off x="3839" y="3522"/>
                <a:ext cx="1778" cy="1777"/>
                <a:chOff x="6068585" y="1913651"/>
                <a:chExt cx="915273" cy="915274"/>
              </a:xfrm>
            </p:grpSpPr>
            <p:sp>
              <p:nvSpPr>
                <p:cNvPr id="17" name="矩形 16"/>
                <p:cNvSpPr/>
                <p:nvPr>
                  <p:custDataLst>
                    <p:tags r:id="rId27"/>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18" name="组合 17"/>
                <p:cNvGrpSpPr/>
                <p:nvPr/>
              </p:nvGrpSpPr>
              <p:grpSpPr>
                <a:xfrm>
                  <a:off x="6068585" y="1913651"/>
                  <a:ext cx="915273" cy="915273"/>
                  <a:chOff x="6068585" y="1913651"/>
                  <a:chExt cx="915273" cy="915273"/>
                </a:xfrm>
              </p:grpSpPr>
              <p:cxnSp>
                <p:nvCxnSpPr>
                  <p:cNvPr id="19" name="直接连接符 18"/>
                  <p:cNvCxnSpPr/>
                  <p:nvPr>
                    <p:custDataLst>
                      <p:tags r:id="rId28"/>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custDataLst>
                      <p:tags r:id="rId29"/>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0" name="直接连接符 29"/>
                  <p:cNvCxnSpPr>
                    <a:stCxn id="17" idx="3"/>
                  </p:cNvCxnSpPr>
                  <p:nvPr>
                    <p:custDataLst>
                      <p:tags r:id="rId30"/>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32" name="直接连接符 31"/>
                  <p:cNvCxnSpPr>
                    <a:endCxn id="17" idx="0"/>
                  </p:cNvCxnSpPr>
                  <p:nvPr>
                    <p:custDataLst>
                      <p:tags r:id="rId31"/>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sp>
            <p:nvSpPr>
              <p:cNvPr id="20" name="文本框 19"/>
              <p:cNvSpPr txBox="1"/>
              <p:nvPr>
                <p:custDataLst>
                  <p:tags r:id="rId24"/>
                </p:custDataLst>
              </p:nvPr>
            </p:nvSpPr>
            <p:spPr>
              <a:xfrm>
                <a:off x="1516" y="3590"/>
                <a:ext cx="4008" cy="1686"/>
              </a:xfrm>
              <a:prstGeom prst="rect">
                <a:avLst/>
              </a:prstGeom>
              <a:noFill/>
            </p:spPr>
            <p:txBody>
              <a:bodyPr wrap="square" rtlCol="0">
                <a:spAutoFit/>
              </a:bodyPr>
              <a:lstStyle/>
              <a:p>
                <a:pPr algn="dist"/>
                <a:r>
                  <a:rPr lang="zh-CN" altLang="en-US" sz="5400">
                    <a:solidFill>
                      <a:schemeClr val="tx1">
                        <a:lumMod val="75000"/>
                        <a:lumOff val="25000"/>
                      </a:schemeClr>
                    </a:solidFill>
                    <a:latin typeface="Arial"/>
                    <a:ea typeface="阿里巴巴普惠体 Medium"/>
                    <a:cs typeface="阿里巴巴普惠体 Medium"/>
                    <a:sym typeface="Arial"/>
                  </a:rPr>
                  <a:t>龟裂</a:t>
                </a:r>
              </a:p>
            </p:txBody>
          </p:sp>
          <p:sp>
            <p:nvSpPr>
              <p:cNvPr id="21" name="文本框 20"/>
              <p:cNvSpPr txBox="1"/>
              <p:nvPr>
                <p:custDataLst>
                  <p:tags r:id="rId25"/>
                </p:custDataLst>
              </p:nvPr>
            </p:nvSpPr>
            <p:spPr>
              <a:xfrm>
                <a:off x="1349" y="2506"/>
                <a:ext cx="1921" cy="1069"/>
              </a:xfrm>
              <a:prstGeom prst="rect">
                <a:avLst/>
              </a:prstGeom>
              <a:noFill/>
            </p:spPr>
            <p:txBody>
              <a:bodyPr wrap="square" rtlCol="0">
                <a:spAutoFit/>
              </a:bodyPr>
              <a:lstStyle/>
              <a:p>
                <a:pPr algn="ctr"/>
                <a:r>
                  <a:rPr lang="en-US" altLang="zh-CN" sz="3200">
                    <a:solidFill>
                      <a:schemeClr val="tx1">
                        <a:lumMod val="75000"/>
                        <a:lumOff val="25000"/>
                      </a:schemeClr>
                    </a:solidFill>
                    <a:latin typeface="Arial"/>
                    <a:ea typeface="阿里巴巴普惠体 Medium"/>
                    <a:cs typeface="阿里巴巴普惠体 Medium"/>
                    <a:sym typeface="Arial"/>
                  </a:rPr>
                  <a:t>j</a:t>
                </a:r>
                <a:r>
                  <a:rPr lang="en-US" altLang="zh-CN" sz="3200">
                    <a:solidFill>
                      <a:srgbClr val="C00000"/>
                    </a:solidFill>
                    <a:latin typeface="Arial"/>
                    <a:ea typeface="阿里巴巴普惠体 Medium"/>
                    <a:cs typeface="阿里巴巴普惠体 Medium"/>
                    <a:sym typeface="Arial"/>
                  </a:rPr>
                  <a:t>ūn</a:t>
                </a:r>
                <a:r>
                  <a:rPr lang="en-US" altLang="zh-CN" sz="3200">
                    <a:solidFill>
                      <a:schemeClr val="tx1">
                        <a:lumMod val="75000"/>
                        <a:lumOff val="25000"/>
                      </a:schemeClr>
                    </a:solidFill>
                    <a:latin typeface="Arial"/>
                    <a:ea typeface="阿里巴巴普惠体 Medium"/>
                    <a:cs typeface="阿里巴巴普惠体 Medium"/>
                    <a:sym typeface="Arial"/>
                  </a:rPr>
                  <a:t> </a:t>
                </a:r>
              </a:p>
            </p:txBody>
          </p:sp>
          <p:sp>
            <p:nvSpPr>
              <p:cNvPr id="22" name="文本框 21"/>
              <p:cNvSpPr txBox="1"/>
              <p:nvPr>
                <p:custDataLst>
                  <p:tags r:id="rId26"/>
                </p:custDataLst>
              </p:nvPr>
            </p:nvSpPr>
            <p:spPr>
              <a:xfrm>
                <a:off x="3623" y="2506"/>
                <a:ext cx="2210" cy="1067"/>
              </a:xfrm>
              <a:prstGeom prst="rect">
                <a:avLst/>
              </a:prstGeom>
              <a:noFill/>
            </p:spPr>
            <p:txBody>
              <a:bodyPr wrap="square" rtlCol="0">
                <a:spAutoFit/>
              </a:bodyPr>
              <a:lstStyle/>
              <a:p>
                <a:pPr algn="ctr"/>
                <a:r>
                  <a:rPr lang="en-US" altLang="zh-CN" sz="3200">
                    <a:solidFill>
                      <a:schemeClr val="tx1">
                        <a:lumMod val="75000"/>
                        <a:lumOff val="25000"/>
                      </a:schemeClr>
                    </a:solidFill>
                    <a:latin typeface="Arial"/>
                    <a:ea typeface="阿里巴巴普惠体 Medium"/>
                    <a:cs typeface="阿里巴巴普惠体 Medium"/>
                    <a:sym typeface="Arial"/>
                  </a:rPr>
                  <a:t>liè</a:t>
                </a:r>
              </a:p>
            </p:txBody>
          </p:sp>
        </p:grpSp>
        <p:sp>
          <p:nvSpPr>
            <p:cNvPr id="25" name="文本框 24"/>
            <p:cNvSpPr txBox="1"/>
            <p:nvPr>
              <p:custDataLst>
                <p:tags r:id="rId21"/>
              </p:custDataLst>
            </p:nvPr>
          </p:nvSpPr>
          <p:spPr>
            <a:xfrm>
              <a:off x="1865" y="6996"/>
              <a:ext cx="5057" cy="1192"/>
            </a:xfrm>
            <a:prstGeom prst="rect">
              <a:avLst/>
            </a:prstGeom>
            <a:noFill/>
          </p:spPr>
          <p:txBody>
            <a:bodyPr wrap="square" rtlCol="0">
              <a:spAutoFit/>
            </a:bodyPr>
            <a:lstStyle/>
            <a:p>
              <a:pPr indent="0" algn="ctr" fontAlgn="auto">
                <a:lnSpc>
                  <a:spcPct val="120000"/>
                </a:lnSpc>
              </a:pPr>
              <a:r>
                <a:rPr lang="zh-CN" altLang="en-US">
                  <a:solidFill>
                    <a:schemeClr val="tx1">
                      <a:lumMod val="75000"/>
                      <a:lumOff val="25000"/>
                    </a:schemeClr>
                  </a:solidFill>
                  <a:latin typeface="Arial"/>
                  <a:ea typeface="阿里巴巴普惠体 Medium"/>
                  <a:cs typeface="阿里巴巴普惠体 Medium"/>
                  <a:sym typeface="Arial"/>
                </a:rPr>
                <a:t>皲裂。人的皮肤因为寒冷干燥而布满裂纹或出现裂口</a:t>
              </a:r>
            </a:p>
          </p:txBody>
        </p:sp>
        <p:sp>
          <p:nvSpPr>
            <p:cNvPr id="26" name="文本框 25"/>
            <p:cNvSpPr txBox="1"/>
            <p:nvPr>
              <p:custDataLst>
                <p:tags r:id="rId22"/>
              </p:custDataLst>
            </p:nvPr>
          </p:nvSpPr>
          <p:spPr>
            <a:xfrm>
              <a:off x="2646" y="6368"/>
              <a:ext cx="3496" cy="628"/>
            </a:xfrm>
            <a:prstGeom prst="rect">
              <a:avLst/>
            </a:prstGeom>
            <a:noFill/>
          </p:spPr>
          <p:txBody>
            <a:bodyPr wrap="square" rtlCol="0">
              <a:spAutoFit/>
            </a:bodyPr>
            <a:lstStyle/>
            <a:p>
              <a:pPr algn="ctr"/>
              <a:r>
                <a:rPr lang="en-US" altLang="zh-CN" sz="2000">
                  <a:solidFill>
                    <a:schemeClr val="tx1">
                      <a:lumMod val="75000"/>
                      <a:lumOff val="25000"/>
                    </a:schemeClr>
                  </a:solidFill>
                  <a:latin typeface="Arial"/>
                  <a:ea typeface="阿里巴巴普惠体 Medium"/>
                  <a:cs typeface="阿里巴巴普惠体 Medium"/>
                  <a:sym typeface="Arial"/>
                </a:rPr>
                <a:t>[ </a:t>
              </a:r>
              <a:r>
                <a:rPr lang="zh-CN" altLang="en-US" sz="2000">
                  <a:solidFill>
                    <a:schemeClr val="tx1">
                      <a:lumMod val="75000"/>
                      <a:lumOff val="25000"/>
                    </a:schemeClr>
                  </a:solidFill>
                  <a:latin typeface="Arial"/>
                  <a:ea typeface="阿里巴巴普惠体 Medium"/>
                  <a:cs typeface="阿里巴巴普惠体 Medium"/>
                  <a:sym typeface="Arial"/>
                </a:rPr>
                <a:t>释义</a:t>
              </a:r>
              <a:r>
                <a:rPr lang="en-US" altLang="zh-CN" sz="2000">
                  <a:solidFill>
                    <a:schemeClr val="tx1">
                      <a:lumMod val="75000"/>
                      <a:lumOff val="25000"/>
                    </a:schemeClr>
                  </a:solidFill>
                  <a:latin typeface="Arial"/>
                  <a:ea typeface="阿里巴巴普惠体 Medium"/>
                  <a:cs typeface="阿里巴巴普惠体 Medium"/>
                  <a:sym typeface="Arial"/>
                </a:rPr>
                <a:t> ]</a:t>
              </a:r>
            </a:p>
          </p:txBody>
        </p:sp>
        <p:sp>
          <p:nvSpPr>
            <p:cNvPr id="27" name="Gloria的作品4-4"/>
            <p:cNvSpPr>
              <a:spLocks noChangeArrowheads="1"/>
            </p:cNvSpPr>
            <p:nvPr>
              <p:custDataLst>
                <p:tags r:id="rId23"/>
              </p:custDataLst>
            </p:nvPr>
          </p:nvSpPr>
          <p:spPr bwMode="auto">
            <a:xfrm>
              <a:off x="2103" y="5422"/>
              <a:ext cx="4819" cy="864"/>
            </a:xfrm>
            <a:prstGeom prst="roundRect">
              <a:avLst>
                <a:gd name="adj" fmla="val 0"/>
              </a:avLst>
            </a:prstGeom>
            <a:gradFill>
              <a:gsLst>
                <a:gs pos="0">
                  <a:srgbClr val="B31D24"/>
                </a:gs>
                <a:gs pos="100000">
                  <a:srgbClr val="E62E1C"/>
                </a:gs>
              </a:gsLst>
              <a:lin ang="16200000" scaled="0"/>
            </a:gradFill>
            <a:ln>
              <a:noFill/>
            </a:ln>
          </p:spPr>
          <p:txBody>
            <a:bodyPr anchor="ctr"/>
            <a:lstStyle/>
            <a:p>
              <a:pPr algn="ctr" eaLnBrk="1" hangingPunct="1"/>
              <a:r>
                <a:rPr lang="zh-CN" altLang="en-US" sz="2000" b="1" dirty="0">
                  <a:solidFill>
                    <a:schemeClr val="bg1"/>
                  </a:solidFill>
                  <a:latin typeface="Arial"/>
                  <a:ea typeface="阿里巴巴普惠体 Medium"/>
                  <a:cs typeface="阿里巴巴普惠体 Medium"/>
                  <a:sym typeface="Arial"/>
                </a:rPr>
                <a:t>不读gūi裂</a:t>
              </a:r>
            </a:p>
          </p:txBody>
        </p:sp>
      </p:grpSp>
      <p:grpSp>
        <p:nvGrpSpPr>
          <p:cNvPr id="8" name="组合 7"/>
          <p:cNvGrpSpPr/>
          <p:nvPr/>
        </p:nvGrpSpPr>
        <p:grpSpPr>
          <a:xfrm>
            <a:off x="7602855" y="1475105"/>
            <a:ext cx="3458211" cy="3907790"/>
            <a:chOff x="11973" y="2323"/>
            <a:chExt cx="5446" cy="6154"/>
          </a:xfrm>
        </p:grpSpPr>
        <p:grpSp>
          <p:nvGrpSpPr>
            <p:cNvPr id="28" name="组合 27"/>
            <p:cNvGrpSpPr/>
            <p:nvPr/>
          </p:nvGrpSpPr>
          <p:grpSpPr>
            <a:xfrm>
              <a:off x="12765" y="2629"/>
              <a:ext cx="3863" cy="2408"/>
              <a:chOff x="1349" y="2506"/>
              <a:chExt cx="4484" cy="2796"/>
            </a:xfrm>
          </p:grpSpPr>
          <p:grpSp>
            <p:nvGrpSpPr>
              <p:cNvPr id="1370" name="组合 1369"/>
              <p:cNvGrpSpPr/>
              <p:nvPr/>
            </p:nvGrpSpPr>
            <p:grpSpPr>
              <a:xfrm>
                <a:off x="1349" y="3522"/>
                <a:ext cx="1778" cy="1777"/>
                <a:chOff x="6068585" y="1913651"/>
                <a:chExt cx="915273" cy="915274"/>
              </a:xfrm>
            </p:grpSpPr>
            <p:sp>
              <p:nvSpPr>
                <p:cNvPr id="1385" name="矩形 1384"/>
                <p:cNvSpPr/>
                <p:nvPr>
                  <p:custDataLst>
                    <p:tags r:id="rId15"/>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1386" name="组合 1385"/>
                <p:cNvGrpSpPr/>
                <p:nvPr/>
              </p:nvGrpSpPr>
              <p:grpSpPr>
                <a:xfrm>
                  <a:off x="6068585" y="1913651"/>
                  <a:ext cx="915273" cy="915273"/>
                  <a:chOff x="6068585" y="1913651"/>
                  <a:chExt cx="915273" cy="915273"/>
                </a:xfrm>
              </p:grpSpPr>
              <p:cxnSp>
                <p:nvCxnSpPr>
                  <p:cNvPr id="1387" name="直接连接符 1386"/>
                  <p:cNvCxnSpPr/>
                  <p:nvPr>
                    <p:custDataLst>
                      <p:tags r:id="rId16"/>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88" name="直接连接符 1387"/>
                  <p:cNvCxnSpPr/>
                  <p:nvPr>
                    <p:custDataLst>
                      <p:tags r:id="rId17"/>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89" name="直接连接符 1388"/>
                  <p:cNvCxnSpPr>
                    <a:stCxn id="1385" idx="3"/>
                  </p:cNvCxnSpPr>
                  <p:nvPr>
                    <p:custDataLst>
                      <p:tags r:id="rId18"/>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90" name="直接连接符 1389"/>
                  <p:cNvCxnSpPr>
                    <a:endCxn id="1385" idx="0"/>
                  </p:cNvCxnSpPr>
                  <p:nvPr>
                    <p:custDataLst>
                      <p:tags r:id="rId19"/>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grpSp>
            <p:nvGrpSpPr>
              <p:cNvPr id="1371" name="组合 1370"/>
              <p:cNvGrpSpPr/>
              <p:nvPr/>
            </p:nvGrpSpPr>
            <p:grpSpPr>
              <a:xfrm>
                <a:off x="3839" y="3522"/>
                <a:ext cx="1778" cy="1777"/>
                <a:chOff x="6068585" y="1913651"/>
                <a:chExt cx="915273" cy="915274"/>
              </a:xfrm>
            </p:grpSpPr>
            <p:sp>
              <p:nvSpPr>
                <p:cNvPr id="1379" name="矩形 1378"/>
                <p:cNvSpPr/>
                <p:nvPr>
                  <p:custDataLst>
                    <p:tags r:id="rId10"/>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1380" name="组合 1379"/>
                <p:cNvGrpSpPr/>
                <p:nvPr/>
              </p:nvGrpSpPr>
              <p:grpSpPr>
                <a:xfrm>
                  <a:off x="6068585" y="1913651"/>
                  <a:ext cx="915273" cy="915273"/>
                  <a:chOff x="6068585" y="1913651"/>
                  <a:chExt cx="915273" cy="915273"/>
                </a:xfrm>
              </p:grpSpPr>
              <p:cxnSp>
                <p:nvCxnSpPr>
                  <p:cNvPr id="1381" name="直接连接符 1380"/>
                  <p:cNvCxnSpPr/>
                  <p:nvPr>
                    <p:custDataLst>
                      <p:tags r:id="rId11"/>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82" name="直接连接符 1381"/>
                  <p:cNvCxnSpPr/>
                  <p:nvPr>
                    <p:custDataLst>
                      <p:tags r:id="rId12"/>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83" name="直接连接符 1382"/>
                  <p:cNvCxnSpPr>
                    <a:stCxn id="1379" idx="3"/>
                  </p:cNvCxnSpPr>
                  <p:nvPr>
                    <p:custDataLst>
                      <p:tags r:id="rId13"/>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84" name="直接连接符 1383"/>
                  <p:cNvCxnSpPr>
                    <a:endCxn id="1379" idx="0"/>
                  </p:cNvCxnSpPr>
                  <p:nvPr>
                    <p:custDataLst>
                      <p:tags r:id="rId14"/>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sp>
            <p:nvSpPr>
              <p:cNvPr id="48" name="文本框 47"/>
              <p:cNvSpPr txBox="1"/>
              <p:nvPr>
                <p:custDataLst>
                  <p:tags r:id="rId7"/>
                </p:custDataLst>
              </p:nvPr>
            </p:nvSpPr>
            <p:spPr>
              <a:xfrm>
                <a:off x="1516" y="3616"/>
                <a:ext cx="4008" cy="1686"/>
              </a:xfrm>
              <a:prstGeom prst="rect">
                <a:avLst/>
              </a:prstGeom>
              <a:noFill/>
            </p:spPr>
            <p:txBody>
              <a:bodyPr wrap="square" rtlCol="0">
                <a:spAutoFit/>
              </a:bodyPr>
              <a:lstStyle/>
              <a:p>
                <a:pPr algn="dist"/>
                <a:r>
                  <a:rPr lang="zh-CN" altLang="en-US" sz="5400">
                    <a:solidFill>
                      <a:schemeClr val="tx1">
                        <a:lumMod val="75000"/>
                        <a:lumOff val="25000"/>
                      </a:schemeClr>
                    </a:solidFill>
                    <a:latin typeface="Arial"/>
                    <a:ea typeface="阿里巴巴普惠体 Medium"/>
                    <a:cs typeface="阿里巴巴普惠体 Medium"/>
                    <a:sym typeface="Arial"/>
                  </a:rPr>
                  <a:t>喟叹</a:t>
                </a:r>
              </a:p>
            </p:txBody>
          </p:sp>
          <p:sp>
            <p:nvSpPr>
              <p:cNvPr id="29" name="文本框 28"/>
              <p:cNvSpPr txBox="1"/>
              <p:nvPr>
                <p:custDataLst>
                  <p:tags r:id="rId8"/>
                </p:custDataLst>
              </p:nvPr>
            </p:nvSpPr>
            <p:spPr>
              <a:xfrm>
                <a:off x="1349" y="2506"/>
                <a:ext cx="1921" cy="1067"/>
              </a:xfrm>
              <a:prstGeom prst="rect">
                <a:avLst/>
              </a:prstGeom>
              <a:noFill/>
            </p:spPr>
            <p:txBody>
              <a:bodyPr wrap="square" rtlCol="0">
                <a:spAutoFit/>
              </a:bodyPr>
              <a:lstStyle/>
              <a:p>
                <a:pPr algn="ctr"/>
                <a:r>
                  <a:rPr lang="en-US" altLang="zh-CN" sz="3200">
                    <a:solidFill>
                      <a:srgbClr val="C00000"/>
                    </a:solidFill>
                    <a:latin typeface="Arial"/>
                    <a:ea typeface="阿里巴巴普惠体 Medium"/>
                    <a:cs typeface="阿里巴巴普惠体 Medium"/>
                    <a:sym typeface="Arial"/>
                  </a:rPr>
                  <a:t>k</a:t>
                </a:r>
                <a:r>
                  <a:rPr lang="en-US" altLang="zh-CN" sz="3200">
                    <a:solidFill>
                      <a:schemeClr val="tx1">
                        <a:lumMod val="75000"/>
                        <a:lumOff val="25000"/>
                      </a:schemeClr>
                    </a:solidFill>
                    <a:latin typeface="Arial"/>
                    <a:ea typeface="阿里巴巴普惠体 Medium"/>
                    <a:cs typeface="阿里巴巴普惠体 Medium"/>
                    <a:sym typeface="Arial"/>
                  </a:rPr>
                  <a:t>uì </a:t>
                </a:r>
              </a:p>
            </p:txBody>
          </p:sp>
          <p:sp>
            <p:nvSpPr>
              <p:cNvPr id="31" name="文本框 30"/>
              <p:cNvSpPr txBox="1"/>
              <p:nvPr>
                <p:custDataLst>
                  <p:tags r:id="rId9"/>
                </p:custDataLst>
              </p:nvPr>
            </p:nvSpPr>
            <p:spPr>
              <a:xfrm>
                <a:off x="3623" y="2506"/>
                <a:ext cx="2210" cy="1067"/>
              </a:xfrm>
              <a:prstGeom prst="rect">
                <a:avLst/>
              </a:prstGeom>
              <a:noFill/>
            </p:spPr>
            <p:txBody>
              <a:bodyPr wrap="square" rtlCol="0">
                <a:spAutoFit/>
              </a:bodyPr>
              <a:lstStyle/>
              <a:p>
                <a:pPr algn="ctr"/>
                <a:r>
                  <a:rPr lang="en-US" altLang="zh-CN" sz="3200">
                    <a:solidFill>
                      <a:schemeClr val="tx1">
                        <a:lumMod val="75000"/>
                        <a:lumOff val="25000"/>
                      </a:schemeClr>
                    </a:solidFill>
                    <a:latin typeface="Arial"/>
                    <a:ea typeface="阿里巴巴普惠体 Medium"/>
                    <a:cs typeface="阿里巴巴普惠体 Medium"/>
                    <a:sym typeface="Arial"/>
                  </a:rPr>
                  <a:t>tàn</a:t>
                </a:r>
              </a:p>
            </p:txBody>
          </p:sp>
        </p:grpSp>
        <p:sp>
          <p:nvSpPr>
            <p:cNvPr id="40" name="矩形: 圆角 45"/>
            <p:cNvSpPr/>
            <p:nvPr>
              <p:custDataLst>
                <p:tags r:id="rId3"/>
              </p:custDataLst>
            </p:nvPr>
          </p:nvSpPr>
          <p:spPr>
            <a:xfrm>
              <a:off x="11973" y="2323"/>
              <a:ext cx="5447" cy="6154"/>
            </a:xfrm>
            <a:prstGeom prst="roundRect">
              <a:avLst>
                <a:gd name="adj" fmla="val 4330"/>
              </a:avLst>
            </a:prstGeom>
            <a:noFill/>
            <a:ln w="6350">
              <a:solidFill>
                <a:srgbClr val="B31D24"/>
              </a:solidFill>
            </a:ln>
            <a:effectLst>
              <a:outerShdw blurRad="762000" dist="444500" dir="5400000" sx="90000" sy="90000" algn="t" rotWithShape="0">
                <a:schemeClr val="accent1">
                  <a:lumMod val="40000"/>
                  <a:lumOff val="60000"/>
                  <a:alpha val="20000"/>
                </a:schemeClr>
              </a:outerShdw>
            </a:effectLst>
            <a:extLst>
              <a:ext uri="{909E8E84-426E-40DD-AFC4-6F175D3DCCD1}">
                <a14:hiddenFill xmlns:a14="http://schemas.microsoft.com/office/drawing/2010/main">
                  <a:solidFill>
                    <a:srgbClr val="F4F8FA"/>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a:ea typeface="阿里巴巴普惠体 Medium"/>
                <a:cs typeface="阿里巴巴普惠体 Medium"/>
                <a:sym typeface="Arial"/>
              </a:endParaRPr>
            </a:p>
          </p:txBody>
        </p:sp>
        <p:sp>
          <p:nvSpPr>
            <p:cNvPr id="41" name="Gloria的作品4-4"/>
            <p:cNvSpPr>
              <a:spLocks noChangeArrowheads="1"/>
            </p:cNvSpPr>
            <p:nvPr>
              <p:custDataLst>
                <p:tags r:id="rId4"/>
              </p:custDataLst>
            </p:nvPr>
          </p:nvSpPr>
          <p:spPr bwMode="auto">
            <a:xfrm>
              <a:off x="12287" y="5422"/>
              <a:ext cx="4819" cy="864"/>
            </a:xfrm>
            <a:prstGeom prst="roundRect">
              <a:avLst>
                <a:gd name="adj" fmla="val 0"/>
              </a:avLst>
            </a:prstGeom>
            <a:gradFill>
              <a:gsLst>
                <a:gs pos="0">
                  <a:srgbClr val="B31D24"/>
                </a:gs>
                <a:gs pos="100000">
                  <a:srgbClr val="E62E1C"/>
                </a:gs>
              </a:gsLst>
              <a:lin ang="16200000" scaled="0"/>
            </a:gradFill>
            <a:ln>
              <a:noFill/>
            </a:ln>
          </p:spPr>
          <p:txBody>
            <a:bodyPr anchor="ctr"/>
            <a:lstStyle/>
            <a:p>
              <a:pPr algn="ctr" eaLnBrk="1" hangingPunct="1"/>
              <a:r>
                <a:rPr lang="zh-CN" altLang="en-US" sz="2000" b="1" dirty="0">
                  <a:solidFill>
                    <a:schemeClr val="bg1"/>
                  </a:solidFill>
                  <a:latin typeface="Arial"/>
                  <a:ea typeface="阿里巴巴普惠体 Medium"/>
                  <a:cs typeface="阿里巴巴普惠体 Medium"/>
                  <a:sym typeface="Arial"/>
                </a:rPr>
                <a:t>不读wèi叹</a:t>
              </a:r>
            </a:p>
          </p:txBody>
        </p:sp>
        <p:sp>
          <p:nvSpPr>
            <p:cNvPr id="42" name="文本框 41"/>
            <p:cNvSpPr txBox="1"/>
            <p:nvPr>
              <p:custDataLst>
                <p:tags r:id="rId5"/>
              </p:custDataLst>
            </p:nvPr>
          </p:nvSpPr>
          <p:spPr>
            <a:xfrm>
              <a:off x="12063" y="6996"/>
              <a:ext cx="5266" cy="1190"/>
            </a:xfrm>
            <a:prstGeom prst="rect">
              <a:avLst/>
            </a:prstGeom>
            <a:noFill/>
          </p:spPr>
          <p:txBody>
            <a:bodyPr wrap="square" rtlCol="0">
              <a:spAutoFit/>
            </a:bodyPr>
            <a:lstStyle/>
            <a:p>
              <a:pPr indent="0" algn="ctr" fontAlgn="auto">
                <a:lnSpc>
                  <a:spcPct val="120000"/>
                </a:lnSpc>
              </a:pPr>
              <a:r>
                <a:rPr lang="zh-CN" altLang="en-US">
                  <a:solidFill>
                    <a:schemeClr val="tx1">
                      <a:lumMod val="75000"/>
                      <a:lumOff val="25000"/>
                    </a:schemeClr>
                  </a:solidFill>
                  <a:latin typeface="Arial"/>
                  <a:ea typeface="阿里巴巴普惠体 Medium"/>
                  <a:cs typeface="阿里巴巴普惠体 Medium"/>
                  <a:sym typeface="Arial"/>
                </a:rPr>
                <a:t>（书）（动）因感慨而叹气：～不已。</a:t>
              </a:r>
            </a:p>
          </p:txBody>
        </p:sp>
        <p:sp>
          <p:nvSpPr>
            <p:cNvPr id="43" name="文本框 42"/>
            <p:cNvSpPr txBox="1"/>
            <p:nvPr>
              <p:custDataLst>
                <p:tags r:id="rId6"/>
              </p:custDataLst>
            </p:nvPr>
          </p:nvSpPr>
          <p:spPr>
            <a:xfrm>
              <a:off x="13182" y="6368"/>
              <a:ext cx="3029" cy="628"/>
            </a:xfrm>
            <a:prstGeom prst="rect">
              <a:avLst/>
            </a:prstGeom>
            <a:noFill/>
          </p:spPr>
          <p:txBody>
            <a:bodyPr wrap="square" rtlCol="0">
              <a:spAutoFit/>
            </a:bodyPr>
            <a:lstStyle/>
            <a:p>
              <a:pPr algn="ctr"/>
              <a:r>
                <a:rPr lang="en-US" altLang="zh-CN" sz="2000">
                  <a:solidFill>
                    <a:schemeClr val="tx1">
                      <a:lumMod val="75000"/>
                      <a:lumOff val="25000"/>
                    </a:schemeClr>
                  </a:solidFill>
                  <a:latin typeface="Arial"/>
                  <a:ea typeface="阿里巴巴普惠体 Medium"/>
                  <a:cs typeface="阿里巴巴普惠体 Medium"/>
                  <a:sym typeface="Arial"/>
                </a:rPr>
                <a:t>[ </a:t>
              </a:r>
              <a:r>
                <a:rPr lang="zh-CN" altLang="en-US" sz="2000">
                  <a:solidFill>
                    <a:schemeClr val="tx1">
                      <a:lumMod val="75000"/>
                      <a:lumOff val="25000"/>
                    </a:schemeClr>
                  </a:solidFill>
                  <a:latin typeface="Arial"/>
                  <a:ea typeface="阿里巴巴普惠体 Medium"/>
                  <a:cs typeface="阿里巴巴普惠体 Medium"/>
                  <a:sym typeface="Arial"/>
                </a:rPr>
                <a:t>释义</a:t>
              </a:r>
              <a:r>
                <a:rPr lang="en-US" altLang="zh-CN" sz="2000">
                  <a:solidFill>
                    <a:schemeClr val="tx1">
                      <a:lumMod val="75000"/>
                      <a:lumOff val="25000"/>
                    </a:schemeClr>
                  </a:solidFill>
                  <a:latin typeface="Arial"/>
                  <a:ea typeface="阿里巴巴普惠体 Medium"/>
                  <a:cs typeface="阿里巴巴普惠体 Medium"/>
                  <a:sym typeface="Arial"/>
                </a:rPr>
                <a:t> ]</a:t>
              </a:r>
            </a:p>
          </p:txBody>
        </p:sp>
      </p:grpSp>
      <p:grpSp>
        <p:nvGrpSpPr>
          <p:cNvPr id="44" name="组合 43"/>
          <p:cNvGrpSpPr/>
          <p:nvPr/>
        </p:nvGrpSpPr>
        <p:grpSpPr>
          <a:xfrm>
            <a:off x="4892675" y="2270760"/>
            <a:ext cx="2315211" cy="2315210"/>
            <a:chOff x="6135" y="2301"/>
            <a:chExt cx="6932" cy="6932"/>
          </a:xfrm>
        </p:grpSpPr>
        <p:sp>
          <p:nvSpPr>
            <p:cNvPr id="45" name="五角星 44"/>
            <p:cNvSpPr/>
            <p:nvPr>
              <p:custDataLst>
                <p:tags r:id="rId1"/>
              </p:custDataLst>
            </p:nvPr>
          </p:nvSpPr>
          <p:spPr>
            <a:xfrm>
              <a:off x="6727" y="2900"/>
              <a:ext cx="5736" cy="5736"/>
            </a:xfrm>
            <a:prstGeom prst="star5">
              <a:avLst/>
            </a:prstGeom>
            <a:gradFill>
              <a:gsLst>
                <a:gs pos="0">
                  <a:srgbClr val="F1321A"/>
                </a:gs>
                <a:gs pos="5900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46" name="五角星 45"/>
            <p:cNvSpPr/>
            <p:nvPr>
              <p:custDataLst>
                <p:tags r:id="rId2"/>
              </p:custDataLst>
            </p:nvPr>
          </p:nvSpPr>
          <p:spPr>
            <a:xfrm>
              <a:off x="6135" y="2301"/>
              <a:ext cx="6933" cy="6933"/>
            </a:xfrm>
            <a:prstGeom prst="star5">
              <a:avLst/>
            </a:prstGeom>
            <a:noFill/>
            <a:ln>
              <a:gradFill>
                <a:gsLst>
                  <a:gs pos="0">
                    <a:srgbClr val="B91B22"/>
                  </a:gs>
                  <a:gs pos="100000">
                    <a:srgbClr val="EF1618"/>
                  </a:gs>
                </a:gsLst>
                <a:lin ang="108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4000">
        <p:split orient="vert" dir="in"/>
      </p:transition>
    </mc:Choice>
    <mc:Fallback xmlns="">
      <p:transition spd="slow" advTm="4000">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44"/>
                                        </p:tgtEl>
                                        <p:attrNameLst>
                                          <p:attrName>style.visibility</p:attrName>
                                        </p:attrNameLst>
                                      </p:cBhvr>
                                      <p:to>
                                        <p:strVal val="visible"/>
                                      </p:to>
                                    </p:set>
                                    <p:anim calcmode="lin" valueType="num">
                                      <p:cBhvr>
                                        <p:cTn id="13" dur="500" fill="hold"/>
                                        <p:tgtEl>
                                          <p:spTgt spid="44"/>
                                        </p:tgtEl>
                                        <p:attrNameLst>
                                          <p:attrName>ppt_w</p:attrName>
                                        </p:attrNameLst>
                                      </p:cBhvr>
                                      <p:tavLst>
                                        <p:tav tm="0">
                                          <p:val>
                                            <p:fltVal val="0"/>
                                          </p:val>
                                        </p:tav>
                                        <p:tav tm="100000">
                                          <p:val>
                                            <p:strVal val="#ppt_w"/>
                                          </p:val>
                                        </p:tav>
                                      </p:tavLst>
                                    </p:anim>
                                    <p:anim calcmode="lin" valueType="num">
                                      <p:cBhvr>
                                        <p:cTn id="14" dur="500" fill="hold"/>
                                        <p:tgtEl>
                                          <p:spTgt spid="44"/>
                                        </p:tgtEl>
                                        <p:attrNameLst>
                                          <p:attrName>ppt_h</p:attrName>
                                        </p:attrNameLst>
                                      </p:cBhvr>
                                      <p:tavLst>
                                        <p:tav tm="0">
                                          <p:val>
                                            <p:fltVal val="0"/>
                                          </p:val>
                                        </p:tav>
                                        <p:tav tm="100000">
                                          <p:val>
                                            <p:strVal val="#ppt_h"/>
                                          </p:val>
                                        </p:tav>
                                      </p:tavLst>
                                    </p:anim>
                                    <p:animEffect transition="in" filter="fade">
                                      <p:cBhvr>
                                        <p:cTn id="15" dur="500"/>
                                        <p:tgtEl>
                                          <p:spTgt spid="44"/>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2240599" y="1692910"/>
            <a:ext cx="2583180" cy="1529080"/>
            <a:chOff x="1111" y="2506"/>
            <a:chExt cx="4722" cy="2796"/>
          </a:xfrm>
        </p:grpSpPr>
        <p:grpSp>
          <p:nvGrpSpPr>
            <p:cNvPr id="6" name="组合 5"/>
            <p:cNvGrpSpPr/>
            <p:nvPr/>
          </p:nvGrpSpPr>
          <p:grpSpPr>
            <a:xfrm>
              <a:off x="1349" y="3522"/>
              <a:ext cx="1778" cy="1777"/>
              <a:chOff x="6068585" y="1913651"/>
              <a:chExt cx="915273" cy="915274"/>
            </a:xfrm>
          </p:grpSpPr>
          <p:sp>
            <p:nvSpPr>
              <p:cNvPr id="7" name="矩形 6"/>
              <p:cNvSpPr/>
              <p:nvPr>
                <p:custDataLst>
                  <p:tags r:id="rId29"/>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9" name="组合 8"/>
              <p:cNvGrpSpPr/>
              <p:nvPr/>
            </p:nvGrpSpPr>
            <p:grpSpPr>
              <a:xfrm>
                <a:off x="6068585" y="1913651"/>
                <a:ext cx="915273" cy="915273"/>
                <a:chOff x="6068585" y="1913651"/>
                <a:chExt cx="915273" cy="915273"/>
              </a:xfrm>
            </p:grpSpPr>
            <p:cxnSp>
              <p:nvCxnSpPr>
                <p:cNvPr id="10" name="直接连接符 9"/>
                <p:cNvCxnSpPr/>
                <p:nvPr>
                  <p:custDataLst>
                    <p:tags r:id="rId30"/>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custDataLst>
                    <p:tags r:id="rId31"/>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2" name="直接连接符 11"/>
                <p:cNvCxnSpPr>
                  <a:stCxn id="7" idx="3"/>
                </p:cNvCxnSpPr>
                <p:nvPr>
                  <p:custDataLst>
                    <p:tags r:id="rId32"/>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 name="直接连接符 12"/>
                <p:cNvCxnSpPr>
                  <a:endCxn id="7" idx="0"/>
                </p:cNvCxnSpPr>
                <p:nvPr>
                  <p:custDataLst>
                    <p:tags r:id="rId33"/>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grpSp>
          <p:nvGrpSpPr>
            <p:cNvPr id="14" name="组合 13"/>
            <p:cNvGrpSpPr/>
            <p:nvPr/>
          </p:nvGrpSpPr>
          <p:grpSpPr>
            <a:xfrm>
              <a:off x="3839" y="3522"/>
              <a:ext cx="1778" cy="1777"/>
              <a:chOff x="6068585" y="1913651"/>
              <a:chExt cx="915273" cy="915274"/>
            </a:xfrm>
          </p:grpSpPr>
          <p:sp>
            <p:nvSpPr>
              <p:cNvPr id="15" name="矩形 14"/>
              <p:cNvSpPr/>
              <p:nvPr>
                <p:custDataLst>
                  <p:tags r:id="rId24"/>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16" name="组合 15"/>
              <p:cNvGrpSpPr/>
              <p:nvPr/>
            </p:nvGrpSpPr>
            <p:grpSpPr>
              <a:xfrm>
                <a:off x="6068585" y="1913651"/>
                <a:ext cx="915273" cy="915273"/>
                <a:chOff x="6068585" y="1913651"/>
                <a:chExt cx="915273" cy="915273"/>
              </a:xfrm>
            </p:grpSpPr>
            <p:cxnSp>
              <p:nvCxnSpPr>
                <p:cNvPr id="17" name="直接连接符 16"/>
                <p:cNvCxnSpPr/>
                <p:nvPr>
                  <p:custDataLst>
                    <p:tags r:id="rId25"/>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custDataLst>
                    <p:tags r:id="rId26"/>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9" name="直接连接符 18"/>
                <p:cNvCxnSpPr>
                  <a:stCxn id="15" idx="3"/>
                </p:cNvCxnSpPr>
                <p:nvPr>
                  <p:custDataLst>
                    <p:tags r:id="rId27"/>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23" name="直接连接符 22"/>
                <p:cNvCxnSpPr>
                  <a:endCxn id="15" idx="0"/>
                </p:cNvCxnSpPr>
                <p:nvPr>
                  <p:custDataLst>
                    <p:tags r:id="rId28"/>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sp>
          <p:nvSpPr>
            <p:cNvPr id="30" name="文本框 29"/>
            <p:cNvSpPr txBox="1"/>
            <p:nvPr>
              <p:custDataLst>
                <p:tags r:id="rId21"/>
              </p:custDataLst>
            </p:nvPr>
          </p:nvSpPr>
          <p:spPr>
            <a:xfrm>
              <a:off x="1516" y="3616"/>
              <a:ext cx="4008" cy="1686"/>
            </a:xfrm>
            <a:prstGeom prst="rect">
              <a:avLst/>
            </a:prstGeom>
            <a:noFill/>
          </p:spPr>
          <p:txBody>
            <a:bodyPr wrap="square" rtlCol="0">
              <a:spAutoFit/>
            </a:bodyPr>
            <a:lstStyle/>
            <a:p>
              <a:pPr algn="dist"/>
              <a:r>
                <a:rPr lang="zh-CN" altLang="en-US" sz="5400">
                  <a:solidFill>
                    <a:schemeClr val="tx1">
                      <a:lumMod val="75000"/>
                      <a:lumOff val="25000"/>
                    </a:schemeClr>
                  </a:solidFill>
                  <a:latin typeface="Arial"/>
                  <a:ea typeface="阿里巴巴普惠体 Medium"/>
                  <a:cs typeface="阿里巴巴普惠体 Medium"/>
                  <a:sym typeface="Arial"/>
                </a:rPr>
                <a:t>佣金</a:t>
              </a:r>
            </a:p>
          </p:txBody>
        </p:sp>
        <p:sp>
          <p:nvSpPr>
            <p:cNvPr id="32" name="文本框 31"/>
            <p:cNvSpPr txBox="1"/>
            <p:nvPr>
              <p:custDataLst>
                <p:tags r:id="rId22"/>
              </p:custDataLst>
            </p:nvPr>
          </p:nvSpPr>
          <p:spPr>
            <a:xfrm>
              <a:off x="1111" y="2506"/>
              <a:ext cx="2263" cy="1069"/>
            </a:xfrm>
            <a:prstGeom prst="rect">
              <a:avLst/>
            </a:prstGeom>
            <a:noFill/>
          </p:spPr>
          <p:txBody>
            <a:bodyPr wrap="square" rtlCol="0">
              <a:spAutoFit/>
            </a:bodyPr>
            <a:lstStyle/>
            <a:p>
              <a:pPr algn="ctr"/>
              <a:r>
                <a:rPr lang="en-US" altLang="zh-CN" sz="3200">
                  <a:solidFill>
                    <a:schemeClr val="tx1">
                      <a:lumMod val="75000"/>
                      <a:lumOff val="25000"/>
                    </a:schemeClr>
                  </a:solidFill>
                  <a:latin typeface="Arial"/>
                  <a:ea typeface="阿里巴巴普惠体 Medium"/>
                  <a:cs typeface="阿里巴巴普惠体 Medium"/>
                  <a:sym typeface="Arial"/>
                </a:rPr>
                <a:t>y</a:t>
              </a:r>
              <a:r>
                <a:rPr lang="en-US" altLang="zh-CN" sz="3200">
                  <a:solidFill>
                    <a:srgbClr val="C00000"/>
                  </a:solidFill>
                  <a:latin typeface="Arial"/>
                  <a:ea typeface="阿里巴巴普惠体 Medium"/>
                  <a:cs typeface="阿里巴巴普惠体 Medium"/>
                  <a:sym typeface="Arial"/>
                </a:rPr>
                <a:t>ò</a:t>
              </a:r>
              <a:r>
                <a:rPr lang="en-US" altLang="zh-CN" sz="3200">
                  <a:solidFill>
                    <a:schemeClr val="tx1">
                      <a:lumMod val="75000"/>
                      <a:lumOff val="25000"/>
                    </a:schemeClr>
                  </a:solidFill>
                  <a:latin typeface="Arial"/>
                  <a:ea typeface="阿里巴巴普惠体 Medium"/>
                  <a:cs typeface="阿里巴巴普惠体 Medium"/>
                  <a:sym typeface="Arial"/>
                </a:rPr>
                <a:t>ng</a:t>
              </a:r>
            </a:p>
          </p:txBody>
        </p:sp>
        <p:sp>
          <p:nvSpPr>
            <p:cNvPr id="33" name="文本框 32"/>
            <p:cNvSpPr txBox="1"/>
            <p:nvPr>
              <p:custDataLst>
                <p:tags r:id="rId23"/>
              </p:custDataLst>
            </p:nvPr>
          </p:nvSpPr>
          <p:spPr>
            <a:xfrm>
              <a:off x="3623" y="2506"/>
              <a:ext cx="2210" cy="1067"/>
            </a:xfrm>
            <a:prstGeom prst="rect">
              <a:avLst/>
            </a:prstGeom>
            <a:noFill/>
          </p:spPr>
          <p:txBody>
            <a:bodyPr wrap="square" rtlCol="0">
              <a:spAutoFit/>
            </a:bodyPr>
            <a:lstStyle/>
            <a:p>
              <a:pPr algn="ctr"/>
              <a:r>
                <a:rPr lang="en-US" altLang="zh-CN" sz="3200">
                  <a:latin typeface="Arial"/>
                  <a:ea typeface="阿里巴巴普惠体 Medium"/>
                  <a:cs typeface="阿里巴巴普惠体 Medium"/>
                  <a:sym typeface="Arial"/>
                </a:rPr>
                <a:t> jīn</a:t>
              </a:r>
            </a:p>
          </p:txBody>
        </p:sp>
      </p:grpSp>
      <p:sp>
        <p:nvSpPr>
          <p:cNvPr id="36" name="文本框 35"/>
          <p:cNvSpPr txBox="1"/>
          <p:nvPr/>
        </p:nvSpPr>
        <p:spPr>
          <a:xfrm>
            <a:off x="1847215" y="4257676"/>
            <a:ext cx="3422651" cy="757130"/>
          </a:xfrm>
          <a:prstGeom prst="rect">
            <a:avLst/>
          </a:prstGeom>
          <a:noFill/>
        </p:spPr>
        <p:txBody>
          <a:bodyPr wrap="square" rtlCol="0">
            <a:spAutoFit/>
          </a:bodyPr>
          <a:lstStyle/>
          <a:p>
            <a:pPr indent="0" algn="l" fontAlgn="auto">
              <a:lnSpc>
                <a:spcPct val="120000"/>
              </a:lnSpc>
            </a:pPr>
            <a:r>
              <a:rPr lang="en-US" altLang="zh-CN">
                <a:solidFill>
                  <a:schemeClr val="tx1">
                    <a:lumMod val="75000"/>
                    <a:lumOff val="25000"/>
                  </a:schemeClr>
                </a:solidFill>
                <a:latin typeface="Arial"/>
                <a:ea typeface="阿里巴巴普惠体 Medium"/>
                <a:cs typeface="阿里巴巴普惠体 Medium"/>
                <a:sym typeface="Arial"/>
              </a:rPr>
              <a:t>[ </a:t>
            </a:r>
            <a:r>
              <a:rPr lang="zh-CN" altLang="en-US">
                <a:solidFill>
                  <a:schemeClr val="tx1">
                    <a:lumMod val="75000"/>
                    <a:lumOff val="25000"/>
                  </a:schemeClr>
                </a:solidFill>
                <a:latin typeface="Arial"/>
                <a:ea typeface="阿里巴巴普惠体 Medium"/>
                <a:cs typeface="阿里巴巴普惠体 Medium"/>
                <a:sym typeface="Arial"/>
              </a:rPr>
              <a:t>释义</a:t>
            </a:r>
            <a:r>
              <a:rPr lang="en-US" altLang="zh-CN">
                <a:solidFill>
                  <a:schemeClr val="tx1">
                    <a:lumMod val="75000"/>
                    <a:lumOff val="25000"/>
                  </a:schemeClr>
                </a:solidFill>
                <a:latin typeface="Arial"/>
                <a:ea typeface="阿里巴巴普惠体 Medium"/>
                <a:cs typeface="阿里巴巴普惠体 Medium"/>
                <a:sym typeface="Arial"/>
              </a:rPr>
              <a:t> ]</a:t>
            </a:r>
            <a:r>
              <a:rPr lang="zh-CN" altLang="en-US">
                <a:solidFill>
                  <a:schemeClr val="tx1">
                    <a:lumMod val="75000"/>
                    <a:lumOff val="25000"/>
                  </a:schemeClr>
                </a:solidFill>
                <a:latin typeface="Arial"/>
                <a:ea typeface="阿里巴巴普惠体 Medium"/>
                <a:cs typeface="阿里巴巴普惠体 Medium"/>
                <a:sym typeface="Arial"/>
              </a:rPr>
              <a:t>：买卖货物时，中间人或仲介人所得的金钱。</a:t>
            </a:r>
          </a:p>
        </p:txBody>
      </p:sp>
      <p:grpSp>
        <p:nvGrpSpPr>
          <p:cNvPr id="4" name="组合 3"/>
          <p:cNvGrpSpPr/>
          <p:nvPr/>
        </p:nvGrpSpPr>
        <p:grpSpPr>
          <a:xfrm>
            <a:off x="290020" y="120650"/>
            <a:ext cx="5640245" cy="521970"/>
            <a:chOff x="457" y="190"/>
            <a:chExt cx="8882" cy="822"/>
          </a:xfrm>
        </p:grpSpPr>
        <p:sp>
          <p:nvSpPr>
            <p:cNvPr id="20" name="五角星 19"/>
            <p:cNvSpPr/>
            <p:nvPr>
              <p:custDataLst>
                <p:tags r:id="rId19"/>
              </p:custDataLst>
            </p:nvPr>
          </p:nvSpPr>
          <p:spPr>
            <a:xfrm>
              <a:off x="457" y="250"/>
              <a:ext cx="602" cy="601"/>
            </a:xfrm>
            <a:prstGeom prst="star5">
              <a:avLst>
                <a:gd name="adj" fmla="val 23359"/>
                <a:gd name="hf" fmla="val 105146"/>
                <a:gd name="vf" fmla="val 110557"/>
              </a:avLst>
            </a:prstGeom>
            <a:gradFill>
              <a:gsLst>
                <a:gs pos="0">
                  <a:srgbClr val="BC2124"/>
                </a:gs>
                <a:gs pos="47000">
                  <a:srgbClr val="F1321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latin typeface="Arial"/>
                <a:ea typeface="阿里巴巴普惠体 Medium"/>
                <a:cs typeface="阿里巴巴普惠体 Medium"/>
                <a:sym typeface="Arial"/>
              </a:endParaRPr>
            </a:p>
          </p:txBody>
        </p:sp>
        <p:sp>
          <p:nvSpPr>
            <p:cNvPr id="21" name="文本框 20"/>
            <p:cNvSpPr txBox="1"/>
            <p:nvPr>
              <p:custDataLst>
                <p:tags r:id="rId20"/>
              </p:custDataLst>
            </p:nvPr>
          </p:nvSpPr>
          <p:spPr>
            <a:xfrm>
              <a:off x="1207" y="190"/>
              <a:ext cx="8132" cy="822"/>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l">
                <a:buClrTx/>
                <a:buSzTx/>
                <a:buFontTx/>
              </a:pPr>
              <a:r>
                <a:rPr lang="zh-CN" altLang="en-US" sz="2800" b="1">
                  <a:gradFill>
                    <a:gsLst>
                      <a:gs pos="40000">
                        <a:srgbClr val="F53E21"/>
                      </a:gs>
                      <a:gs pos="100000">
                        <a:srgbClr val="B31D24"/>
                      </a:gs>
                    </a:gsLst>
                    <a:lin ang="5400000" scaled="0"/>
                  </a:gradFill>
                  <a:effectLst/>
                  <a:latin typeface="Arial"/>
                  <a:ea typeface="阿里巴巴普惠体 Medium"/>
                  <a:cs typeface="阿里巴巴普惠体 Medium"/>
                  <a:sym typeface="Arial"/>
                </a:rPr>
                <a:t>这些字你读对了吗？</a:t>
              </a:r>
            </a:p>
          </p:txBody>
        </p:sp>
      </p:grpSp>
      <p:grpSp>
        <p:nvGrpSpPr>
          <p:cNvPr id="2" name="组合 1"/>
          <p:cNvGrpSpPr/>
          <p:nvPr/>
        </p:nvGrpSpPr>
        <p:grpSpPr>
          <a:xfrm>
            <a:off x="1114425" y="1297307"/>
            <a:ext cx="10083800" cy="4054475"/>
            <a:chOff x="1755" y="2043"/>
            <a:chExt cx="15880" cy="6385"/>
          </a:xfrm>
        </p:grpSpPr>
        <p:grpSp>
          <p:nvGrpSpPr>
            <p:cNvPr id="22" name="组合 21"/>
            <p:cNvGrpSpPr/>
            <p:nvPr/>
          </p:nvGrpSpPr>
          <p:grpSpPr>
            <a:xfrm>
              <a:off x="1755" y="2154"/>
              <a:ext cx="15881" cy="6274"/>
              <a:chOff x="1946" y="3553"/>
              <a:chExt cx="34230" cy="10919"/>
            </a:xfrm>
          </p:grpSpPr>
          <p:sp>
            <p:nvSpPr>
              <p:cNvPr id="24" name="矩形 23"/>
              <p:cNvSpPr/>
              <p:nvPr>
                <p:custDataLst>
                  <p:tags r:id="rId17"/>
                </p:custDataLst>
              </p:nvPr>
            </p:nvSpPr>
            <p:spPr>
              <a:xfrm>
                <a:off x="1946" y="3553"/>
                <a:ext cx="34228" cy="10919"/>
              </a:xfrm>
              <a:prstGeom prst="rect">
                <a:avLst/>
              </a:prstGeom>
              <a:noFill/>
              <a:ln>
                <a:gradFill>
                  <a:gsLst>
                    <a:gs pos="0">
                      <a:srgbClr val="AF1D24"/>
                    </a:gs>
                    <a:gs pos="100000">
                      <a:srgbClr val="FA1914"/>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25" name="矩形 24"/>
              <p:cNvSpPr/>
              <p:nvPr>
                <p:custDataLst>
                  <p:tags r:id="rId18"/>
                </p:custDataLst>
              </p:nvPr>
            </p:nvSpPr>
            <p:spPr>
              <a:xfrm>
                <a:off x="1946" y="3553"/>
                <a:ext cx="34230" cy="298"/>
              </a:xfrm>
              <a:prstGeom prst="rect">
                <a:avLst/>
              </a:prstGeom>
              <a:gradFill>
                <a:gsLst>
                  <a:gs pos="0">
                    <a:srgbClr val="F1321A"/>
                  </a:gs>
                  <a:gs pos="5900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sp>
          <p:nvSpPr>
            <p:cNvPr id="26" name="流程图: 延期 25"/>
            <p:cNvSpPr/>
            <p:nvPr>
              <p:custDataLst>
                <p:tags r:id="rId14"/>
              </p:custDataLst>
            </p:nvPr>
          </p:nvSpPr>
          <p:spPr>
            <a:xfrm rot="5400000" flipV="1">
              <a:off x="16250" y="2092"/>
              <a:ext cx="914" cy="816"/>
            </a:xfrm>
            <a:prstGeom prst="flowChartDelay">
              <a:avLst/>
            </a:prstGeom>
            <a:gradFill>
              <a:gsLst>
                <a:gs pos="58000">
                  <a:srgbClr val="F1321A"/>
                </a:gs>
                <a:gs pos="100000">
                  <a:srgbClr val="B31D24"/>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nvGrpSpPr>
            <p:cNvPr id="40" name="组合 39"/>
            <p:cNvGrpSpPr/>
            <p:nvPr/>
          </p:nvGrpSpPr>
          <p:grpSpPr>
            <a:xfrm>
              <a:off x="2073" y="2396"/>
              <a:ext cx="676" cy="674"/>
              <a:chOff x="2073" y="2587"/>
              <a:chExt cx="676" cy="674"/>
            </a:xfrm>
          </p:grpSpPr>
          <p:sp>
            <p:nvSpPr>
              <p:cNvPr id="29" name="椭圆 28"/>
              <p:cNvSpPr/>
              <p:nvPr>
                <p:custDataLst>
                  <p:tags r:id="rId15"/>
                </p:custDataLst>
              </p:nvPr>
            </p:nvSpPr>
            <p:spPr>
              <a:xfrm>
                <a:off x="2073" y="2587"/>
                <a:ext cx="676" cy="675"/>
              </a:xfrm>
              <a:prstGeom prst="ellipse">
                <a:avLst/>
              </a:prstGeom>
              <a:gradFill>
                <a:gsLst>
                  <a:gs pos="0">
                    <a:srgbClr val="F1321A"/>
                  </a:gs>
                  <a:gs pos="100000">
                    <a:srgbClr val="B31D2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48" name="五角星 47"/>
              <p:cNvSpPr/>
              <p:nvPr>
                <p:custDataLst>
                  <p:tags r:id="rId16"/>
                </p:custDataLst>
              </p:nvPr>
            </p:nvSpPr>
            <p:spPr>
              <a:xfrm>
                <a:off x="2188" y="2702"/>
                <a:ext cx="446" cy="446"/>
              </a:xfrm>
              <a:prstGeom prst="star5">
                <a:avLst/>
              </a:prstGeom>
              <a:solidFill>
                <a:srgbClr val="FFEE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grpSp>
      <p:sp>
        <p:nvSpPr>
          <p:cNvPr id="39" name="Gloria的作品4-4"/>
          <p:cNvSpPr>
            <a:spLocks noChangeArrowheads="1"/>
          </p:cNvSpPr>
          <p:nvPr/>
        </p:nvSpPr>
        <p:spPr bwMode="auto">
          <a:xfrm>
            <a:off x="2002157" y="3573780"/>
            <a:ext cx="3060065" cy="548640"/>
          </a:xfrm>
          <a:prstGeom prst="roundRect">
            <a:avLst>
              <a:gd name="adj" fmla="val 0"/>
            </a:avLst>
          </a:prstGeom>
          <a:gradFill>
            <a:gsLst>
              <a:gs pos="0">
                <a:srgbClr val="B31D24"/>
              </a:gs>
              <a:gs pos="100000">
                <a:srgbClr val="E62E1C"/>
              </a:gs>
            </a:gsLst>
            <a:lin ang="16200000" scaled="0"/>
          </a:gradFill>
          <a:ln>
            <a:noFill/>
          </a:ln>
        </p:spPr>
        <p:txBody>
          <a:bodyPr anchor="ctr"/>
          <a:lstStyle/>
          <a:p>
            <a:pPr algn="ctr" eaLnBrk="1" hangingPunct="1"/>
            <a:r>
              <a:rPr lang="zh-CN" altLang="en-US" sz="2000" b="1" dirty="0">
                <a:solidFill>
                  <a:schemeClr val="bg1"/>
                </a:solidFill>
                <a:latin typeface="Arial"/>
                <a:ea typeface="阿里巴巴普惠体 Medium"/>
                <a:cs typeface="阿里巴巴普惠体 Medium"/>
                <a:sym typeface="Arial"/>
              </a:rPr>
              <a:t>不读yōng金</a:t>
            </a:r>
          </a:p>
        </p:txBody>
      </p:sp>
      <p:grpSp>
        <p:nvGrpSpPr>
          <p:cNvPr id="57" name="组合 56"/>
          <p:cNvGrpSpPr/>
          <p:nvPr/>
        </p:nvGrpSpPr>
        <p:grpSpPr>
          <a:xfrm>
            <a:off x="7187883" y="1692910"/>
            <a:ext cx="2625851" cy="1529080"/>
            <a:chOff x="1111" y="2506"/>
            <a:chExt cx="4800" cy="2796"/>
          </a:xfrm>
        </p:grpSpPr>
        <p:grpSp>
          <p:nvGrpSpPr>
            <p:cNvPr id="58" name="组合 57"/>
            <p:cNvGrpSpPr/>
            <p:nvPr/>
          </p:nvGrpSpPr>
          <p:grpSpPr>
            <a:xfrm>
              <a:off x="1349" y="3522"/>
              <a:ext cx="1778" cy="1777"/>
              <a:chOff x="6068585" y="1913651"/>
              <a:chExt cx="915273" cy="915274"/>
            </a:xfrm>
          </p:grpSpPr>
          <p:sp>
            <p:nvSpPr>
              <p:cNvPr id="59" name="矩形 58"/>
              <p:cNvSpPr/>
              <p:nvPr>
                <p:custDataLst>
                  <p:tags r:id="rId9"/>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60" name="组合 59"/>
              <p:cNvGrpSpPr/>
              <p:nvPr/>
            </p:nvGrpSpPr>
            <p:grpSpPr>
              <a:xfrm>
                <a:off x="6068585" y="1913651"/>
                <a:ext cx="915273" cy="915273"/>
                <a:chOff x="6068585" y="1913651"/>
                <a:chExt cx="915273" cy="915273"/>
              </a:xfrm>
            </p:grpSpPr>
            <p:cxnSp>
              <p:nvCxnSpPr>
                <p:cNvPr id="61" name="直接连接符 60"/>
                <p:cNvCxnSpPr/>
                <p:nvPr>
                  <p:custDataLst>
                    <p:tags r:id="rId10"/>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custDataLst>
                    <p:tags r:id="rId11"/>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63" name="直接连接符 62"/>
                <p:cNvCxnSpPr>
                  <a:stCxn id="59" idx="3"/>
                </p:cNvCxnSpPr>
                <p:nvPr>
                  <p:custDataLst>
                    <p:tags r:id="rId12"/>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64" name="直接连接符 63"/>
                <p:cNvCxnSpPr>
                  <a:endCxn id="59" idx="0"/>
                </p:cNvCxnSpPr>
                <p:nvPr>
                  <p:custDataLst>
                    <p:tags r:id="rId13"/>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grpSp>
          <p:nvGrpSpPr>
            <p:cNvPr id="65" name="组合 64"/>
            <p:cNvGrpSpPr/>
            <p:nvPr/>
          </p:nvGrpSpPr>
          <p:grpSpPr>
            <a:xfrm>
              <a:off x="3839" y="3522"/>
              <a:ext cx="1778" cy="1777"/>
              <a:chOff x="6068585" y="1913651"/>
              <a:chExt cx="915273" cy="915274"/>
            </a:xfrm>
          </p:grpSpPr>
          <p:sp>
            <p:nvSpPr>
              <p:cNvPr id="66" name="矩形 65"/>
              <p:cNvSpPr/>
              <p:nvPr>
                <p:custDataLst>
                  <p:tags r:id="rId4"/>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67" name="组合 66"/>
              <p:cNvGrpSpPr/>
              <p:nvPr/>
            </p:nvGrpSpPr>
            <p:grpSpPr>
              <a:xfrm>
                <a:off x="6068585" y="1913651"/>
                <a:ext cx="915273" cy="915273"/>
                <a:chOff x="6068585" y="1913651"/>
                <a:chExt cx="915273" cy="915273"/>
              </a:xfrm>
            </p:grpSpPr>
            <p:cxnSp>
              <p:nvCxnSpPr>
                <p:cNvPr id="68" name="直接连接符 67"/>
                <p:cNvCxnSpPr/>
                <p:nvPr>
                  <p:custDataLst>
                    <p:tags r:id="rId5"/>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custDataLst>
                    <p:tags r:id="rId6"/>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70" name="直接连接符 69"/>
                <p:cNvCxnSpPr>
                  <a:stCxn id="66" idx="3"/>
                </p:cNvCxnSpPr>
                <p:nvPr>
                  <p:custDataLst>
                    <p:tags r:id="rId7"/>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71" name="直接连接符 70"/>
                <p:cNvCxnSpPr>
                  <a:endCxn id="66" idx="0"/>
                </p:cNvCxnSpPr>
                <p:nvPr>
                  <p:custDataLst>
                    <p:tags r:id="rId8"/>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sp>
          <p:nvSpPr>
            <p:cNvPr id="72" name="文本框 71"/>
            <p:cNvSpPr txBox="1"/>
            <p:nvPr>
              <p:custDataLst>
                <p:tags r:id="rId1"/>
              </p:custDataLst>
            </p:nvPr>
          </p:nvSpPr>
          <p:spPr>
            <a:xfrm>
              <a:off x="1516" y="3616"/>
              <a:ext cx="4008" cy="1686"/>
            </a:xfrm>
            <a:prstGeom prst="rect">
              <a:avLst/>
            </a:prstGeom>
            <a:noFill/>
          </p:spPr>
          <p:txBody>
            <a:bodyPr wrap="square" rtlCol="0">
              <a:spAutoFit/>
            </a:bodyPr>
            <a:lstStyle/>
            <a:p>
              <a:pPr algn="dist"/>
              <a:r>
                <a:rPr lang="zh-CN" altLang="en-US" sz="5400">
                  <a:solidFill>
                    <a:schemeClr val="tx1">
                      <a:lumMod val="75000"/>
                      <a:lumOff val="25000"/>
                    </a:schemeClr>
                  </a:solidFill>
                  <a:latin typeface="Arial"/>
                  <a:ea typeface="阿里巴巴普惠体 Medium"/>
                  <a:cs typeface="阿里巴巴普惠体 Medium"/>
                  <a:sym typeface="Arial"/>
                </a:rPr>
                <a:t>牛虻</a:t>
              </a:r>
            </a:p>
          </p:txBody>
        </p:sp>
        <p:sp>
          <p:nvSpPr>
            <p:cNvPr id="73" name="文本框 72"/>
            <p:cNvSpPr txBox="1"/>
            <p:nvPr>
              <p:custDataLst>
                <p:tags r:id="rId2"/>
              </p:custDataLst>
            </p:nvPr>
          </p:nvSpPr>
          <p:spPr>
            <a:xfrm>
              <a:off x="1111" y="2506"/>
              <a:ext cx="2263" cy="1067"/>
            </a:xfrm>
            <a:prstGeom prst="rect">
              <a:avLst/>
            </a:prstGeom>
            <a:noFill/>
          </p:spPr>
          <p:txBody>
            <a:bodyPr wrap="square" rtlCol="0">
              <a:spAutoFit/>
            </a:bodyPr>
            <a:lstStyle/>
            <a:p>
              <a:pPr algn="ctr"/>
              <a:r>
                <a:rPr lang="en-US" altLang="zh-CN" sz="3200">
                  <a:solidFill>
                    <a:schemeClr val="tx1">
                      <a:lumMod val="75000"/>
                      <a:lumOff val="25000"/>
                    </a:schemeClr>
                  </a:solidFill>
                  <a:latin typeface="Arial"/>
                  <a:ea typeface="阿里巴巴普惠体 Medium"/>
                  <a:cs typeface="阿里巴巴普惠体 Medium"/>
                  <a:sym typeface="Arial"/>
                </a:rPr>
                <a:t>niú</a:t>
              </a:r>
            </a:p>
          </p:txBody>
        </p:sp>
        <p:sp>
          <p:nvSpPr>
            <p:cNvPr id="74" name="文本框 73"/>
            <p:cNvSpPr txBox="1"/>
            <p:nvPr>
              <p:custDataLst>
                <p:tags r:id="rId3"/>
              </p:custDataLst>
            </p:nvPr>
          </p:nvSpPr>
          <p:spPr>
            <a:xfrm>
              <a:off x="3452" y="2506"/>
              <a:ext cx="2459" cy="1069"/>
            </a:xfrm>
            <a:prstGeom prst="rect">
              <a:avLst/>
            </a:prstGeom>
            <a:noFill/>
          </p:spPr>
          <p:txBody>
            <a:bodyPr wrap="square" rtlCol="0">
              <a:spAutoFit/>
            </a:bodyPr>
            <a:lstStyle/>
            <a:p>
              <a:pPr algn="ctr"/>
              <a:r>
                <a:rPr lang="en-US" altLang="zh-CN" sz="3200">
                  <a:solidFill>
                    <a:schemeClr val="tx1">
                      <a:lumMod val="75000"/>
                      <a:lumOff val="25000"/>
                    </a:schemeClr>
                  </a:solidFill>
                  <a:latin typeface="Arial"/>
                  <a:ea typeface="阿里巴巴普惠体 Medium"/>
                  <a:cs typeface="阿里巴巴普惠体 Medium"/>
                  <a:sym typeface="Arial"/>
                </a:rPr>
                <a:t>m</a:t>
              </a:r>
              <a:r>
                <a:rPr lang="en-US" altLang="zh-CN" sz="3200">
                  <a:solidFill>
                    <a:srgbClr val="C00000"/>
                  </a:solidFill>
                  <a:latin typeface="Arial"/>
                  <a:ea typeface="阿里巴巴普惠体 Medium"/>
                  <a:cs typeface="阿里巴巴普惠体 Medium"/>
                  <a:sym typeface="Arial"/>
                </a:rPr>
                <a:t>é</a:t>
              </a:r>
              <a:r>
                <a:rPr lang="en-US" altLang="zh-CN" sz="3200">
                  <a:solidFill>
                    <a:schemeClr val="tx1">
                      <a:lumMod val="75000"/>
                      <a:lumOff val="25000"/>
                    </a:schemeClr>
                  </a:solidFill>
                  <a:latin typeface="Arial"/>
                  <a:ea typeface="阿里巴巴普惠体 Medium"/>
                  <a:cs typeface="阿里巴巴普惠体 Medium"/>
                  <a:sym typeface="Arial"/>
                </a:rPr>
                <a:t>ng</a:t>
              </a:r>
            </a:p>
          </p:txBody>
        </p:sp>
      </p:grpSp>
      <p:sp>
        <p:nvSpPr>
          <p:cNvPr id="75" name="文本框 74"/>
          <p:cNvSpPr txBox="1"/>
          <p:nvPr/>
        </p:nvSpPr>
        <p:spPr>
          <a:xfrm>
            <a:off x="6794500" y="4257675"/>
            <a:ext cx="3422651" cy="755650"/>
          </a:xfrm>
          <a:prstGeom prst="rect">
            <a:avLst/>
          </a:prstGeom>
          <a:noFill/>
        </p:spPr>
        <p:txBody>
          <a:bodyPr wrap="square" rtlCol="0">
            <a:spAutoFit/>
          </a:bodyPr>
          <a:lstStyle/>
          <a:p>
            <a:pPr indent="0" algn="l" fontAlgn="auto">
              <a:lnSpc>
                <a:spcPct val="120000"/>
              </a:lnSpc>
            </a:pPr>
            <a:r>
              <a:rPr lang="en-US" altLang="zh-CN">
                <a:solidFill>
                  <a:schemeClr val="tx1">
                    <a:lumMod val="75000"/>
                    <a:lumOff val="25000"/>
                  </a:schemeClr>
                </a:solidFill>
                <a:latin typeface="Arial"/>
                <a:ea typeface="阿里巴巴普惠体 Medium"/>
                <a:cs typeface="阿里巴巴普惠体 Medium"/>
                <a:sym typeface="Arial"/>
              </a:rPr>
              <a:t>[ </a:t>
            </a:r>
            <a:r>
              <a:rPr lang="zh-CN" altLang="en-US">
                <a:solidFill>
                  <a:schemeClr val="tx1">
                    <a:lumMod val="75000"/>
                    <a:lumOff val="25000"/>
                  </a:schemeClr>
                </a:solidFill>
                <a:latin typeface="Arial"/>
                <a:ea typeface="阿里巴巴普惠体 Medium"/>
                <a:cs typeface="阿里巴巴普惠体 Medium"/>
                <a:sym typeface="Arial"/>
              </a:rPr>
              <a:t>释义</a:t>
            </a:r>
            <a:r>
              <a:rPr lang="en-US" altLang="zh-CN">
                <a:solidFill>
                  <a:schemeClr val="tx1">
                    <a:lumMod val="75000"/>
                    <a:lumOff val="25000"/>
                  </a:schemeClr>
                </a:solidFill>
                <a:latin typeface="Arial"/>
                <a:ea typeface="阿里巴巴普惠体 Medium"/>
                <a:cs typeface="阿里巴巴普惠体 Medium"/>
                <a:sym typeface="Arial"/>
              </a:rPr>
              <a:t> ]</a:t>
            </a:r>
            <a:r>
              <a:rPr lang="zh-CN" altLang="en-US">
                <a:solidFill>
                  <a:schemeClr val="tx1">
                    <a:lumMod val="75000"/>
                    <a:lumOff val="25000"/>
                  </a:schemeClr>
                </a:solidFill>
                <a:latin typeface="Arial"/>
                <a:ea typeface="阿里巴巴普惠体 Medium"/>
                <a:cs typeface="阿里巴巴普惠体 Medium"/>
                <a:sym typeface="Arial"/>
              </a:rPr>
              <a:t>：动物名。昆虫纲双翅目虻科。</a:t>
            </a:r>
            <a:endParaRPr lang="en-US" altLang="zh-CN">
              <a:solidFill>
                <a:schemeClr val="tx1">
                  <a:lumMod val="75000"/>
                  <a:lumOff val="25000"/>
                </a:schemeClr>
              </a:solidFill>
              <a:latin typeface="Arial"/>
              <a:ea typeface="阿里巴巴普惠体 Medium"/>
              <a:cs typeface="阿里巴巴普惠体 Medium"/>
              <a:sym typeface="Arial"/>
            </a:endParaRPr>
          </a:p>
        </p:txBody>
      </p:sp>
      <p:sp>
        <p:nvSpPr>
          <p:cNvPr id="76" name="Gloria的作品4-4"/>
          <p:cNvSpPr>
            <a:spLocks noChangeArrowheads="1"/>
          </p:cNvSpPr>
          <p:nvPr/>
        </p:nvSpPr>
        <p:spPr bwMode="auto">
          <a:xfrm>
            <a:off x="6949441" y="3573780"/>
            <a:ext cx="3060065" cy="548640"/>
          </a:xfrm>
          <a:prstGeom prst="roundRect">
            <a:avLst>
              <a:gd name="adj" fmla="val 0"/>
            </a:avLst>
          </a:prstGeom>
          <a:gradFill>
            <a:gsLst>
              <a:gs pos="0">
                <a:srgbClr val="B31D24"/>
              </a:gs>
              <a:gs pos="100000">
                <a:srgbClr val="E62E1C"/>
              </a:gs>
            </a:gsLst>
            <a:lin ang="16200000" scaled="0"/>
          </a:gradFill>
          <a:ln>
            <a:noFill/>
          </a:ln>
        </p:spPr>
        <p:txBody>
          <a:bodyPr anchor="ctr"/>
          <a:lstStyle/>
          <a:p>
            <a:pPr algn="ctr" eaLnBrk="1" hangingPunct="1"/>
            <a:r>
              <a:rPr lang="zh-CN" altLang="en-US" sz="2000" b="1" dirty="0">
                <a:solidFill>
                  <a:schemeClr val="bg1"/>
                </a:solidFill>
                <a:latin typeface="Arial"/>
                <a:ea typeface="阿里巴巴普惠体 Medium"/>
                <a:cs typeface="阿里巴巴普惠体 Medium"/>
                <a:sym typeface="Arial"/>
              </a:rPr>
              <a:t>不读牛máng</a:t>
            </a:r>
          </a:p>
        </p:txBody>
      </p:sp>
      <p:cxnSp>
        <p:nvCxnSpPr>
          <p:cNvPr id="77" name="直接连接符 76"/>
          <p:cNvCxnSpPr/>
          <p:nvPr/>
        </p:nvCxnSpPr>
        <p:spPr>
          <a:xfrm>
            <a:off x="6175375" y="1840865"/>
            <a:ext cx="0" cy="3145790"/>
          </a:xfrm>
          <a:prstGeom prst="line">
            <a:avLst/>
          </a:prstGeom>
          <a:ln>
            <a:solidFill>
              <a:srgbClr val="BD0608"/>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500" advTm="4000">
        <p:split orient="vert" dir="in"/>
      </p:transition>
    </mc:Choice>
    <mc:Fallback xmlns="">
      <p:transition spd="slow" advTm="4000">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42" presetClass="entr" presetSubtype="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par>
                          <p:cTn id="17" fill="hold">
                            <p:stCondLst>
                              <p:cond delay="1500"/>
                            </p:stCondLst>
                            <p:childTnLst>
                              <p:par>
                                <p:cTn id="18" presetID="42" presetClass="entr" presetSubtype="0" fill="hold" grpId="0"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Effect transition="in" filter="fade">
                                      <p:cBhvr>
                                        <p:cTn id="26" dur="1000"/>
                                        <p:tgtEl>
                                          <p:spTgt spid="36"/>
                                        </p:tgtEl>
                                      </p:cBhvr>
                                    </p:animEffect>
                                    <p:anim calcmode="lin" valueType="num">
                                      <p:cBhvr>
                                        <p:cTn id="27" dur="1000" fill="hold"/>
                                        <p:tgtEl>
                                          <p:spTgt spid="36"/>
                                        </p:tgtEl>
                                        <p:attrNameLst>
                                          <p:attrName>ppt_x</p:attrName>
                                        </p:attrNameLst>
                                      </p:cBhvr>
                                      <p:tavLst>
                                        <p:tav tm="0">
                                          <p:val>
                                            <p:strVal val="#ppt_x"/>
                                          </p:val>
                                        </p:tav>
                                        <p:tav tm="100000">
                                          <p:val>
                                            <p:strVal val="#ppt_x"/>
                                          </p:val>
                                        </p:tav>
                                      </p:tavLst>
                                    </p:anim>
                                    <p:anim calcmode="lin" valueType="num">
                                      <p:cBhvr>
                                        <p:cTn id="28" dur="1000" fill="hold"/>
                                        <p:tgtEl>
                                          <p:spTgt spid="36"/>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42" presetClass="entr" presetSubtype="0" fill="hold" nodeType="afterEffect">
                                  <p:stCondLst>
                                    <p:cond delay="0"/>
                                  </p:stCondLst>
                                  <p:childTnLst>
                                    <p:set>
                                      <p:cBhvr>
                                        <p:cTn id="31" dur="1" fill="hold">
                                          <p:stCondLst>
                                            <p:cond delay="0"/>
                                          </p:stCondLst>
                                        </p:cTn>
                                        <p:tgtEl>
                                          <p:spTgt spid="77"/>
                                        </p:tgtEl>
                                        <p:attrNameLst>
                                          <p:attrName>style.visibility</p:attrName>
                                        </p:attrNameLst>
                                      </p:cBhvr>
                                      <p:to>
                                        <p:strVal val="visible"/>
                                      </p:to>
                                    </p:set>
                                    <p:animEffect transition="in" filter="fade">
                                      <p:cBhvr>
                                        <p:cTn id="32" dur="1000"/>
                                        <p:tgtEl>
                                          <p:spTgt spid="77"/>
                                        </p:tgtEl>
                                      </p:cBhvr>
                                    </p:animEffect>
                                    <p:anim calcmode="lin" valueType="num">
                                      <p:cBhvr>
                                        <p:cTn id="33" dur="1000" fill="hold"/>
                                        <p:tgtEl>
                                          <p:spTgt spid="77"/>
                                        </p:tgtEl>
                                        <p:attrNameLst>
                                          <p:attrName>ppt_x</p:attrName>
                                        </p:attrNameLst>
                                      </p:cBhvr>
                                      <p:tavLst>
                                        <p:tav tm="0">
                                          <p:val>
                                            <p:strVal val="#ppt_x"/>
                                          </p:val>
                                        </p:tav>
                                        <p:tav tm="100000">
                                          <p:val>
                                            <p:strVal val="#ppt_x"/>
                                          </p:val>
                                        </p:tav>
                                      </p:tavLst>
                                    </p:anim>
                                    <p:anim calcmode="lin" valueType="num">
                                      <p:cBhvr>
                                        <p:cTn id="34" dur="1000" fill="hold"/>
                                        <p:tgtEl>
                                          <p:spTgt spid="77"/>
                                        </p:tgtEl>
                                        <p:attrNameLst>
                                          <p:attrName>ppt_y</p:attrName>
                                        </p:attrNameLst>
                                      </p:cBhvr>
                                      <p:tavLst>
                                        <p:tav tm="0">
                                          <p:val>
                                            <p:strVal val="#ppt_y+.1"/>
                                          </p:val>
                                        </p:tav>
                                        <p:tav tm="100000">
                                          <p:val>
                                            <p:strVal val="#ppt_y"/>
                                          </p:val>
                                        </p:tav>
                                      </p:tavLst>
                                    </p:anim>
                                  </p:childTnLst>
                                </p:cTn>
                              </p:par>
                            </p:childTnLst>
                          </p:cTn>
                        </p:par>
                        <p:par>
                          <p:cTn id="35" fill="hold">
                            <p:stCondLst>
                              <p:cond delay="4500"/>
                            </p:stCondLst>
                            <p:childTnLst>
                              <p:par>
                                <p:cTn id="36" presetID="42" presetClass="entr" presetSubtype="0" fill="hold" nodeType="afterEffect">
                                  <p:stCondLst>
                                    <p:cond delay="0"/>
                                  </p:stCondLst>
                                  <p:childTnLst>
                                    <p:set>
                                      <p:cBhvr>
                                        <p:cTn id="37" dur="1" fill="hold">
                                          <p:stCondLst>
                                            <p:cond delay="0"/>
                                          </p:stCondLst>
                                        </p:cTn>
                                        <p:tgtEl>
                                          <p:spTgt spid="57"/>
                                        </p:tgtEl>
                                        <p:attrNameLst>
                                          <p:attrName>style.visibility</p:attrName>
                                        </p:attrNameLst>
                                      </p:cBhvr>
                                      <p:to>
                                        <p:strVal val="visible"/>
                                      </p:to>
                                    </p:set>
                                    <p:animEffect transition="in" filter="fade">
                                      <p:cBhvr>
                                        <p:cTn id="38" dur="1000"/>
                                        <p:tgtEl>
                                          <p:spTgt spid="57"/>
                                        </p:tgtEl>
                                      </p:cBhvr>
                                    </p:animEffect>
                                    <p:anim calcmode="lin" valueType="num">
                                      <p:cBhvr>
                                        <p:cTn id="39" dur="1000" fill="hold"/>
                                        <p:tgtEl>
                                          <p:spTgt spid="57"/>
                                        </p:tgtEl>
                                        <p:attrNameLst>
                                          <p:attrName>ppt_x</p:attrName>
                                        </p:attrNameLst>
                                      </p:cBhvr>
                                      <p:tavLst>
                                        <p:tav tm="0">
                                          <p:val>
                                            <p:strVal val="#ppt_x"/>
                                          </p:val>
                                        </p:tav>
                                        <p:tav tm="100000">
                                          <p:val>
                                            <p:strVal val="#ppt_x"/>
                                          </p:val>
                                        </p:tav>
                                      </p:tavLst>
                                    </p:anim>
                                    <p:anim calcmode="lin" valueType="num">
                                      <p:cBhvr>
                                        <p:cTn id="40" dur="1000" fill="hold"/>
                                        <p:tgtEl>
                                          <p:spTgt spid="57"/>
                                        </p:tgtEl>
                                        <p:attrNameLst>
                                          <p:attrName>ppt_y</p:attrName>
                                        </p:attrNameLst>
                                      </p:cBhvr>
                                      <p:tavLst>
                                        <p:tav tm="0">
                                          <p:val>
                                            <p:strVal val="#ppt_y+.1"/>
                                          </p:val>
                                        </p:tav>
                                        <p:tav tm="100000">
                                          <p:val>
                                            <p:strVal val="#ppt_y"/>
                                          </p:val>
                                        </p:tav>
                                      </p:tavLst>
                                    </p:anim>
                                  </p:childTnLst>
                                </p:cTn>
                              </p:par>
                            </p:childTnLst>
                          </p:cTn>
                        </p:par>
                        <p:par>
                          <p:cTn id="41" fill="hold">
                            <p:stCondLst>
                              <p:cond delay="5500"/>
                            </p:stCondLst>
                            <p:childTnLst>
                              <p:par>
                                <p:cTn id="42" presetID="42" presetClass="entr" presetSubtype="0" fill="hold" grpId="0" nodeType="afterEffect">
                                  <p:stCondLst>
                                    <p:cond delay="0"/>
                                  </p:stCondLst>
                                  <p:childTnLst>
                                    <p:set>
                                      <p:cBhvr>
                                        <p:cTn id="43" dur="1" fill="hold">
                                          <p:stCondLst>
                                            <p:cond delay="0"/>
                                          </p:stCondLst>
                                        </p:cTn>
                                        <p:tgtEl>
                                          <p:spTgt spid="76"/>
                                        </p:tgtEl>
                                        <p:attrNameLst>
                                          <p:attrName>style.visibility</p:attrName>
                                        </p:attrNameLst>
                                      </p:cBhvr>
                                      <p:to>
                                        <p:strVal val="visible"/>
                                      </p:to>
                                    </p:set>
                                    <p:animEffect transition="in" filter="fade">
                                      <p:cBhvr>
                                        <p:cTn id="44" dur="1000"/>
                                        <p:tgtEl>
                                          <p:spTgt spid="76"/>
                                        </p:tgtEl>
                                      </p:cBhvr>
                                    </p:animEffect>
                                    <p:anim calcmode="lin" valueType="num">
                                      <p:cBhvr>
                                        <p:cTn id="45" dur="1000" fill="hold"/>
                                        <p:tgtEl>
                                          <p:spTgt spid="76"/>
                                        </p:tgtEl>
                                        <p:attrNameLst>
                                          <p:attrName>ppt_x</p:attrName>
                                        </p:attrNameLst>
                                      </p:cBhvr>
                                      <p:tavLst>
                                        <p:tav tm="0">
                                          <p:val>
                                            <p:strVal val="#ppt_x"/>
                                          </p:val>
                                        </p:tav>
                                        <p:tav tm="100000">
                                          <p:val>
                                            <p:strVal val="#ppt_x"/>
                                          </p:val>
                                        </p:tav>
                                      </p:tavLst>
                                    </p:anim>
                                    <p:anim calcmode="lin" valueType="num">
                                      <p:cBhvr>
                                        <p:cTn id="46" dur="1000" fill="hold"/>
                                        <p:tgtEl>
                                          <p:spTgt spid="76"/>
                                        </p:tgtEl>
                                        <p:attrNameLst>
                                          <p:attrName>ppt_y</p:attrName>
                                        </p:attrNameLst>
                                      </p:cBhvr>
                                      <p:tavLst>
                                        <p:tav tm="0">
                                          <p:val>
                                            <p:strVal val="#ppt_y+.1"/>
                                          </p:val>
                                        </p:tav>
                                        <p:tav tm="100000">
                                          <p:val>
                                            <p:strVal val="#ppt_y"/>
                                          </p:val>
                                        </p:tav>
                                      </p:tavLst>
                                    </p:anim>
                                  </p:childTnLst>
                                </p:cTn>
                              </p:par>
                            </p:childTnLst>
                          </p:cTn>
                        </p:par>
                        <p:par>
                          <p:cTn id="47" fill="hold">
                            <p:stCondLst>
                              <p:cond delay="6500"/>
                            </p:stCondLst>
                            <p:childTnLst>
                              <p:par>
                                <p:cTn id="48" presetID="42" presetClass="entr" presetSubtype="0" fill="hold" grpId="0" nodeType="afterEffect">
                                  <p:stCondLst>
                                    <p:cond delay="0"/>
                                  </p:stCondLst>
                                  <p:childTnLst>
                                    <p:set>
                                      <p:cBhvr>
                                        <p:cTn id="49" dur="1" fill="hold">
                                          <p:stCondLst>
                                            <p:cond delay="0"/>
                                          </p:stCondLst>
                                        </p:cTn>
                                        <p:tgtEl>
                                          <p:spTgt spid="75"/>
                                        </p:tgtEl>
                                        <p:attrNameLst>
                                          <p:attrName>style.visibility</p:attrName>
                                        </p:attrNameLst>
                                      </p:cBhvr>
                                      <p:to>
                                        <p:strVal val="visible"/>
                                      </p:to>
                                    </p:set>
                                    <p:animEffect transition="in" filter="fade">
                                      <p:cBhvr>
                                        <p:cTn id="50" dur="1000"/>
                                        <p:tgtEl>
                                          <p:spTgt spid="75"/>
                                        </p:tgtEl>
                                      </p:cBhvr>
                                    </p:animEffect>
                                    <p:anim calcmode="lin" valueType="num">
                                      <p:cBhvr>
                                        <p:cTn id="51" dur="1000" fill="hold"/>
                                        <p:tgtEl>
                                          <p:spTgt spid="75"/>
                                        </p:tgtEl>
                                        <p:attrNameLst>
                                          <p:attrName>ppt_x</p:attrName>
                                        </p:attrNameLst>
                                      </p:cBhvr>
                                      <p:tavLst>
                                        <p:tav tm="0">
                                          <p:val>
                                            <p:strVal val="#ppt_x"/>
                                          </p:val>
                                        </p:tav>
                                        <p:tav tm="100000">
                                          <p:val>
                                            <p:strVal val="#ppt_x"/>
                                          </p:val>
                                        </p:tav>
                                      </p:tavLst>
                                    </p:anim>
                                    <p:anim calcmode="lin" valueType="num">
                                      <p:cBhvr>
                                        <p:cTn id="52"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36" grpId="1"/>
      <p:bldP spid="39" grpId="0" animBg="1"/>
      <p:bldP spid="39" grpId="1" animBg="1"/>
      <p:bldP spid="75" grpId="0"/>
      <p:bldP spid="75" grpId="1"/>
      <p:bldP spid="76" grpId="0" animBg="1"/>
      <p:bldP spid="76"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90020" y="120650"/>
            <a:ext cx="5640245" cy="521970"/>
            <a:chOff x="457" y="190"/>
            <a:chExt cx="8882" cy="822"/>
          </a:xfrm>
        </p:grpSpPr>
        <p:sp>
          <p:nvSpPr>
            <p:cNvPr id="20" name="五角星 19"/>
            <p:cNvSpPr/>
            <p:nvPr>
              <p:custDataLst>
                <p:tags r:id="rId41"/>
              </p:custDataLst>
            </p:nvPr>
          </p:nvSpPr>
          <p:spPr>
            <a:xfrm>
              <a:off x="457" y="250"/>
              <a:ext cx="602" cy="601"/>
            </a:xfrm>
            <a:prstGeom prst="star5">
              <a:avLst>
                <a:gd name="adj" fmla="val 23359"/>
                <a:gd name="hf" fmla="val 105146"/>
                <a:gd name="vf" fmla="val 110557"/>
              </a:avLst>
            </a:prstGeom>
            <a:gradFill>
              <a:gsLst>
                <a:gs pos="0">
                  <a:srgbClr val="BC2124"/>
                </a:gs>
                <a:gs pos="47000">
                  <a:srgbClr val="F1321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latin typeface="Arial"/>
                <a:ea typeface="阿里巴巴普惠体 Medium"/>
                <a:cs typeface="阿里巴巴普惠体 Medium"/>
                <a:sym typeface="Arial"/>
              </a:endParaRPr>
            </a:p>
          </p:txBody>
        </p:sp>
        <p:sp>
          <p:nvSpPr>
            <p:cNvPr id="21" name="文本框 20"/>
            <p:cNvSpPr txBox="1"/>
            <p:nvPr>
              <p:custDataLst>
                <p:tags r:id="rId42"/>
              </p:custDataLst>
            </p:nvPr>
          </p:nvSpPr>
          <p:spPr>
            <a:xfrm>
              <a:off x="1207" y="190"/>
              <a:ext cx="8132" cy="822"/>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l">
                <a:buClrTx/>
                <a:buSzTx/>
                <a:buFontTx/>
              </a:pPr>
              <a:r>
                <a:rPr lang="zh-CN" altLang="en-US" sz="2800" b="1">
                  <a:gradFill>
                    <a:gsLst>
                      <a:gs pos="40000">
                        <a:srgbClr val="F53E21"/>
                      </a:gs>
                      <a:gs pos="100000">
                        <a:srgbClr val="B31D24"/>
                      </a:gs>
                    </a:gsLst>
                    <a:lin ang="5400000" scaled="0"/>
                  </a:gradFill>
                  <a:effectLst/>
                  <a:latin typeface="Arial"/>
                  <a:ea typeface="阿里巴巴普惠体 Medium"/>
                  <a:cs typeface="阿里巴巴普惠体 Medium"/>
                  <a:sym typeface="Arial"/>
                </a:rPr>
                <a:t>这些字你读对了吗？</a:t>
              </a:r>
            </a:p>
          </p:txBody>
        </p:sp>
      </p:grpSp>
      <p:sp>
        <p:nvSpPr>
          <p:cNvPr id="12" name="右箭头 11"/>
          <p:cNvSpPr/>
          <p:nvPr/>
        </p:nvSpPr>
        <p:spPr>
          <a:xfrm>
            <a:off x="3728722" y="2040890"/>
            <a:ext cx="658495" cy="462280"/>
          </a:xfrm>
          <a:prstGeom prst="rightArrow">
            <a:avLst>
              <a:gd name="adj1" fmla="val 50000"/>
              <a:gd name="adj2" fmla="val 57777"/>
            </a:avLst>
          </a:prstGeom>
          <a:gradFill>
            <a:gsLst>
              <a:gs pos="0">
                <a:srgbClr val="F1321A"/>
              </a:gs>
              <a:gs pos="5900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nvGrpSpPr>
          <p:cNvPr id="2" name="组合 1"/>
          <p:cNvGrpSpPr/>
          <p:nvPr/>
        </p:nvGrpSpPr>
        <p:grpSpPr>
          <a:xfrm>
            <a:off x="655955" y="1287780"/>
            <a:ext cx="2913380" cy="2012950"/>
            <a:chOff x="1033" y="2028"/>
            <a:chExt cx="4588" cy="3170"/>
          </a:xfrm>
        </p:grpSpPr>
        <p:grpSp>
          <p:nvGrpSpPr>
            <p:cNvPr id="47" name="组合 46"/>
            <p:cNvGrpSpPr/>
            <p:nvPr/>
          </p:nvGrpSpPr>
          <p:grpSpPr>
            <a:xfrm>
              <a:off x="1033" y="2028"/>
              <a:ext cx="4588" cy="3170"/>
              <a:chOff x="1033" y="2028"/>
              <a:chExt cx="4588" cy="3170"/>
            </a:xfrm>
          </p:grpSpPr>
          <p:sp>
            <p:nvSpPr>
              <p:cNvPr id="11" name="圆角矩形 10"/>
              <p:cNvSpPr/>
              <p:nvPr>
                <p:custDataLst>
                  <p:tags r:id="rId40"/>
                </p:custDataLst>
              </p:nvPr>
            </p:nvSpPr>
            <p:spPr>
              <a:xfrm>
                <a:off x="1033" y="2028"/>
                <a:ext cx="4588" cy="3170"/>
              </a:xfrm>
              <a:prstGeom prst="roundRect">
                <a:avLst>
                  <a:gd name="adj" fmla="val 0"/>
                </a:avLst>
              </a:prstGeom>
              <a:gradFill>
                <a:gsLst>
                  <a:gs pos="0">
                    <a:srgbClr val="F1321A"/>
                  </a:gs>
                  <a:gs pos="5900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14" name="矩形 13"/>
              <p:cNvSpPr/>
              <p:nvPr/>
            </p:nvSpPr>
            <p:spPr>
              <a:xfrm>
                <a:off x="1210" y="2231"/>
                <a:ext cx="4234" cy="27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grpSp>
          <p:nvGrpSpPr>
            <p:cNvPr id="26" name="组合 25"/>
            <p:cNvGrpSpPr/>
            <p:nvPr/>
          </p:nvGrpSpPr>
          <p:grpSpPr>
            <a:xfrm>
              <a:off x="1396" y="2289"/>
              <a:ext cx="3863" cy="2408"/>
              <a:chOff x="1349" y="2506"/>
              <a:chExt cx="4484" cy="2796"/>
            </a:xfrm>
          </p:grpSpPr>
          <p:grpSp>
            <p:nvGrpSpPr>
              <p:cNvPr id="1370" name="组合 1369"/>
              <p:cNvGrpSpPr/>
              <p:nvPr/>
            </p:nvGrpSpPr>
            <p:grpSpPr>
              <a:xfrm>
                <a:off x="1349" y="3522"/>
                <a:ext cx="1778" cy="1777"/>
                <a:chOff x="6068585" y="1913651"/>
                <a:chExt cx="915273" cy="915274"/>
              </a:xfrm>
            </p:grpSpPr>
            <p:sp>
              <p:nvSpPr>
                <p:cNvPr id="1385" name="矩形 1384"/>
                <p:cNvSpPr/>
                <p:nvPr>
                  <p:custDataLst>
                    <p:tags r:id="rId35"/>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1386" name="组合 1385"/>
                <p:cNvGrpSpPr/>
                <p:nvPr/>
              </p:nvGrpSpPr>
              <p:grpSpPr>
                <a:xfrm>
                  <a:off x="6068585" y="1913651"/>
                  <a:ext cx="915273" cy="915273"/>
                  <a:chOff x="6068585" y="1913651"/>
                  <a:chExt cx="915273" cy="915273"/>
                </a:xfrm>
              </p:grpSpPr>
              <p:cxnSp>
                <p:nvCxnSpPr>
                  <p:cNvPr id="1387" name="直接连接符 1386"/>
                  <p:cNvCxnSpPr/>
                  <p:nvPr>
                    <p:custDataLst>
                      <p:tags r:id="rId36"/>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88" name="直接连接符 1387"/>
                  <p:cNvCxnSpPr/>
                  <p:nvPr>
                    <p:custDataLst>
                      <p:tags r:id="rId37"/>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89" name="直接连接符 1388"/>
                  <p:cNvCxnSpPr>
                    <a:stCxn id="1385" idx="3"/>
                  </p:cNvCxnSpPr>
                  <p:nvPr>
                    <p:custDataLst>
                      <p:tags r:id="rId38"/>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90" name="直接连接符 1389"/>
                  <p:cNvCxnSpPr>
                    <a:endCxn id="1385" idx="0"/>
                  </p:cNvCxnSpPr>
                  <p:nvPr>
                    <p:custDataLst>
                      <p:tags r:id="rId39"/>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grpSp>
            <p:nvGrpSpPr>
              <p:cNvPr id="1371" name="组合 1370"/>
              <p:cNvGrpSpPr/>
              <p:nvPr/>
            </p:nvGrpSpPr>
            <p:grpSpPr>
              <a:xfrm>
                <a:off x="3839" y="3522"/>
                <a:ext cx="1778" cy="1777"/>
                <a:chOff x="6068585" y="1913651"/>
                <a:chExt cx="915273" cy="915274"/>
              </a:xfrm>
            </p:grpSpPr>
            <p:sp>
              <p:nvSpPr>
                <p:cNvPr id="1379" name="矩形 1378"/>
                <p:cNvSpPr/>
                <p:nvPr>
                  <p:custDataLst>
                    <p:tags r:id="rId30"/>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1380" name="组合 1379"/>
                <p:cNvGrpSpPr/>
                <p:nvPr/>
              </p:nvGrpSpPr>
              <p:grpSpPr>
                <a:xfrm>
                  <a:off x="6068585" y="1913651"/>
                  <a:ext cx="915273" cy="915273"/>
                  <a:chOff x="6068585" y="1913651"/>
                  <a:chExt cx="915273" cy="915273"/>
                </a:xfrm>
              </p:grpSpPr>
              <p:cxnSp>
                <p:nvCxnSpPr>
                  <p:cNvPr id="1381" name="直接连接符 1380"/>
                  <p:cNvCxnSpPr/>
                  <p:nvPr>
                    <p:custDataLst>
                      <p:tags r:id="rId31"/>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82" name="直接连接符 1381"/>
                  <p:cNvCxnSpPr/>
                  <p:nvPr>
                    <p:custDataLst>
                      <p:tags r:id="rId32"/>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83" name="直接连接符 1382"/>
                  <p:cNvCxnSpPr>
                    <a:stCxn id="1379" idx="3"/>
                  </p:cNvCxnSpPr>
                  <p:nvPr>
                    <p:custDataLst>
                      <p:tags r:id="rId33"/>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1384" name="直接连接符 1383"/>
                  <p:cNvCxnSpPr>
                    <a:endCxn id="1379" idx="0"/>
                  </p:cNvCxnSpPr>
                  <p:nvPr>
                    <p:custDataLst>
                      <p:tags r:id="rId34"/>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sp>
            <p:nvSpPr>
              <p:cNvPr id="48" name="文本框 47"/>
              <p:cNvSpPr txBox="1"/>
              <p:nvPr>
                <p:custDataLst>
                  <p:tags r:id="rId27"/>
                </p:custDataLst>
              </p:nvPr>
            </p:nvSpPr>
            <p:spPr>
              <a:xfrm>
                <a:off x="1516" y="3616"/>
                <a:ext cx="4008" cy="1686"/>
              </a:xfrm>
              <a:prstGeom prst="rect">
                <a:avLst/>
              </a:prstGeom>
              <a:noFill/>
            </p:spPr>
            <p:txBody>
              <a:bodyPr wrap="square" rtlCol="0">
                <a:spAutoFit/>
              </a:bodyPr>
              <a:lstStyle/>
              <a:p>
                <a:pPr algn="dist"/>
                <a:r>
                  <a:rPr lang="zh-CN" altLang="en-US" sz="5400">
                    <a:solidFill>
                      <a:schemeClr val="tx1">
                        <a:lumMod val="75000"/>
                        <a:lumOff val="25000"/>
                      </a:schemeClr>
                    </a:solidFill>
                    <a:latin typeface="Arial"/>
                    <a:ea typeface="阿里巴巴普惠体 Medium"/>
                    <a:cs typeface="阿里巴巴普惠体 Medium"/>
                    <a:sym typeface="Arial"/>
                  </a:rPr>
                  <a:t>蓦然</a:t>
                </a:r>
              </a:p>
            </p:txBody>
          </p:sp>
          <p:sp>
            <p:nvSpPr>
              <p:cNvPr id="24" name="文本框 23"/>
              <p:cNvSpPr txBox="1"/>
              <p:nvPr>
                <p:custDataLst>
                  <p:tags r:id="rId28"/>
                </p:custDataLst>
              </p:nvPr>
            </p:nvSpPr>
            <p:spPr>
              <a:xfrm>
                <a:off x="1349" y="2506"/>
                <a:ext cx="1921" cy="1069"/>
              </a:xfrm>
              <a:prstGeom prst="rect">
                <a:avLst/>
              </a:prstGeom>
              <a:noFill/>
            </p:spPr>
            <p:txBody>
              <a:bodyPr wrap="square" rtlCol="0">
                <a:spAutoFit/>
              </a:bodyPr>
              <a:lstStyle/>
              <a:p>
                <a:pPr algn="ctr"/>
                <a:r>
                  <a:rPr lang="en-US" altLang="zh-CN" sz="3200">
                    <a:solidFill>
                      <a:schemeClr val="tx1">
                        <a:lumMod val="75000"/>
                        <a:lumOff val="25000"/>
                      </a:schemeClr>
                    </a:solidFill>
                    <a:latin typeface="Arial"/>
                    <a:ea typeface="阿里巴巴普惠体 Medium"/>
                    <a:cs typeface="阿里巴巴普惠体 Medium"/>
                    <a:sym typeface="Arial"/>
                  </a:rPr>
                  <a:t>m</a:t>
                </a:r>
                <a:r>
                  <a:rPr lang="en-US" altLang="zh-CN" sz="3200">
                    <a:solidFill>
                      <a:srgbClr val="C00000"/>
                    </a:solidFill>
                    <a:latin typeface="Arial"/>
                    <a:ea typeface="阿里巴巴普惠体 Medium"/>
                    <a:cs typeface="阿里巴巴普惠体 Medium"/>
                    <a:sym typeface="Arial"/>
                  </a:rPr>
                  <a:t>ò</a:t>
                </a:r>
              </a:p>
            </p:txBody>
          </p:sp>
          <p:sp>
            <p:nvSpPr>
              <p:cNvPr id="25" name="文本框 24"/>
              <p:cNvSpPr txBox="1"/>
              <p:nvPr>
                <p:custDataLst>
                  <p:tags r:id="rId29"/>
                </p:custDataLst>
              </p:nvPr>
            </p:nvSpPr>
            <p:spPr>
              <a:xfrm>
                <a:off x="3623" y="2506"/>
                <a:ext cx="2210" cy="1067"/>
              </a:xfrm>
              <a:prstGeom prst="rect">
                <a:avLst/>
              </a:prstGeom>
              <a:noFill/>
            </p:spPr>
            <p:txBody>
              <a:bodyPr wrap="square" rtlCol="0">
                <a:spAutoFit/>
              </a:bodyPr>
              <a:lstStyle/>
              <a:p>
                <a:pPr algn="ctr"/>
                <a:r>
                  <a:rPr lang="en-US" altLang="zh-CN" sz="3200">
                    <a:solidFill>
                      <a:schemeClr val="tx1">
                        <a:lumMod val="75000"/>
                        <a:lumOff val="25000"/>
                      </a:schemeClr>
                    </a:solidFill>
                    <a:latin typeface="Arial"/>
                    <a:ea typeface="阿里巴巴普惠体 Medium"/>
                    <a:cs typeface="阿里巴巴普惠体 Medium"/>
                    <a:sym typeface="Arial"/>
                  </a:rPr>
                  <a:t>rán</a:t>
                </a:r>
              </a:p>
            </p:txBody>
          </p:sp>
        </p:grpSp>
      </p:grpSp>
      <p:grpSp>
        <p:nvGrpSpPr>
          <p:cNvPr id="3" name="组合 2"/>
          <p:cNvGrpSpPr/>
          <p:nvPr/>
        </p:nvGrpSpPr>
        <p:grpSpPr>
          <a:xfrm>
            <a:off x="4546601" y="1421766"/>
            <a:ext cx="6900545" cy="1809115"/>
            <a:chOff x="7160" y="2239"/>
            <a:chExt cx="10867" cy="2849"/>
          </a:xfrm>
        </p:grpSpPr>
        <p:grpSp>
          <p:nvGrpSpPr>
            <p:cNvPr id="6" name="组合 5"/>
            <p:cNvGrpSpPr/>
            <p:nvPr/>
          </p:nvGrpSpPr>
          <p:grpSpPr>
            <a:xfrm>
              <a:off x="7160" y="2239"/>
              <a:ext cx="10867" cy="2849"/>
              <a:chOff x="3614" y="2815"/>
              <a:chExt cx="14668" cy="4314"/>
            </a:xfrm>
          </p:grpSpPr>
          <p:sp>
            <p:nvSpPr>
              <p:cNvPr id="7" name="矩形 6"/>
              <p:cNvSpPr/>
              <p:nvPr>
                <p:custDataLst>
                  <p:tags r:id="rId25"/>
                </p:custDataLst>
              </p:nvPr>
            </p:nvSpPr>
            <p:spPr>
              <a:xfrm>
                <a:off x="3614" y="2815"/>
                <a:ext cx="14668" cy="4314"/>
              </a:xfrm>
              <a:prstGeom prst="rect">
                <a:avLst/>
              </a:prstGeom>
              <a:noFill/>
              <a:ln>
                <a:gradFill>
                  <a:gsLst>
                    <a:gs pos="0">
                      <a:srgbClr val="AF1D24"/>
                    </a:gs>
                    <a:gs pos="100000">
                      <a:srgbClr val="FA1914"/>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9" name="矩形 8"/>
              <p:cNvSpPr/>
              <p:nvPr>
                <p:custDataLst>
                  <p:tags r:id="rId26"/>
                </p:custDataLst>
              </p:nvPr>
            </p:nvSpPr>
            <p:spPr>
              <a:xfrm>
                <a:off x="3614" y="2815"/>
                <a:ext cx="14668" cy="369"/>
              </a:xfrm>
              <a:prstGeom prst="rect">
                <a:avLst/>
              </a:prstGeom>
              <a:gradFill>
                <a:gsLst>
                  <a:gs pos="0">
                    <a:srgbClr val="F1321A"/>
                  </a:gs>
                  <a:gs pos="5900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sp>
          <p:nvSpPr>
            <p:cNvPr id="27" name="文本框 26"/>
            <p:cNvSpPr txBox="1"/>
            <p:nvPr>
              <p:custDataLst>
                <p:tags r:id="rId22"/>
              </p:custDataLst>
            </p:nvPr>
          </p:nvSpPr>
          <p:spPr>
            <a:xfrm>
              <a:off x="7743" y="3010"/>
              <a:ext cx="3418" cy="824"/>
            </a:xfrm>
            <a:prstGeom prst="rect">
              <a:avLst/>
            </a:prstGeom>
            <a:noFill/>
          </p:spPr>
          <p:txBody>
            <a:bodyPr wrap="square" rtlCol="0">
              <a:spAutoFit/>
            </a:bodyPr>
            <a:lstStyle/>
            <a:p>
              <a:pPr algn="ctr"/>
              <a:r>
                <a:rPr sz="2800">
                  <a:solidFill>
                    <a:schemeClr val="tx1">
                      <a:lumMod val="75000"/>
                      <a:lumOff val="25000"/>
                    </a:schemeClr>
                  </a:solidFill>
                  <a:latin typeface="Arial"/>
                  <a:ea typeface="阿里巴巴普惠体 Medium"/>
                  <a:cs typeface="阿里巴巴普惠体 Medium"/>
                  <a:sym typeface="Arial"/>
                </a:rPr>
                <a:t>不读m</a:t>
              </a:r>
              <a:r>
                <a:rPr sz="2800">
                  <a:solidFill>
                    <a:srgbClr val="C00000"/>
                  </a:solidFill>
                  <a:latin typeface="Arial"/>
                  <a:ea typeface="阿里巴巴普惠体 Medium"/>
                  <a:cs typeface="阿里巴巴普惠体 Medium"/>
                  <a:sym typeface="Arial"/>
                </a:rPr>
                <a:t>ù</a:t>
              </a:r>
              <a:r>
                <a:rPr sz="2800">
                  <a:solidFill>
                    <a:schemeClr val="tx1">
                      <a:lumMod val="75000"/>
                      <a:lumOff val="25000"/>
                    </a:schemeClr>
                  </a:solidFill>
                  <a:latin typeface="Arial"/>
                  <a:ea typeface="阿里巴巴普惠体 Medium"/>
                  <a:cs typeface="阿里巴巴普惠体 Medium"/>
                  <a:sym typeface="Arial"/>
                </a:rPr>
                <a:t>然</a:t>
              </a:r>
            </a:p>
          </p:txBody>
        </p:sp>
        <p:grpSp>
          <p:nvGrpSpPr>
            <p:cNvPr id="82" name="组合 81"/>
            <p:cNvGrpSpPr/>
            <p:nvPr/>
          </p:nvGrpSpPr>
          <p:grpSpPr>
            <a:xfrm>
              <a:off x="11706" y="2976"/>
              <a:ext cx="6316" cy="1350"/>
              <a:chOff x="11443" y="3164"/>
              <a:chExt cx="6316" cy="1350"/>
            </a:xfrm>
          </p:grpSpPr>
          <p:sp>
            <p:nvSpPr>
              <p:cNvPr id="28" name="文本框 27"/>
              <p:cNvSpPr txBox="1"/>
              <p:nvPr>
                <p:custDataLst>
                  <p:tags r:id="rId23"/>
                </p:custDataLst>
              </p:nvPr>
            </p:nvSpPr>
            <p:spPr>
              <a:xfrm>
                <a:off x="11443" y="3874"/>
                <a:ext cx="6316" cy="640"/>
              </a:xfrm>
              <a:prstGeom prst="rect">
                <a:avLst/>
              </a:prstGeom>
              <a:noFill/>
            </p:spPr>
            <p:txBody>
              <a:bodyPr wrap="square" rtlCol="0">
                <a:spAutoFit/>
              </a:bodyPr>
              <a:lstStyle/>
              <a:p>
                <a:pPr indent="0" algn="l" fontAlgn="auto">
                  <a:lnSpc>
                    <a:spcPct val="120000"/>
                  </a:lnSpc>
                </a:pPr>
                <a:r>
                  <a:rPr lang="zh-CN" altLang="en-US">
                    <a:solidFill>
                      <a:schemeClr val="tx1">
                        <a:lumMod val="75000"/>
                        <a:lumOff val="25000"/>
                      </a:schemeClr>
                    </a:solidFill>
                    <a:latin typeface="Arial"/>
                    <a:ea typeface="阿里巴巴普惠体 Medium"/>
                    <a:cs typeface="阿里巴巴普惠体 Medium"/>
                    <a:sym typeface="Arial"/>
                  </a:rPr>
                  <a:t>（副）不经心地；猛然一下：～回首。</a:t>
                </a:r>
              </a:p>
            </p:txBody>
          </p:sp>
          <p:sp>
            <p:nvSpPr>
              <p:cNvPr id="29" name="文本框 28"/>
              <p:cNvSpPr txBox="1"/>
              <p:nvPr>
                <p:custDataLst>
                  <p:tags r:id="rId24"/>
                </p:custDataLst>
              </p:nvPr>
            </p:nvSpPr>
            <p:spPr>
              <a:xfrm>
                <a:off x="11443" y="3164"/>
                <a:ext cx="3496" cy="628"/>
              </a:xfrm>
              <a:prstGeom prst="rect">
                <a:avLst/>
              </a:prstGeom>
              <a:noFill/>
            </p:spPr>
            <p:txBody>
              <a:bodyPr wrap="square" rtlCol="0">
                <a:spAutoFit/>
              </a:bodyPr>
              <a:lstStyle/>
              <a:p>
                <a:pPr algn="l"/>
                <a:r>
                  <a:rPr lang="en-US" altLang="zh-CN" sz="2000">
                    <a:solidFill>
                      <a:schemeClr val="tx1">
                        <a:lumMod val="75000"/>
                        <a:lumOff val="25000"/>
                      </a:schemeClr>
                    </a:solidFill>
                    <a:latin typeface="Arial"/>
                    <a:ea typeface="阿里巴巴普惠体 Medium"/>
                    <a:cs typeface="阿里巴巴普惠体 Medium"/>
                    <a:sym typeface="Arial"/>
                  </a:rPr>
                  <a:t>[ </a:t>
                </a:r>
                <a:r>
                  <a:rPr lang="zh-CN" altLang="en-US" sz="2000">
                    <a:solidFill>
                      <a:schemeClr val="tx1">
                        <a:lumMod val="75000"/>
                        <a:lumOff val="25000"/>
                      </a:schemeClr>
                    </a:solidFill>
                    <a:latin typeface="Arial"/>
                    <a:ea typeface="阿里巴巴普惠体 Medium"/>
                    <a:cs typeface="阿里巴巴普惠体 Medium"/>
                    <a:sym typeface="Arial"/>
                  </a:rPr>
                  <a:t>释义</a:t>
                </a:r>
                <a:r>
                  <a:rPr lang="en-US" altLang="zh-CN" sz="2000">
                    <a:solidFill>
                      <a:schemeClr val="tx1">
                        <a:lumMod val="75000"/>
                        <a:lumOff val="25000"/>
                      </a:schemeClr>
                    </a:solidFill>
                    <a:latin typeface="Arial"/>
                    <a:ea typeface="阿里巴巴普惠体 Medium"/>
                    <a:cs typeface="阿里巴巴普惠体 Medium"/>
                    <a:sym typeface="Arial"/>
                  </a:rPr>
                  <a:t> ]</a:t>
                </a:r>
              </a:p>
            </p:txBody>
          </p:sp>
        </p:grpSp>
        <p:cxnSp>
          <p:nvCxnSpPr>
            <p:cNvPr id="49" name="直接连接符 48"/>
            <p:cNvCxnSpPr/>
            <p:nvPr/>
          </p:nvCxnSpPr>
          <p:spPr>
            <a:xfrm>
              <a:off x="7602" y="3976"/>
              <a:ext cx="3700" cy="0"/>
            </a:xfrm>
            <a:prstGeom prst="line">
              <a:avLst/>
            </a:prstGeom>
            <a:ln w="19050">
              <a:solidFill>
                <a:srgbClr val="BD0608"/>
              </a:solidFill>
            </a:ln>
          </p:spPr>
          <p:style>
            <a:lnRef idx="1">
              <a:schemeClr val="accent1"/>
            </a:lnRef>
            <a:fillRef idx="0">
              <a:schemeClr val="accent1"/>
            </a:fillRef>
            <a:effectRef idx="0">
              <a:schemeClr val="accent1"/>
            </a:effectRef>
            <a:fontRef idx="minor">
              <a:schemeClr val="tx1"/>
            </a:fontRef>
          </p:style>
        </p:cxnSp>
      </p:grpSp>
      <p:sp>
        <p:nvSpPr>
          <p:cNvPr id="53" name="右箭头 52"/>
          <p:cNvSpPr/>
          <p:nvPr/>
        </p:nvSpPr>
        <p:spPr>
          <a:xfrm>
            <a:off x="3728722" y="4380230"/>
            <a:ext cx="658495" cy="462280"/>
          </a:xfrm>
          <a:prstGeom prst="rightArrow">
            <a:avLst>
              <a:gd name="adj1" fmla="val 50000"/>
              <a:gd name="adj2" fmla="val 57777"/>
            </a:avLst>
          </a:prstGeom>
          <a:gradFill>
            <a:gsLst>
              <a:gs pos="0">
                <a:srgbClr val="F1321A"/>
              </a:gs>
              <a:gs pos="5900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nvGrpSpPr>
          <p:cNvPr id="5" name="组合 4"/>
          <p:cNvGrpSpPr/>
          <p:nvPr/>
        </p:nvGrpSpPr>
        <p:grpSpPr>
          <a:xfrm>
            <a:off x="655955" y="3627120"/>
            <a:ext cx="2913380" cy="2012950"/>
            <a:chOff x="1033" y="5712"/>
            <a:chExt cx="4588" cy="3170"/>
          </a:xfrm>
        </p:grpSpPr>
        <p:grpSp>
          <p:nvGrpSpPr>
            <p:cNvPr id="57" name="组合 56"/>
            <p:cNvGrpSpPr/>
            <p:nvPr/>
          </p:nvGrpSpPr>
          <p:grpSpPr>
            <a:xfrm>
              <a:off x="1033" y="5712"/>
              <a:ext cx="4588" cy="3170"/>
              <a:chOff x="1033" y="2028"/>
              <a:chExt cx="4588" cy="3170"/>
            </a:xfrm>
          </p:grpSpPr>
          <p:sp>
            <p:nvSpPr>
              <p:cNvPr id="58" name="圆角矩形 57"/>
              <p:cNvSpPr/>
              <p:nvPr>
                <p:custDataLst>
                  <p:tags r:id="rId20"/>
                </p:custDataLst>
              </p:nvPr>
            </p:nvSpPr>
            <p:spPr>
              <a:xfrm>
                <a:off x="1033" y="2028"/>
                <a:ext cx="4588" cy="3170"/>
              </a:xfrm>
              <a:prstGeom prst="roundRect">
                <a:avLst>
                  <a:gd name="adj" fmla="val 0"/>
                </a:avLst>
              </a:prstGeom>
              <a:gradFill>
                <a:gsLst>
                  <a:gs pos="0">
                    <a:srgbClr val="F1321A"/>
                  </a:gs>
                  <a:gs pos="5900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59" name="矩形 58"/>
              <p:cNvSpPr/>
              <p:nvPr>
                <p:custDataLst>
                  <p:tags r:id="rId21"/>
                </p:custDataLst>
              </p:nvPr>
            </p:nvSpPr>
            <p:spPr>
              <a:xfrm>
                <a:off x="1210" y="2231"/>
                <a:ext cx="4234" cy="27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grpSp>
          <p:nvGrpSpPr>
            <p:cNvPr id="60" name="组合 59"/>
            <p:cNvGrpSpPr/>
            <p:nvPr/>
          </p:nvGrpSpPr>
          <p:grpSpPr>
            <a:xfrm>
              <a:off x="1396" y="5973"/>
              <a:ext cx="3863" cy="2408"/>
              <a:chOff x="1349" y="2506"/>
              <a:chExt cx="4484" cy="2796"/>
            </a:xfrm>
          </p:grpSpPr>
          <p:grpSp>
            <p:nvGrpSpPr>
              <p:cNvPr id="61" name="组合 60"/>
              <p:cNvGrpSpPr/>
              <p:nvPr/>
            </p:nvGrpSpPr>
            <p:grpSpPr>
              <a:xfrm>
                <a:off x="1349" y="3522"/>
                <a:ext cx="1778" cy="1777"/>
                <a:chOff x="6068585" y="1913651"/>
                <a:chExt cx="915273" cy="915274"/>
              </a:xfrm>
            </p:grpSpPr>
            <p:sp>
              <p:nvSpPr>
                <p:cNvPr id="62" name="矩形 61"/>
                <p:cNvSpPr/>
                <p:nvPr>
                  <p:custDataLst>
                    <p:tags r:id="rId15"/>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63" name="组合 62"/>
                <p:cNvGrpSpPr/>
                <p:nvPr/>
              </p:nvGrpSpPr>
              <p:grpSpPr>
                <a:xfrm>
                  <a:off x="6068585" y="1913651"/>
                  <a:ext cx="915273" cy="915273"/>
                  <a:chOff x="6068585" y="1913651"/>
                  <a:chExt cx="915273" cy="915273"/>
                </a:xfrm>
              </p:grpSpPr>
              <p:cxnSp>
                <p:nvCxnSpPr>
                  <p:cNvPr id="64" name="直接连接符 63"/>
                  <p:cNvCxnSpPr/>
                  <p:nvPr>
                    <p:custDataLst>
                      <p:tags r:id="rId16"/>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custDataLst>
                      <p:tags r:id="rId17"/>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66" name="直接连接符 65"/>
                  <p:cNvCxnSpPr>
                    <a:stCxn id="62" idx="3"/>
                  </p:cNvCxnSpPr>
                  <p:nvPr>
                    <p:custDataLst>
                      <p:tags r:id="rId18"/>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67" name="直接连接符 66"/>
                  <p:cNvCxnSpPr>
                    <a:endCxn id="62" idx="0"/>
                  </p:cNvCxnSpPr>
                  <p:nvPr>
                    <p:custDataLst>
                      <p:tags r:id="rId19"/>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grpSp>
            <p:nvGrpSpPr>
              <p:cNvPr id="68" name="组合 67"/>
              <p:cNvGrpSpPr/>
              <p:nvPr/>
            </p:nvGrpSpPr>
            <p:grpSpPr>
              <a:xfrm>
                <a:off x="3839" y="3522"/>
                <a:ext cx="1778" cy="1777"/>
                <a:chOff x="6068585" y="1913651"/>
                <a:chExt cx="915273" cy="915274"/>
              </a:xfrm>
            </p:grpSpPr>
            <p:sp>
              <p:nvSpPr>
                <p:cNvPr id="69" name="矩形 68"/>
                <p:cNvSpPr/>
                <p:nvPr>
                  <p:custDataLst>
                    <p:tags r:id="rId10"/>
                  </p:custDataLst>
                </p:nvPr>
              </p:nvSpPr>
              <p:spPr>
                <a:xfrm>
                  <a:off x="6068585" y="1913652"/>
                  <a:ext cx="915273" cy="915273"/>
                </a:xfrm>
                <a:prstGeom prst="rect">
                  <a:avLst/>
                </a:prstGeom>
                <a:noFill/>
                <a:ln w="19050">
                  <a:solidFill>
                    <a:srgbClr val="C00000">
                      <a:alpha val="8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Arial"/>
                    <a:ea typeface="阿里巴巴普惠体 Medium"/>
                    <a:cs typeface="阿里巴巴普惠体 Medium"/>
                    <a:sym typeface="Arial"/>
                  </a:endParaRPr>
                </a:p>
              </p:txBody>
            </p:sp>
            <p:grpSp>
              <p:nvGrpSpPr>
                <p:cNvPr id="70" name="组合 69"/>
                <p:cNvGrpSpPr/>
                <p:nvPr/>
              </p:nvGrpSpPr>
              <p:grpSpPr>
                <a:xfrm>
                  <a:off x="6068585" y="1913651"/>
                  <a:ext cx="915273" cy="915273"/>
                  <a:chOff x="6068585" y="1913651"/>
                  <a:chExt cx="915273" cy="915273"/>
                </a:xfrm>
              </p:grpSpPr>
              <p:cxnSp>
                <p:nvCxnSpPr>
                  <p:cNvPr id="71" name="直接连接符 70"/>
                  <p:cNvCxnSpPr/>
                  <p:nvPr>
                    <p:custDataLst>
                      <p:tags r:id="rId11"/>
                    </p:custDataLst>
                  </p:nvPr>
                </p:nvCxnSpPr>
                <p:spPr>
                  <a:xfrm>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custDataLst>
                      <p:tags r:id="rId12"/>
                    </p:custDataLst>
                  </p:nvPr>
                </p:nvCxnSpPr>
                <p:spPr>
                  <a:xfrm flipH="1">
                    <a:off x="6068585" y="1913651"/>
                    <a:ext cx="915273" cy="915273"/>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73" name="直接连接符 72"/>
                  <p:cNvCxnSpPr>
                    <a:stCxn id="69" idx="3"/>
                  </p:cNvCxnSpPr>
                  <p:nvPr>
                    <p:custDataLst>
                      <p:tags r:id="rId13"/>
                    </p:custDataLst>
                  </p:nvPr>
                </p:nvCxnSpPr>
                <p:spPr>
                  <a:xfrm flipH="1" flipV="1">
                    <a:off x="6068585" y="2371287"/>
                    <a:ext cx="915273" cy="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cxnSp>
                <p:nvCxnSpPr>
                  <p:cNvPr id="74" name="直接连接符 73"/>
                  <p:cNvCxnSpPr>
                    <a:endCxn id="69" idx="0"/>
                  </p:cNvCxnSpPr>
                  <p:nvPr>
                    <p:custDataLst>
                      <p:tags r:id="rId14"/>
                    </p:custDataLst>
                  </p:nvPr>
                </p:nvCxnSpPr>
                <p:spPr>
                  <a:xfrm flipV="1">
                    <a:off x="6526221" y="1913652"/>
                    <a:ext cx="1" cy="915272"/>
                  </a:xfrm>
                  <a:prstGeom prst="line">
                    <a:avLst/>
                  </a:prstGeom>
                  <a:ln w="3175">
                    <a:solidFill>
                      <a:srgbClr val="C00000">
                        <a:alpha val="89000"/>
                      </a:srgbClr>
                    </a:solidFill>
                    <a:prstDash val="dash"/>
                  </a:ln>
                </p:spPr>
                <p:style>
                  <a:lnRef idx="1">
                    <a:schemeClr val="accent1"/>
                  </a:lnRef>
                  <a:fillRef idx="0">
                    <a:schemeClr val="accent1"/>
                  </a:fillRef>
                  <a:effectRef idx="0">
                    <a:schemeClr val="accent1"/>
                  </a:effectRef>
                  <a:fontRef idx="minor">
                    <a:schemeClr val="tx1"/>
                  </a:fontRef>
                </p:style>
              </p:cxnSp>
            </p:grpSp>
          </p:grpSp>
          <p:sp>
            <p:nvSpPr>
              <p:cNvPr id="75" name="文本框 74"/>
              <p:cNvSpPr txBox="1"/>
              <p:nvPr>
                <p:custDataLst>
                  <p:tags r:id="rId7"/>
                </p:custDataLst>
              </p:nvPr>
            </p:nvSpPr>
            <p:spPr>
              <a:xfrm>
                <a:off x="1516" y="3616"/>
                <a:ext cx="4008" cy="1686"/>
              </a:xfrm>
              <a:prstGeom prst="rect">
                <a:avLst/>
              </a:prstGeom>
              <a:noFill/>
            </p:spPr>
            <p:txBody>
              <a:bodyPr wrap="square" rtlCol="0">
                <a:spAutoFit/>
              </a:bodyPr>
              <a:lstStyle/>
              <a:p>
                <a:pPr algn="dist"/>
                <a:r>
                  <a:rPr lang="zh-CN" altLang="en-US" sz="5400">
                    <a:solidFill>
                      <a:schemeClr val="tx1">
                        <a:lumMod val="75000"/>
                        <a:lumOff val="25000"/>
                      </a:schemeClr>
                    </a:solidFill>
                    <a:latin typeface="Arial"/>
                    <a:ea typeface="阿里巴巴普惠体 Medium"/>
                    <a:cs typeface="阿里巴巴普惠体 Medium"/>
                    <a:sym typeface="Arial"/>
                  </a:rPr>
                  <a:t>瘙痒</a:t>
                </a:r>
              </a:p>
            </p:txBody>
          </p:sp>
          <p:sp>
            <p:nvSpPr>
              <p:cNvPr id="76" name="文本框 75"/>
              <p:cNvSpPr txBox="1"/>
              <p:nvPr>
                <p:custDataLst>
                  <p:tags r:id="rId8"/>
                </p:custDataLst>
              </p:nvPr>
            </p:nvSpPr>
            <p:spPr>
              <a:xfrm>
                <a:off x="1349" y="2506"/>
                <a:ext cx="1921" cy="1069"/>
              </a:xfrm>
              <a:prstGeom prst="rect">
                <a:avLst/>
              </a:prstGeom>
              <a:noFill/>
            </p:spPr>
            <p:txBody>
              <a:bodyPr wrap="square" rtlCol="0">
                <a:spAutoFit/>
              </a:bodyPr>
              <a:lstStyle/>
              <a:p>
                <a:pPr algn="ctr"/>
                <a:r>
                  <a:rPr lang="en-US" altLang="zh-CN" sz="3200">
                    <a:solidFill>
                      <a:schemeClr val="tx1">
                        <a:lumMod val="75000"/>
                        <a:lumOff val="25000"/>
                      </a:schemeClr>
                    </a:solidFill>
                    <a:latin typeface="Arial"/>
                    <a:ea typeface="阿里巴巴普惠体 Medium"/>
                    <a:cs typeface="阿里巴巴普惠体 Medium"/>
                    <a:sym typeface="Arial"/>
                  </a:rPr>
                  <a:t>s</a:t>
                </a:r>
                <a:r>
                  <a:rPr lang="en-US" altLang="zh-CN" sz="3200">
                    <a:solidFill>
                      <a:srgbClr val="C00000"/>
                    </a:solidFill>
                    <a:latin typeface="Arial"/>
                    <a:ea typeface="阿里巴巴普惠体 Medium"/>
                    <a:cs typeface="阿里巴巴普惠体 Medium"/>
                    <a:sym typeface="Arial"/>
                  </a:rPr>
                  <a:t>à</a:t>
                </a:r>
                <a:r>
                  <a:rPr lang="en-US" altLang="zh-CN" sz="3200">
                    <a:solidFill>
                      <a:schemeClr val="tx1">
                        <a:lumMod val="75000"/>
                        <a:lumOff val="25000"/>
                      </a:schemeClr>
                    </a:solidFill>
                    <a:latin typeface="Arial"/>
                    <a:ea typeface="阿里巴巴普惠体 Medium"/>
                    <a:cs typeface="阿里巴巴普惠体 Medium"/>
                    <a:sym typeface="Arial"/>
                  </a:rPr>
                  <a:t>o</a:t>
                </a:r>
              </a:p>
            </p:txBody>
          </p:sp>
          <p:sp>
            <p:nvSpPr>
              <p:cNvPr id="77" name="文本框 76"/>
              <p:cNvSpPr txBox="1"/>
              <p:nvPr>
                <p:custDataLst>
                  <p:tags r:id="rId9"/>
                </p:custDataLst>
              </p:nvPr>
            </p:nvSpPr>
            <p:spPr>
              <a:xfrm>
                <a:off x="3623" y="2506"/>
                <a:ext cx="2210" cy="1069"/>
              </a:xfrm>
              <a:prstGeom prst="rect">
                <a:avLst/>
              </a:prstGeom>
              <a:noFill/>
            </p:spPr>
            <p:txBody>
              <a:bodyPr wrap="square" rtlCol="0">
                <a:spAutoFit/>
              </a:bodyPr>
              <a:lstStyle/>
              <a:p>
                <a:pPr algn="ctr"/>
                <a:r>
                  <a:rPr lang="en-US" altLang="zh-CN" sz="3200">
                    <a:solidFill>
                      <a:schemeClr val="tx1">
                        <a:lumMod val="75000"/>
                        <a:lumOff val="25000"/>
                      </a:schemeClr>
                    </a:solidFill>
                    <a:latin typeface="Arial"/>
                    <a:ea typeface="阿里巴巴普惠体 Medium"/>
                    <a:cs typeface="阿里巴巴普惠体 Medium"/>
                    <a:sym typeface="Arial"/>
                  </a:rPr>
                  <a:t>yǎng</a:t>
                </a:r>
              </a:p>
            </p:txBody>
          </p:sp>
        </p:grpSp>
      </p:grpSp>
      <p:grpSp>
        <p:nvGrpSpPr>
          <p:cNvPr id="8" name="组合 7"/>
          <p:cNvGrpSpPr/>
          <p:nvPr/>
        </p:nvGrpSpPr>
        <p:grpSpPr>
          <a:xfrm>
            <a:off x="4546601" y="3761106"/>
            <a:ext cx="6900545" cy="1809115"/>
            <a:chOff x="7160" y="5923"/>
            <a:chExt cx="10867" cy="2849"/>
          </a:xfrm>
        </p:grpSpPr>
        <p:grpSp>
          <p:nvGrpSpPr>
            <p:cNvPr id="50" name="组合 49"/>
            <p:cNvGrpSpPr/>
            <p:nvPr/>
          </p:nvGrpSpPr>
          <p:grpSpPr>
            <a:xfrm>
              <a:off x="7160" y="5923"/>
              <a:ext cx="10867" cy="2849"/>
              <a:chOff x="3614" y="2815"/>
              <a:chExt cx="14668" cy="4314"/>
            </a:xfrm>
          </p:grpSpPr>
          <p:sp>
            <p:nvSpPr>
              <p:cNvPr id="51" name="矩形 50"/>
              <p:cNvSpPr/>
              <p:nvPr>
                <p:custDataLst>
                  <p:tags r:id="rId5"/>
                </p:custDataLst>
              </p:nvPr>
            </p:nvSpPr>
            <p:spPr>
              <a:xfrm>
                <a:off x="3614" y="2815"/>
                <a:ext cx="14668" cy="4314"/>
              </a:xfrm>
              <a:prstGeom prst="rect">
                <a:avLst/>
              </a:prstGeom>
              <a:noFill/>
              <a:ln>
                <a:gradFill>
                  <a:gsLst>
                    <a:gs pos="0">
                      <a:srgbClr val="AF1D24"/>
                    </a:gs>
                    <a:gs pos="100000">
                      <a:srgbClr val="FA1914"/>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52" name="矩形 51"/>
              <p:cNvSpPr/>
              <p:nvPr>
                <p:custDataLst>
                  <p:tags r:id="rId6"/>
                </p:custDataLst>
              </p:nvPr>
            </p:nvSpPr>
            <p:spPr>
              <a:xfrm>
                <a:off x="3614" y="2815"/>
                <a:ext cx="14668" cy="369"/>
              </a:xfrm>
              <a:prstGeom prst="rect">
                <a:avLst/>
              </a:prstGeom>
              <a:gradFill>
                <a:gsLst>
                  <a:gs pos="0">
                    <a:srgbClr val="F1321A"/>
                  </a:gs>
                  <a:gs pos="5900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sp>
          <p:nvSpPr>
            <p:cNvPr id="54" name="文本框 53"/>
            <p:cNvSpPr txBox="1"/>
            <p:nvPr>
              <p:custDataLst>
                <p:tags r:id="rId1"/>
              </p:custDataLst>
            </p:nvPr>
          </p:nvSpPr>
          <p:spPr>
            <a:xfrm>
              <a:off x="7743" y="6694"/>
              <a:ext cx="3418" cy="824"/>
            </a:xfrm>
            <a:prstGeom prst="rect">
              <a:avLst/>
            </a:prstGeom>
            <a:noFill/>
          </p:spPr>
          <p:txBody>
            <a:bodyPr wrap="square" rtlCol="0">
              <a:spAutoFit/>
            </a:bodyPr>
            <a:lstStyle/>
            <a:p>
              <a:pPr algn="ctr"/>
              <a:r>
                <a:rPr sz="2800">
                  <a:latin typeface="Arial"/>
                  <a:ea typeface="阿里巴巴普惠体 Medium"/>
                  <a:cs typeface="阿里巴巴普惠体 Medium"/>
                  <a:sym typeface="Arial"/>
                </a:rPr>
                <a:t>不读s</a:t>
              </a:r>
              <a:r>
                <a:rPr sz="2800">
                  <a:solidFill>
                    <a:srgbClr val="C00000"/>
                  </a:solidFill>
                  <a:latin typeface="Arial"/>
                  <a:ea typeface="阿里巴巴普惠体 Medium"/>
                  <a:cs typeface="阿里巴巴普惠体 Medium"/>
                  <a:sym typeface="Arial"/>
                </a:rPr>
                <a:t>ā</a:t>
              </a:r>
              <a:r>
                <a:rPr sz="2800">
                  <a:latin typeface="Arial"/>
                  <a:ea typeface="阿里巴巴普惠体 Medium"/>
                  <a:cs typeface="阿里巴巴普惠体 Medium"/>
                  <a:sym typeface="Arial"/>
                </a:rPr>
                <a:t>o痒</a:t>
              </a:r>
            </a:p>
          </p:txBody>
        </p:sp>
        <p:grpSp>
          <p:nvGrpSpPr>
            <p:cNvPr id="83" name="组合 82"/>
            <p:cNvGrpSpPr/>
            <p:nvPr/>
          </p:nvGrpSpPr>
          <p:grpSpPr>
            <a:xfrm>
              <a:off x="11706" y="6660"/>
              <a:ext cx="6316" cy="1350"/>
              <a:chOff x="11706" y="6694"/>
              <a:chExt cx="6316" cy="1350"/>
            </a:xfrm>
          </p:grpSpPr>
          <p:sp>
            <p:nvSpPr>
              <p:cNvPr id="55" name="文本框 54"/>
              <p:cNvSpPr txBox="1"/>
              <p:nvPr>
                <p:custDataLst>
                  <p:tags r:id="rId3"/>
                </p:custDataLst>
              </p:nvPr>
            </p:nvSpPr>
            <p:spPr>
              <a:xfrm>
                <a:off x="11706" y="7404"/>
                <a:ext cx="6316" cy="640"/>
              </a:xfrm>
              <a:prstGeom prst="rect">
                <a:avLst/>
              </a:prstGeom>
              <a:noFill/>
            </p:spPr>
            <p:txBody>
              <a:bodyPr wrap="square" rtlCol="0">
                <a:spAutoFit/>
              </a:bodyPr>
              <a:lstStyle/>
              <a:p>
                <a:pPr indent="0" algn="l" fontAlgn="auto">
                  <a:lnSpc>
                    <a:spcPct val="120000"/>
                  </a:lnSpc>
                </a:pPr>
                <a:r>
                  <a:rPr lang="zh-CN" altLang="en-US">
                    <a:solidFill>
                      <a:schemeClr val="tx1">
                        <a:lumMod val="75000"/>
                        <a:lumOff val="25000"/>
                      </a:schemeClr>
                    </a:solidFill>
                    <a:latin typeface="Arial"/>
                    <a:ea typeface="阿里巴巴普惠体 Medium"/>
                    <a:cs typeface="阿里巴巴普惠体 Medium"/>
                    <a:sym typeface="Arial"/>
                  </a:rPr>
                  <a:t>皮肤发痒难受。用指甲挠痒。</a:t>
                </a:r>
              </a:p>
            </p:txBody>
          </p:sp>
          <p:sp>
            <p:nvSpPr>
              <p:cNvPr id="56" name="文本框 55"/>
              <p:cNvSpPr txBox="1"/>
              <p:nvPr>
                <p:custDataLst>
                  <p:tags r:id="rId4"/>
                </p:custDataLst>
              </p:nvPr>
            </p:nvSpPr>
            <p:spPr>
              <a:xfrm>
                <a:off x="11706" y="6694"/>
                <a:ext cx="3496" cy="628"/>
              </a:xfrm>
              <a:prstGeom prst="rect">
                <a:avLst/>
              </a:prstGeom>
              <a:noFill/>
            </p:spPr>
            <p:txBody>
              <a:bodyPr wrap="square" rtlCol="0">
                <a:spAutoFit/>
              </a:bodyPr>
              <a:lstStyle/>
              <a:p>
                <a:pPr algn="l"/>
                <a:r>
                  <a:rPr lang="en-US" altLang="zh-CN" sz="2000">
                    <a:solidFill>
                      <a:schemeClr val="tx1">
                        <a:lumMod val="75000"/>
                        <a:lumOff val="25000"/>
                      </a:schemeClr>
                    </a:solidFill>
                    <a:latin typeface="Arial"/>
                    <a:ea typeface="阿里巴巴普惠体 Medium"/>
                    <a:cs typeface="阿里巴巴普惠体 Medium"/>
                    <a:sym typeface="Arial"/>
                  </a:rPr>
                  <a:t>[ </a:t>
                </a:r>
                <a:r>
                  <a:rPr lang="zh-CN" altLang="en-US" sz="2000">
                    <a:solidFill>
                      <a:schemeClr val="tx1">
                        <a:lumMod val="75000"/>
                        <a:lumOff val="25000"/>
                      </a:schemeClr>
                    </a:solidFill>
                    <a:latin typeface="Arial"/>
                    <a:ea typeface="阿里巴巴普惠体 Medium"/>
                    <a:cs typeface="阿里巴巴普惠体 Medium"/>
                    <a:sym typeface="Arial"/>
                  </a:rPr>
                  <a:t>释义</a:t>
                </a:r>
                <a:r>
                  <a:rPr lang="en-US" altLang="zh-CN" sz="2000">
                    <a:solidFill>
                      <a:schemeClr val="tx1">
                        <a:lumMod val="75000"/>
                        <a:lumOff val="25000"/>
                      </a:schemeClr>
                    </a:solidFill>
                    <a:latin typeface="Arial"/>
                    <a:ea typeface="阿里巴巴普惠体 Medium"/>
                    <a:cs typeface="阿里巴巴普惠体 Medium"/>
                    <a:sym typeface="Arial"/>
                  </a:rPr>
                  <a:t> ]</a:t>
                </a:r>
              </a:p>
            </p:txBody>
          </p:sp>
        </p:grpSp>
        <p:cxnSp>
          <p:nvCxnSpPr>
            <p:cNvPr id="78" name="直接连接符 77"/>
            <p:cNvCxnSpPr/>
            <p:nvPr>
              <p:custDataLst>
                <p:tags r:id="rId2"/>
              </p:custDataLst>
            </p:nvPr>
          </p:nvCxnSpPr>
          <p:spPr>
            <a:xfrm>
              <a:off x="7602" y="7660"/>
              <a:ext cx="3700" cy="0"/>
            </a:xfrm>
            <a:prstGeom prst="line">
              <a:avLst/>
            </a:prstGeom>
            <a:ln w="19050">
              <a:solidFill>
                <a:srgbClr val="BD0608"/>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500" advTm="4000">
        <p:split orient="vert" dir="in"/>
      </p:transition>
    </mc:Choice>
    <mc:Fallback xmlns="">
      <p:transition spd="slow" advTm="4000">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8"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left)">
                                      <p:cBhvr>
                                        <p:cTn id="21" dur="500"/>
                                        <p:tgtEl>
                                          <p:spTgt spid="5"/>
                                        </p:tgtEl>
                                      </p:cBhvr>
                                    </p:animEffect>
                                  </p:childTnLst>
                                </p:cTn>
                              </p:par>
                            </p:childTnLst>
                          </p:cTn>
                        </p:par>
                        <p:par>
                          <p:cTn id="22" fill="hold">
                            <p:stCondLst>
                              <p:cond delay="2500"/>
                            </p:stCondLst>
                            <p:childTnLst>
                              <p:par>
                                <p:cTn id="23" presetID="22" presetClass="entr" presetSubtype="8" fill="hold" grpId="0" nodeType="afterEffect">
                                  <p:stCondLst>
                                    <p:cond delay="0"/>
                                  </p:stCondLst>
                                  <p:childTnLst>
                                    <p:set>
                                      <p:cBhvr>
                                        <p:cTn id="24" dur="1" fill="hold">
                                          <p:stCondLst>
                                            <p:cond delay="0"/>
                                          </p:stCondLst>
                                        </p:cTn>
                                        <p:tgtEl>
                                          <p:spTgt spid="53"/>
                                        </p:tgtEl>
                                        <p:attrNameLst>
                                          <p:attrName>style.visibility</p:attrName>
                                        </p:attrNameLst>
                                      </p:cBhvr>
                                      <p:to>
                                        <p:strVal val="visible"/>
                                      </p:to>
                                    </p:set>
                                    <p:animEffect transition="in" filter="wipe(left)">
                                      <p:cBhvr>
                                        <p:cTn id="25" dur="500"/>
                                        <p:tgtEl>
                                          <p:spTgt spid="53"/>
                                        </p:tgtEl>
                                      </p:cBhvr>
                                    </p:animEffect>
                                  </p:childTnLst>
                                </p:cTn>
                              </p:par>
                            </p:childTnLst>
                          </p:cTn>
                        </p:par>
                        <p:par>
                          <p:cTn id="26" fill="hold">
                            <p:stCondLst>
                              <p:cond delay="3000"/>
                            </p:stCondLst>
                            <p:childTnLst>
                              <p:par>
                                <p:cTn id="27" presetID="42" presetClass="entr" presetSubtype="0" fill="hold"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53" grpId="0" animBg="1"/>
      <p:bldP spid="53" grpId="1"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653423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F:\浏览器下载地址\全国推广普通话宣传周 (1)\背景.jpg背景"/>
          <p:cNvPicPr>
            <a:picLocks noChangeAspect="1"/>
          </p:cNvPicPr>
          <p:nvPr>
            <p:custDataLst>
              <p:tags r:id="rId1"/>
            </p:custDataLst>
          </p:nvPr>
        </p:nvPicPr>
        <p:blipFill>
          <a:blip r:embed="rId14" cstate="email">
            <a:extLst>
              <a:ext uri="{28A0092B-C50C-407E-A947-70E740481C1C}">
                <a14:useLocalDpi xmlns:a14="http://schemas.microsoft.com/office/drawing/2010/main"/>
              </a:ext>
            </a:extLst>
          </a:blip>
          <a:srcRect/>
          <a:stretch>
            <a:fillRect/>
          </a:stretch>
        </p:blipFill>
        <p:spPr>
          <a:xfrm>
            <a:off x="-28574" y="0"/>
            <a:ext cx="12214225" cy="6858000"/>
          </a:xfrm>
          <a:prstGeom prst="rect">
            <a:avLst/>
          </a:prstGeom>
        </p:spPr>
      </p:pic>
      <p:pic>
        <p:nvPicPr>
          <p:cNvPr id="6" name="图片 5" descr="ye"/>
          <p:cNvPicPr>
            <a:picLocks noChangeAspect="1"/>
          </p:cNvPicPr>
          <p:nvPr/>
        </p:nvPicPr>
        <p:blipFill>
          <a:blip r:embed="rId15" cstate="email">
            <a:extLst>
              <a:ext uri="{28A0092B-C50C-407E-A947-70E740481C1C}">
                <a14:useLocalDpi xmlns:a14="http://schemas.microsoft.com/office/drawing/2010/main"/>
              </a:ext>
            </a:extLst>
          </a:blip>
          <a:srcRect/>
          <a:stretch>
            <a:fillRect/>
          </a:stretch>
        </p:blipFill>
        <p:spPr>
          <a:xfrm>
            <a:off x="9803766" y="0"/>
            <a:ext cx="2400935" cy="1459230"/>
          </a:xfrm>
          <a:prstGeom prst="rect">
            <a:avLst/>
          </a:prstGeom>
        </p:spPr>
      </p:pic>
      <p:pic>
        <p:nvPicPr>
          <p:cNvPr id="7" name="图片 6" descr="ren"/>
          <p:cNvPicPr>
            <a:picLocks noChangeAspect="1"/>
          </p:cNvPicPr>
          <p:nvPr/>
        </p:nvPicPr>
        <p:blipFill>
          <a:blip r:embed="rId16" cstate="email">
            <a:extLst>
              <a:ext uri="{28A0092B-C50C-407E-A947-70E740481C1C}">
                <a14:useLocalDpi xmlns:a14="http://schemas.microsoft.com/office/drawing/2010/main"/>
              </a:ext>
            </a:extLst>
          </a:blip>
          <a:srcRect/>
          <a:stretch>
            <a:fillRect/>
          </a:stretch>
        </p:blipFill>
        <p:spPr>
          <a:xfrm>
            <a:off x="353061" y="3711577"/>
            <a:ext cx="2054860" cy="3160395"/>
          </a:xfrm>
          <a:prstGeom prst="rect">
            <a:avLst/>
          </a:prstGeom>
        </p:spPr>
      </p:pic>
      <p:pic>
        <p:nvPicPr>
          <p:cNvPr id="8" name="图片 7" descr="s"/>
          <p:cNvPicPr>
            <a:picLocks noChangeAspect="1"/>
          </p:cNvPicPr>
          <p:nvPr/>
        </p:nvPicPr>
        <p:blipFill>
          <a:blip r:embed="rId17" cstate="email">
            <a:extLst>
              <a:ext uri="{28A0092B-C50C-407E-A947-70E740481C1C}">
                <a14:useLocalDpi xmlns:a14="http://schemas.microsoft.com/office/drawing/2010/main"/>
              </a:ext>
            </a:extLst>
          </a:blip>
          <a:srcRect/>
          <a:stretch>
            <a:fillRect/>
          </a:stretch>
        </p:blipFill>
        <p:spPr>
          <a:xfrm>
            <a:off x="9084311" y="4417695"/>
            <a:ext cx="2669540" cy="2136140"/>
          </a:xfrm>
          <a:prstGeom prst="rect">
            <a:avLst/>
          </a:prstGeom>
        </p:spPr>
      </p:pic>
      <p:sp>
        <p:nvSpPr>
          <p:cNvPr id="11" name="文本框 10"/>
          <p:cNvSpPr txBox="1"/>
          <p:nvPr/>
        </p:nvSpPr>
        <p:spPr>
          <a:xfrm>
            <a:off x="-29210" y="1905000"/>
            <a:ext cx="12233911" cy="1007110"/>
          </a:xfrm>
          <a:prstGeom prst="rect">
            <a:avLst/>
          </a:prstGeom>
          <a:noFill/>
        </p:spPr>
        <p:txBody>
          <a:bodyPr wrap="square" rtlCol="0">
            <a:noAutofit/>
          </a:bodyPr>
          <a:lstStyle/>
          <a:p>
            <a:pPr algn="ctr"/>
            <a:r>
              <a:rPr lang="en-US" altLang="zh-CN" sz="6800" b="1" dirty="0" smtClean="0">
                <a:ln w="25400">
                  <a:solidFill>
                    <a:schemeClr val="bg1"/>
                  </a:solidFill>
                </a:ln>
                <a:solidFill>
                  <a:srgbClr val="DB1E1A"/>
                </a:solidFill>
                <a:effectLst>
                  <a:outerShdw blurRad="38100" dist="38100" dir="2700000" algn="tl">
                    <a:srgbClr val="000000">
                      <a:alpha val="43137"/>
                    </a:srgbClr>
                  </a:outerShdw>
                </a:effectLst>
                <a:latin typeface="汉真广标" pitchFamily="49" charset="-122"/>
                <a:ea typeface="汉真广标" pitchFamily="49" charset="-122"/>
                <a:cs typeface="阿里巴巴普惠体 Medium"/>
                <a:sym typeface="Arial"/>
              </a:rPr>
              <a:t>20xx年全国推广普通话宣传周</a:t>
            </a:r>
            <a:endParaRPr lang="en-US" altLang="zh-CN" sz="6800" b="1" dirty="0">
              <a:ln w="25400">
                <a:solidFill>
                  <a:schemeClr val="bg1"/>
                </a:solidFill>
              </a:ln>
              <a:solidFill>
                <a:srgbClr val="DB1E1A"/>
              </a:solidFill>
              <a:effectLst>
                <a:outerShdw blurRad="38100" dist="38100" dir="2700000" algn="tl">
                  <a:srgbClr val="000000">
                    <a:alpha val="43137"/>
                  </a:srgbClr>
                </a:outerShdw>
              </a:effectLst>
              <a:latin typeface="汉真广标" pitchFamily="49" charset="-122"/>
              <a:ea typeface="汉真广标" pitchFamily="49" charset="-122"/>
              <a:cs typeface="阿里巴巴普惠体 Medium"/>
              <a:sym typeface="Arial"/>
            </a:endParaRPr>
          </a:p>
        </p:txBody>
      </p:sp>
      <p:sp>
        <p:nvSpPr>
          <p:cNvPr id="15" name="文本框 14"/>
          <p:cNvSpPr txBox="1"/>
          <p:nvPr/>
        </p:nvSpPr>
        <p:spPr>
          <a:xfrm>
            <a:off x="1840230" y="3046731"/>
            <a:ext cx="8495031" cy="535531"/>
          </a:xfrm>
          <a:prstGeom prst="rect">
            <a:avLst/>
          </a:prstGeom>
          <a:noFill/>
        </p:spPr>
        <p:txBody>
          <a:bodyPr wrap="square" rtlCol="0">
            <a:spAutoFit/>
          </a:bodyPr>
          <a:lstStyle/>
          <a:p>
            <a:pPr indent="0" algn="ctr" fontAlgn="auto">
              <a:lnSpc>
                <a:spcPct val="120000"/>
              </a:lnSpc>
            </a:pPr>
            <a:r>
              <a:rPr lang="en-US" altLang="zh-CN" sz="1200" dirty="0" smtClean="0">
                <a:solidFill>
                  <a:schemeClr val="tx1">
                    <a:lumMod val="65000"/>
                    <a:lumOff val="35000"/>
                  </a:schemeClr>
                </a:solidFill>
                <a:latin typeface="Arial"/>
                <a:ea typeface="阿里巴巴普惠体 Medium"/>
                <a:cs typeface="阿里巴巴普惠体 Medium"/>
                <a:sym typeface="Arial"/>
              </a:rPr>
              <a:t>20xx</a:t>
            </a:r>
            <a:r>
              <a:rPr lang="zh-CN" altLang="en-US" sz="1200" dirty="0" smtClean="0">
                <a:solidFill>
                  <a:schemeClr val="tx1">
                    <a:lumMod val="65000"/>
                    <a:lumOff val="35000"/>
                  </a:schemeClr>
                </a:solidFill>
                <a:latin typeface="Arial"/>
                <a:ea typeface="阿里巴巴普惠体 Medium"/>
                <a:cs typeface="阿里巴巴普惠体 Medium"/>
                <a:sym typeface="Arial"/>
              </a:rPr>
              <a:t>年</a:t>
            </a:r>
            <a:r>
              <a:rPr lang="en-US" altLang="zh-CN" sz="1200" dirty="0">
                <a:solidFill>
                  <a:schemeClr val="tx1">
                    <a:lumMod val="65000"/>
                    <a:lumOff val="35000"/>
                  </a:schemeClr>
                </a:solidFill>
                <a:latin typeface="Arial"/>
                <a:ea typeface="阿里巴巴普惠体 Medium"/>
                <a:cs typeface="阿里巴巴普惠体 Medium"/>
                <a:sym typeface="Arial"/>
              </a:rPr>
              <a:t>9</a:t>
            </a:r>
            <a:r>
              <a:rPr lang="zh-CN" altLang="en-US" sz="1200" dirty="0">
                <a:solidFill>
                  <a:schemeClr val="tx1">
                    <a:lumMod val="65000"/>
                    <a:lumOff val="35000"/>
                  </a:schemeClr>
                </a:solidFill>
                <a:latin typeface="Arial"/>
                <a:ea typeface="阿里巴巴普惠体 Medium"/>
                <a:cs typeface="阿里巴巴普惠体 Medium"/>
                <a:sym typeface="Arial"/>
              </a:rPr>
              <a:t>月</a:t>
            </a:r>
            <a:r>
              <a:rPr lang="en-US" altLang="zh-CN" sz="1200" dirty="0">
                <a:solidFill>
                  <a:schemeClr val="tx1">
                    <a:lumMod val="65000"/>
                    <a:lumOff val="35000"/>
                  </a:schemeClr>
                </a:solidFill>
                <a:latin typeface="Arial"/>
                <a:ea typeface="阿里巴巴普惠体 Medium"/>
                <a:cs typeface="阿里巴巴普惠体 Medium"/>
                <a:sym typeface="Arial"/>
              </a:rPr>
              <a:t>11</a:t>
            </a:r>
            <a:r>
              <a:rPr lang="zh-CN" altLang="en-US" sz="1200" dirty="0">
                <a:solidFill>
                  <a:schemeClr val="tx1">
                    <a:lumMod val="65000"/>
                    <a:lumOff val="35000"/>
                  </a:schemeClr>
                </a:solidFill>
                <a:latin typeface="Arial"/>
                <a:ea typeface="阿里巴巴普惠体 Medium"/>
                <a:cs typeface="阿里巴巴普惠体 Medium"/>
                <a:sym typeface="Arial"/>
              </a:rPr>
              <a:t>日至</a:t>
            </a:r>
            <a:r>
              <a:rPr lang="en-US" altLang="zh-CN" sz="1200" dirty="0">
                <a:solidFill>
                  <a:schemeClr val="tx1">
                    <a:lumMod val="65000"/>
                    <a:lumOff val="35000"/>
                  </a:schemeClr>
                </a:solidFill>
                <a:latin typeface="Arial"/>
                <a:ea typeface="阿里巴巴普惠体 Medium"/>
                <a:cs typeface="阿里巴巴普惠体 Medium"/>
                <a:sym typeface="Arial"/>
              </a:rPr>
              <a:t>17</a:t>
            </a:r>
            <a:r>
              <a:rPr lang="zh-CN" altLang="en-US" sz="1200" dirty="0">
                <a:solidFill>
                  <a:schemeClr val="tx1">
                    <a:lumMod val="65000"/>
                    <a:lumOff val="35000"/>
                  </a:schemeClr>
                </a:solidFill>
                <a:latin typeface="Arial"/>
                <a:ea typeface="阿里巴巴普惠体 Medium"/>
                <a:cs typeface="阿里巴巴普惠体 Medium"/>
                <a:sym typeface="Arial"/>
              </a:rPr>
              <a:t>日 </a:t>
            </a:r>
            <a:r>
              <a:rPr lang="zh-CN" altLang="en-US" sz="1200" dirty="0" smtClean="0">
                <a:solidFill>
                  <a:schemeClr val="tx1">
                    <a:lumMod val="65000"/>
                    <a:lumOff val="35000"/>
                  </a:schemeClr>
                </a:solidFill>
                <a:latin typeface="Arial"/>
                <a:ea typeface="阿里巴巴普惠体 Medium"/>
                <a:cs typeface="阿里巴巴普惠体 Medium"/>
                <a:sym typeface="Arial"/>
              </a:rPr>
              <a:t>第</a:t>
            </a:r>
            <a:r>
              <a:rPr lang="en-US" altLang="zh-CN" sz="1200" dirty="0" smtClean="0">
                <a:solidFill>
                  <a:schemeClr val="tx1">
                    <a:lumMod val="65000"/>
                    <a:lumOff val="35000"/>
                  </a:schemeClr>
                </a:solidFill>
                <a:latin typeface="Arial"/>
                <a:ea typeface="阿里巴巴普惠体 Medium"/>
                <a:cs typeface="阿里巴巴普惠体 Medium"/>
                <a:sym typeface="Arial"/>
              </a:rPr>
              <a:t>xx</a:t>
            </a:r>
            <a:r>
              <a:rPr lang="zh-CN" altLang="en-US" sz="1200" dirty="0" smtClean="0">
                <a:solidFill>
                  <a:schemeClr val="tx1">
                    <a:lumMod val="65000"/>
                    <a:lumOff val="35000"/>
                  </a:schemeClr>
                </a:solidFill>
                <a:latin typeface="Arial"/>
                <a:ea typeface="阿里巴巴普惠体 Medium"/>
                <a:cs typeface="阿里巴巴普惠体 Medium"/>
                <a:sym typeface="Arial"/>
              </a:rPr>
              <a:t>届</a:t>
            </a:r>
            <a:r>
              <a:rPr lang="zh-CN" altLang="en-US" sz="1200" dirty="0">
                <a:solidFill>
                  <a:schemeClr val="tx1">
                    <a:lumMod val="65000"/>
                    <a:lumOff val="35000"/>
                  </a:schemeClr>
                </a:solidFill>
                <a:latin typeface="Arial"/>
                <a:ea typeface="阿里巴巴普惠体 Medium"/>
                <a:cs typeface="阿里巴巴普惠体 Medium"/>
                <a:sym typeface="Arial"/>
              </a:rPr>
              <a:t>全国推广普通话宣传周，落实加大国家通用语言文字推广力度的战略部署，</a:t>
            </a:r>
          </a:p>
          <a:p>
            <a:pPr indent="0" algn="ctr" fontAlgn="auto">
              <a:lnSpc>
                <a:spcPct val="120000"/>
              </a:lnSpc>
            </a:pPr>
            <a:r>
              <a:rPr lang="zh-CN" altLang="en-US" sz="1200" dirty="0">
                <a:solidFill>
                  <a:schemeClr val="tx1">
                    <a:lumMod val="65000"/>
                    <a:lumOff val="35000"/>
                  </a:schemeClr>
                </a:solidFill>
                <a:latin typeface="Arial"/>
                <a:ea typeface="阿里巴巴普惠体 Medium"/>
                <a:cs typeface="阿里巴巴普惠体 Medium"/>
                <a:sym typeface="Arial"/>
              </a:rPr>
              <a:t>以落实立德树人根本任务和服务铸牢中华民族共同体意识为主线，加大国家通用语言文字推广力度</a:t>
            </a:r>
          </a:p>
        </p:txBody>
      </p:sp>
      <p:grpSp>
        <p:nvGrpSpPr>
          <p:cNvPr id="24" name="组合 23"/>
          <p:cNvGrpSpPr/>
          <p:nvPr/>
        </p:nvGrpSpPr>
        <p:grpSpPr>
          <a:xfrm>
            <a:off x="4364357" y="3952242"/>
            <a:ext cx="3410585" cy="465455"/>
            <a:chOff x="6873" y="1937"/>
            <a:chExt cx="5371" cy="733"/>
          </a:xfrm>
        </p:grpSpPr>
        <p:sp>
          <p:nvSpPr>
            <p:cNvPr id="91" name="圆角矩形 90"/>
            <p:cNvSpPr/>
            <p:nvPr>
              <p:custDataLst>
                <p:tags r:id="rId5"/>
              </p:custDataLst>
            </p:nvPr>
          </p:nvSpPr>
          <p:spPr>
            <a:xfrm>
              <a:off x="8029" y="1937"/>
              <a:ext cx="3069" cy="731"/>
            </a:xfrm>
            <a:prstGeom prst="roundRect">
              <a:avLst/>
            </a:prstGeom>
            <a:noFill/>
            <a:ln>
              <a:solidFill>
                <a:srgbClr val="F132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endParaRPr lang="zh-CN" altLang="en-US">
                <a:latin typeface="Arial"/>
                <a:ea typeface="阿里巴巴普惠体 Medium"/>
                <a:cs typeface="阿里巴巴普惠体 Medium"/>
                <a:sym typeface="Arial"/>
              </a:endParaRPr>
            </a:p>
          </p:txBody>
        </p:sp>
        <p:sp>
          <p:nvSpPr>
            <p:cNvPr id="14" name="文本框 13"/>
            <p:cNvSpPr txBox="1"/>
            <p:nvPr/>
          </p:nvSpPr>
          <p:spPr>
            <a:xfrm>
              <a:off x="8016" y="1940"/>
              <a:ext cx="3069" cy="725"/>
            </a:xfrm>
            <a:prstGeom prst="rect">
              <a:avLst/>
            </a:prstGeom>
            <a:noFill/>
          </p:spPr>
          <p:txBody>
            <a:bodyPr wrap="square" rtlCol="0">
              <a:spAutoFit/>
            </a:bodyPr>
            <a:lstStyle/>
            <a:p>
              <a:pPr algn="ctr"/>
              <a:r>
                <a:rPr lang="zh-CN" altLang="en-US" sz="2400" b="1">
                  <a:gradFill>
                    <a:gsLst>
                      <a:gs pos="0">
                        <a:srgbClr val="F53E21"/>
                      </a:gs>
                      <a:gs pos="94000">
                        <a:srgbClr val="B31D24"/>
                      </a:gs>
                    </a:gsLst>
                    <a:lin ang="5400000" scaled="0"/>
                  </a:gradFill>
                  <a:latin typeface="Arial"/>
                  <a:ea typeface="阿里巴巴普惠体 Medium"/>
                  <a:cs typeface="阿里巴巴普惠体 Medium"/>
                  <a:sym typeface="Arial"/>
                </a:rPr>
                <a:t>第一部分</a:t>
              </a:r>
            </a:p>
          </p:txBody>
        </p:sp>
        <p:grpSp>
          <p:nvGrpSpPr>
            <p:cNvPr id="9" name="组合 8"/>
            <p:cNvGrpSpPr/>
            <p:nvPr/>
          </p:nvGrpSpPr>
          <p:grpSpPr>
            <a:xfrm>
              <a:off x="10886" y="1940"/>
              <a:ext cx="1358" cy="730"/>
              <a:chOff x="13228" y="1937"/>
              <a:chExt cx="1358" cy="730"/>
            </a:xfrm>
          </p:grpSpPr>
          <p:sp>
            <p:nvSpPr>
              <p:cNvPr id="2" name="圆角矩形 1"/>
              <p:cNvSpPr/>
              <p:nvPr>
                <p:custDataLst>
                  <p:tags r:id="rId9"/>
                </p:custDataLst>
              </p:nvPr>
            </p:nvSpPr>
            <p:spPr>
              <a:xfrm>
                <a:off x="13228" y="1937"/>
                <a:ext cx="1359" cy="731"/>
              </a:xfrm>
              <a:prstGeom prst="roundRect">
                <a:avLst/>
              </a:prstGeom>
              <a:gradFill>
                <a:gsLst>
                  <a:gs pos="70000">
                    <a:srgbClr val="F1321A"/>
                  </a:gs>
                  <a:gs pos="0">
                    <a:srgbClr val="B31D24"/>
                  </a:gs>
                </a:gsLst>
                <a:lin ang="16200000" scaled="0"/>
              </a:gradFill>
              <a:ln>
                <a:gradFill>
                  <a:gsLst>
                    <a:gs pos="0">
                      <a:srgbClr val="B31D24"/>
                    </a:gs>
                    <a:gs pos="100000">
                      <a:srgbClr val="E52D1C"/>
                    </a:gs>
                  </a:gsLst>
                  <a:lin ang="162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3" name="五角星 2"/>
              <p:cNvSpPr/>
              <p:nvPr>
                <p:custDataLst>
                  <p:tags r:id="rId10"/>
                </p:custDataLst>
              </p:nvPr>
            </p:nvSpPr>
            <p:spPr>
              <a:xfrm>
                <a:off x="13528" y="2093"/>
                <a:ext cx="367" cy="367"/>
              </a:xfrm>
              <a:prstGeom prst="star5">
                <a:avLst>
                  <a:gd name="adj" fmla="val 23359"/>
                  <a:gd name="hf" fmla="val 105146"/>
                  <a:gd name="vf" fmla="val 110557"/>
                </a:avLst>
              </a:prstGeom>
              <a:solidFill>
                <a:srgbClr val="FFEE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5" name="五角星 4"/>
              <p:cNvSpPr/>
              <p:nvPr>
                <p:custDataLst>
                  <p:tags r:id="rId11"/>
                </p:custDataLst>
              </p:nvPr>
            </p:nvSpPr>
            <p:spPr>
              <a:xfrm>
                <a:off x="13966" y="2093"/>
                <a:ext cx="367" cy="367"/>
              </a:xfrm>
              <a:prstGeom prst="star5">
                <a:avLst>
                  <a:gd name="adj" fmla="val 23359"/>
                  <a:gd name="hf" fmla="val 105146"/>
                  <a:gd name="vf" fmla="val 110557"/>
                </a:avLst>
              </a:prstGeom>
              <a:solidFill>
                <a:srgbClr val="FFEE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grpSp>
          <p:nvGrpSpPr>
            <p:cNvPr id="20" name="组合 19"/>
            <p:cNvGrpSpPr/>
            <p:nvPr/>
          </p:nvGrpSpPr>
          <p:grpSpPr>
            <a:xfrm>
              <a:off x="6873" y="1937"/>
              <a:ext cx="1342" cy="730"/>
              <a:chOff x="4588" y="1937"/>
              <a:chExt cx="1342" cy="730"/>
            </a:xfrm>
          </p:grpSpPr>
          <p:sp>
            <p:nvSpPr>
              <p:cNvPr id="10" name="圆角矩形 9"/>
              <p:cNvSpPr/>
              <p:nvPr>
                <p:custDataLst>
                  <p:tags r:id="rId6"/>
                </p:custDataLst>
              </p:nvPr>
            </p:nvSpPr>
            <p:spPr>
              <a:xfrm>
                <a:off x="4588" y="1937"/>
                <a:ext cx="1342" cy="731"/>
              </a:xfrm>
              <a:prstGeom prst="roundRect">
                <a:avLst/>
              </a:prstGeom>
              <a:gradFill>
                <a:gsLst>
                  <a:gs pos="67000">
                    <a:srgbClr val="F1321A"/>
                  </a:gs>
                  <a:gs pos="0">
                    <a:srgbClr val="B31D24"/>
                  </a:gs>
                </a:gsLst>
                <a:lin ang="16200000" scaled="0"/>
              </a:gradFill>
              <a:ln>
                <a:gradFill>
                  <a:gsLst>
                    <a:gs pos="0">
                      <a:srgbClr val="B31D24"/>
                    </a:gs>
                    <a:gs pos="100000">
                      <a:srgbClr val="E52D1C"/>
                    </a:gs>
                  </a:gsLst>
                  <a:lin ang="162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12" name="五角星 11"/>
              <p:cNvSpPr/>
              <p:nvPr>
                <p:custDataLst>
                  <p:tags r:id="rId7"/>
                </p:custDataLst>
              </p:nvPr>
            </p:nvSpPr>
            <p:spPr>
              <a:xfrm>
                <a:off x="4852" y="2093"/>
                <a:ext cx="367" cy="367"/>
              </a:xfrm>
              <a:prstGeom prst="star5">
                <a:avLst>
                  <a:gd name="adj" fmla="val 23359"/>
                  <a:gd name="hf" fmla="val 105146"/>
                  <a:gd name="vf" fmla="val 110557"/>
                </a:avLst>
              </a:prstGeom>
              <a:solidFill>
                <a:srgbClr val="FFEE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13" name="五角星 12"/>
              <p:cNvSpPr/>
              <p:nvPr>
                <p:custDataLst>
                  <p:tags r:id="rId8"/>
                </p:custDataLst>
              </p:nvPr>
            </p:nvSpPr>
            <p:spPr>
              <a:xfrm>
                <a:off x="5290" y="2093"/>
                <a:ext cx="367" cy="367"/>
              </a:xfrm>
              <a:prstGeom prst="star5">
                <a:avLst>
                  <a:gd name="adj" fmla="val 23359"/>
                  <a:gd name="hf" fmla="val 105146"/>
                  <a:gd name="vf" fmla="val 110557"/>
                </a:avLst>
              </a:prstGeom>
              <a:solidFill>
                <a:srgbClr val="FFEE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grpSp>
      <p:sp>
        <p:nvSpPr>
          <p:cNvPr id="25" name="文本框 24"/>
          <p:cNvSpPr txBox="1"/>
          <p:nvPr/>
        </p:nvSpPr>
        <p:spPr>
          <a:xfrm>
            <a:off x="3215324" y="1248411"/>
            <a:ext cx="5744845" cy="523220"/>
          </a:xfrm>
          <a:prstGeom prst="rect">
            <a:avLst/>
          </a:prstGeom>
          <a:noFill/>
        </p:spPr>
        <p:txBody>
          <a:bodyPr wrap="square" rtlCol="0">
            <a:spAutoFit/>
          </a:bodyPr>
          <a:lstStyle/>
          <a:p>
            <a:pPr algn="ct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请</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讲</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普</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通</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话，请</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写</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规</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范</a:t>
            </a:r>
            <a:r>
              <a:rPr lang="en-US" altLang="zh-CN" sz="2800">
                <a:gradFill>
                  <a:gsLst>
                    <a:gs pos="0">
                      <a:srgbClr val="F53E21"/>
                    </a:gs>
                    <a:gs pos="94000">
                      <a:srgbClr val="B31D24"/>
                    </a:gs>
                  </a:gsLst>
                  <a:lin ang="5400000" scaled="0"/>
                </a:gradFill>
                <a:latin typeface="Arial"/>
                <a:ea typeface="阿里巴巴普惠体 Medium"/>
                <a:cs typeface="阿里巴巴普惠体 Medium"/>
                <a:sym typeface="Arial"/>
              </a:rPr>
              <a:t>/</a:t>
            </a:r>
            <a:r>
              <a:rPr lang="zh-CN" altLang="en-US" sz="2800">
                <a:gradFill>
                  <a:gsLst>
                    <a:gs pos="0">
                      <a:srgbClr val="F53E21"/>
                    </a:gs>
                    <a:gs pos="94000">
                      <a:srgbClr val="B31D24"/>
                    </a:gs>
                  </a:gsLst>
                  <a:lin ang="5400000" scaled="0"/>
                </a:gradFill>
                <a:latin typeface="Arial"/>
                <a:ea typeface="阿里巴巴普惠体 Medium"/>
                <a:cs typeface="阿里巴巴普惠体 Medium"/>
                <a:sym typeface="Arial"/>
              </a:rPr>
              <a:t>字</a:t>
            </a:r>
          </a:p>
        </p:txBody>
      </p:sp>
      <p:grpSp>
        <p:nvGrpSpPr>
          <p:cNvPr id="38" name="组合 37"/>
          <p:cNvGrpSpPr/>
          <p:nvPr/>
        </p:nvGrpSpPr>
        <p:grpSpPr>
          <a:xfrm>
            <a:off x="298449" y="242570"/>
            <a:ext cx="643891" cy="162560"/>
            <a:chOff x="470" y="382"/>
            <a:chExt cx="1014" cy="256"/>
          </a:xfrm>
        </p:grpSpPr>
        <p:sp>
          <p:nvSpPr>
            <p:cNvPr id="27" name="椭圆 26"/>
            <p:cNvSpPr/>
            <p:nvPr>
              <p:custDataLst>
                <p:tags r:id="rId2"/>
              </p:custDataLst>
            </p:nvPr>
          </p:nvSpPr>
          <p:spPr>
            <a:xfrm>
              <a:off x="470" y="382"/>
              <a:ext cx="256" cy="256"/>
            </a:xfrm>
            <a:prstGeom prst="ellipse">
              <a:avLst/>
            </a:prstGeom>
            <a:solidFill>
              <a:srgbClr val="DB1E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Arial"/>
                <a:ea typeface="阿里巴巴普惠体 Medium"/>
                <a:cs typeface="阿里巴巴普惠体 Medium"/>
                <a:sym typeface="Arial"/>
              </a:endParaRPr>
            </a:p>
          </p:txBody>
        </p:sp>
        <p:sp>
          <p:nvSpPr>
            <p:cNvPr id="32" name="椭圆 31"/>
            <p:cNvSpPr/>
            <p:nvPr>
              <p:custDataLst>
                <p:tags r:id="rId3"/>
              </p:custDataLst>
            </p:nvPr>
          </p:nvSpPr>
          <p:spPr>
            <a:xfrm>
              <a:off x="1228" y="382"/>
              <a:ext cx="256" cy="256"/>
            </a:xfrm>
            <a:prstGeom prst="ellipse">
              <a:avLst/>
            </a:prstGeom>
            <a:solidFill>
              <a:srgbClr val="DB1E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Arial"/>
                <a:ea typeface="阿里巴巴普惠体 Medium"/>
                <a:cs typeface="阿里巴巴普惠体 Medium"/>
                <a:sym typeface="Arial"/>
              </a:endParaRPr>
            </a:p>
          </p:txBody>
        </p:sp>
        <p:sp>
          <p:nvSpPr>
            <p:cNvPr id="36" name="椭圆 35"/>
            <p:cNvSpPr/>
            <p:nvPr>
              <p:custDataLst>
                <p:tags r:id="rId4"/>
              </p:custDataLst>
            </p:nvPr>
          </p:nvSpPr>
          <p:spPr>
            <a:xfrm>
              <a:off x="849" y="382"/>
              <a:ext cx="256" cy="256"/>
            </a:xfrm>
            <a:prstGeom prst="ellipse">
              <a:avLst/>
            </a:prstGeom>
            <a:noFill/>
            <a:ln>
              <a:solidFill>
                <a:srgbClr val="DB1E1A"/>
              </a:solidFill>
            </a:ln>
            <a:extLst>
              <a:ext uri="{909E8E84-426E-40DD-AFC4-6F175D3DCCD1}">
                <a14:hiddenFill xmlns:a14="http://schemas.microsoft.com/office/drawing/2010/main">
                  <a:solidFill>
                    <a:srgbClr val="DB1E1A"/>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0000"/>
                </a:solidFill>
                <a:latin typeface="Arial"/>
                <a:ea typeface="阿里巴巴普惠体 Medium"/>
                <a:cs typeface="阿里巴巴普惠体 Medium"/>
                <a:sym typeface="Arial"/>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4000">
        <p:split orient="vert" dir="in"/>
      </p:transition>
    </mc:Choice>
    <mc:Fallback xmlns="">
      <p:transition spd="slow" advTm="4000">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p:tgtEl>
                                          <p:spTgt spid="25"/>
                                        </p:tgtEl>
                                        <p:attrNameLst>
                                          <p:attrName>ppt_y</p:attrName>
                                        </p:attrNameLst>
                                      </p:cBhvr>
                                      <p:tavLst>
                                        <p:tav tm="0">
                                          <p:val>
                                            <p:strVal val="#ppt_y+#ppt_h*1.125000"/>
                                          </p:val>
                                        </p:tav>
                                        <p:tav tm="100000">
                                          <p:val>
                                            <p:strVal val="#ppt_y"/>
                                          </p:val>
                                        </p:tav>
                                      </p:tavLst>
                                    </p:anim>
                                    <p:animEffect transition="in" filter="wipe(up)">
                                      <p:cBhvr>
                                        <p:cTn id="8" dur="500"/>
                                        <p:tgtEl>
                                          <p:spTgt spid="25"/>
                                        </p:tgtEl>
                                      </p:cBhvr>
                                    </p:animEffect>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par>
                          <p:cTn id="13" fill="hold">
                            <p:stCondLst>
                              <p:cond delay="1000"/>
                            </p:stCondLst>
                            <p:childTnLst>
                              <p:par>
                                <p:cTn id="14" presetID="12" presetClass="entr" presetSubtype="4"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additive="base">
                                        <p:cTn id="16" dur="500"/>
                                        <p:tgtEl>
                                          <p:spTgt spid="15"/>
                                        </p:tgtEl>
                                        <p:attrNameLst>
                                          <p:attrName>ppt_y</p:attrName>
                                        </p:attrNameLst>
                                      </p:cBhvr>
                                      <p:tavLst>
                                        <p:tav tm="0">
                                          <p:val>
                                            <p:strVal val="#ppt_y+#ppt_h*1.125000"/>
                                          </p:val>
                                        </p:tav>
                                        <p:tav tm="100000">
                                          <p:val>
                                            <p:strVal val="#ppt_y"/>
                                          </p:val>
                                        </p:tav>
                                      </p:tavLst>
                                    </p:anim>
                                    <p:animEffect transition="in" filter="wipe(up)">
                                      <p:cBhvr>
                                        <p:cTn id="17" dur="500"/>
                                        <p:tgtEl>
                                          <p:spTgt spid="15"/>
                                        </p:tgtEl>
                                      </p:cBhvr>
                                    </p:animEffect>
                                  </p:childTnLst>
                                </p:cTn>
                              </p:par>
                            </p:childTnLst>
                          </p:cTn>
                        </p:par>
                        <p:par>
                          <p:cTn id="18" fill="hold">
                            <p:stCondLst>
                              <p:cond delay="1500"/>
                            </p:stCondLst>
                            <p:childTnLst>
                              <p:par>
                                <p:cTn id="19" presetID="55" presetClass="entr" presetSubtype="0" fill="hold" nodeType="after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p:cTn id="21" dur="1000" fill="hold"/>
                                        <p:tgtEl>
                                          <p:spTgt spid="24"/>
                                        </p:tgtEl>
                                        <p:attrNameLst>
                                          <p:attrName>ppt_w</p:attrName>
                                        </p:attrNameLst>
                                      </p:cBhvr>
                                      <p:tavLst>
                                        <p:tav tm="0">
                                          <p:val>
                                            <p:strVal val="#ppt_w*0.70"/>
                                          </p:val>
                                        </p:tav>
                                        <p:tav tm="100000">
                                          <p:val>
                                            <p:strVal val="#ppt_w"/>
                                          </p:val>
                                        </p:tav>
                                      </p:tavLst>
                                    </p:anim>
                                    <p:anim calcmode="lin" valueType="num">
                                      <p:cBhvr>
                                        <p:cTn id="22" dur="1000" fill="hold"/>
                                        <p:tgtEl>
                                          <p:spTgt spid="24"/>
                                        </p:tgtEl>
                                        <p:attrNameLst>
                                          <p:attrName>ppt_h</p:attrName>
                                        </p:attrNameLst>
                                      </p:cBhvr>
                                      <p:tavLst>
                                        <p:tav tm="0">
                                          <p:val>
                                            <p:strVal val="#ppt_h"/>
                                          </p:val>
                                        </p:tav>
                                        <p:tav tm="100000">
                                          <p:val>
                                            <p:strVal val="#ppt_h"/>
                                          </p:val>
                                        </p:tav>
                                      </p:tavLst>
                                    </p:anim>
                                    <p:animEffect transition="in" filter="fade">
                                      <p:cBhvr>
                                        <p:cTn id="23"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P spid="15" grpId="0"/>
      <p:bldP spid="15" grpId="1"/>
      <p:bldP spid="25" grpId="0"/>
      <p:bldP spid="25"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290195" y="120651"/>
            <a:ext cx="5640071" cy="523240"/>
            <a:chOff x="457" y="190"/>
            <a:chExt cx="8882" cy="824"/>
          </a:xfrm>
        </p:grpSpPr>
        <p:sp>
          <p:nvSpPr>
            <p:cNvPr id="19" name="五角星 18"/>
            <p:cNvSpPr/>
            <p:nvPr>
              <p:custDataLst>
                <p:tags r:id="rId12"/>
              </p:custDataLst>
            </p:nvPr>
          </p:nvSpPr>
          <p:spPr>
            <a:xfrm>
              <a:off x="457" y="264"/>
              <a:ext cx="602" cy="601"/>
            </a:xfrm>
            <a:prstGeom prst="star5">
              <a:avLst>
                <a:gd name="adj" fmla="val 23359"/>
                <a:gd name="hf" fmla="val 105146"/>
                <a:gd name="vf" fmla="val 110557"/>
              </a:avLst>
            </a:prstGeom>
            <a:gradFill>
              <a:gsLst>
                <a:gs pos="0">
                  <a:srgbClr val="BC2124"/>
                </a:gs>
                <a:gs pos="47000">
                  <a:srgbClr val="F1321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latin typeface="Arial"/>
                <a:ea typeface="阿里巴巴普惠体 Medium"/>
                <a:cs typeface="阿里巴巴普惠体 Medium"/>
                <a:sym typeface="Arial"/>
              </a:endParaRPr>
            </a:p>
          </p:txBody>
        </p:sp>
        <p:sp>
          <p:nvSpPr>
            <p:cNvPr id="38" name="文本框 37"/>
            <p:cNvSpPr txBox="1"/>
            <p:nvPr>
              <p:custDataLst>
                <p:tags r:id="rId13"/>
              </p:custDataLst>
            </p:nvPr>
          </p:nvSpPr>
          <p:spPr>
            <a:xfrm>
              <a:off x="1207" y="190"/>
              <a:ext cx="8132" cy="824"/>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l">
                <a:buClrTx/>
                <a:buSzTx/>
                <a:buFontTx/>
              </a:pPr>
              <a:r>
                <a:rPr lang="en-US" altLang="zh-CN" sz="2800" b="1" dirty="0" smtClean="0">
                  <a:gradFill>
                    <a:gsLst>
                      <a:gs pos="40000">
                        <a:srgbClr val="F53E21"/>
                      </a:gs>
                      <a:gs pos="100000">
                        <a:srgbClr val="B31D24"/>
                      </a:gs>
                    </a:gsLst>
                    <a:lin ang="5400000" scaled="0"/>
                  </a:gradFill>
                  <a:effectLst/>
                  <a:latin typeface="Arial"/>
                  <a:ea typeface="阿里巴巴普惠体 Medium"/>
                  <a:cs typeface="阿里巴巴普惠体 Medium"/>
                  <a:sym typeface="Arial"/>
                </a:rPr>
                <a:t>20xx</a:t>
              </a:r>
              <a:r>
                <a:rPr lang="zh-CN" altLang="en-US" sz="2800" b="1" dirty="0" smtClean="0">
                  <a:gradFill>
                    <a:gsLst>
                      <a:gs pos="40000">
                        <a:srgbClr val="F53E21"/>
                      </a:gs>
                      <a:gs pos="100000">
                        <a:srgbClr val="B31D24"/>
                      </a:gs>
                    </a:gsLst>
                    <a:lin ang="5400000" scaled="0"/>
                  </a:gradFill>
                  <a:effectLst/>
                  <a:latin typeface="Arial"/>
                  <a:ea typeface="阿里巴巴普惠体 Medium"/>
                  <a:cs typeface="阿里巴巴普惠体 Medium"/>
                  <a:sym typeface="Arial"/>
                </a:rPr>
                <a:t>年</a:t>
              </a:r>
              <a:r>
                <a:rPr lang="zh-CN" altLang="en-US" sz="2800" b="1" dirty="0">
                  <a:gradFill>
                    <a:gsLst>
                      <a:gs pos="40000">
                        <a:srgbClr val="F53E21"/>
                      </a:gs>
                      <a:gs pos="100000">
                        <a:srgbClr val="B31D24"/>
                      </a:gs>
                    </a:gsLst>
                    <a:lin ang="5400000" scaled="0"/>
                  </a:gradFill>
                  <a:effectLst/>
                  <a:latin typeface="Arial"/>
                  <a:ea typeface="阿里巴巴普惠体 Medium"/>
                  <a:cs typeface="阿里巴巴普惠体 Medium"/>
                  <a:sym typeface="Arial"/>
                </a:rPr>
                <a:t>全国推广普通话宣传周</a:t>
              </a:r>
            </a:p>
          </p:txBody>
        </p:sp>
      </p:grpSp>
      <p:grpSp>
        <p:nvGrpSpPr>
          <p:cNvPr id="3" name="组合 2"/>
          <p:cNvGrpSpPr/>
          <p:nvPr/>
        </p:nvGrpSpPr>
        <p:grpSpPr>
          <a:xfrm>
            <a:off x="1460501" y="3919221"/>
            <a:ext cx="9258935" cy="1726565"/>
            <a:chOff x="2300" y="6172"/>
            <a:chExt cx="14581" cy="2719"/>
          </a:xfrm>
        </p:grpSpPr>
        <p:grpSp>
          <p:nvGrpSpPr>
            <p:cNvPr id="15" name="组合 14"/>
            <p:cNvGrpSpPr/>
            <p:nvPr/>
          </p:nvGrpSpPr>
          <p:grpSpPr>
            <a:xfrm flipH="1">
              <a:off x="2300" y="6172"/>
              <a:ext cx="14581" cy="2719"/>
              <a:chOff x="2572" y="3069"/>
              <a:chExt cx="13289" cy="2478"/>
            </a:xfrm>
          </p:grpSpPr>
          <p:sp>
            <p:nvSpPr>
              <p:cNvPr id="16" name="圆角矩形 15"/>
              <p:cNvSpPr/>
              <p:nvPr>
                <p:custDataLst>
                  <p:tags r:id="rId9"/>
                </p:custDataLst>
              </p:nvPr>
            </p:nvSpPr>
            <p:spPr>
              <a:xfrm>
                <a:off x="4127" y="3191"/>
                <a:ext cx="11735" cy="2160"/>
              </a:xfrm>
              <a:prstGeom prst="roundRect">
                <a:avLst/>
              </a:prstGeom>
              <a:noFill/>
              <a:ln>
                <a:gradFill>
                  <a:gsLst>
                    <a:gs pos="0">
                      <a:srgbClr val="E83822"/>
                    </a:gs>
                    <a:gs pos="100000">
                      <a:srgbClr val="B31D24"/>
                    </a:gs>
                  </a:gsLst>
                  <a:lin ang="5400000" scaled="1"/>
                </a:gra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nvGrpSpPr>
              <p:cNvPr id="18" name="组合 17"/>
              <p:cNvGrpSpPr/>
              <p:nvPr/>
            </p:nvGrpSpPr>
            <p:grpSpPr>
              <a:xfrm>
                <a:off x="2572" y="3069"/>
                <a:ext cx="2478" cy="2478"/>
                <a:chOff x="2572" y="3069"/>
                <a:chExt cx="2478" cy="2478"/>
              </a:xfrm>
            </p:grpSpPr>
            <p:sp useBgFill="1">
              <p:nvSpPr>
                <p:cNvPr id="20" name="椭圆 19"/>
                <p:cNvSpPr/>
                <p:nvPr>
                  <p:custDataLst>
                    <p:tags r:id="rId10"/>
                  </p:custDataLst>
                </p:nvPr>
              </p:nvSpPr>
              <p:spPr>
                <a:xfrm>
                  <a:off x="2572" y="3069"/>
                  <a:ext cx="2478" cy="2478"/>
                </a:xfrm>
                <a:prstGeom prst="ellipse">
                  <a:avLst/>
                </a:prstGeom>
                <a:ln>
                  <a:gradFill>
                    <a:gsLst>
                      <a:gs pos="0">
                        <a:srgbClr val="E83822"/>
                      </a:gs>
                      <a:gs pos="100000">
                        <a:srgbClr val="B31D24"/>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21" name="椭圆 20"/>
                <p:cNvSpPr/>
                <p:nvPr>
                  <p:custDataLst>
                    <p:tags r:id="rId11"/>
                  </p:custDataLst>
                </p:nvPr>
              </p:nvSpPr>
              <p:spPr>
                <a:xfrm>
                  <a:off x="2768" y="3266"/>
                  <a:ext cx="2085" cy="2085"/>
                </a:xfrm>
                <a:prstGeom prst="ellipse">
                  <a:avLst/>
                </a:prstGeom>
                <a:gradFill>
                  <a:gsLst>
                    <a:gs pos="0">
                      <a:srgbClr val="B31D24"/>
                    </a:gs>
                    <a:gs pos="100000">
                      <a:srgbClr val="E8382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grpSp>
        <p:sp>
          <p:nvSpPr>
            <p:cNvPr id="23" name="文本框 22"/>
            <p:cNvSpPr txBox="1"/>
            <p:nvPr>
              <p:custDataLst>
                <p:tags r:id="rId7"/>
              </p:custDataLst>
            </p:nvPr>
          </p:nvSpPr>
          <p:spPr>
            <a:xfrm>
              <a:off x="9601" y="6792"/>
              <a:ext cx="4255" cy="1254"/>
            </a:xfrm>
            <a:prstGeom prst="rect">
              <a:avLst/>
            </a:prstGeom>
            <a:noFill/>
          </p:spPr>
          <p:txBody>
            <a:bodyPr wrap="square" rtlCol="0" anchor="t">
              <a:spAutoFit/>
            </a:bodyPr>
            <a:lstStyle/>
            <a:p>
              <a:pPr lvl="0" algn="r">
                <a:lnSpc>
                  <a:spcPct val="150000"/>
                </a:lnSpc>
                <a:spcBef>
                  <a:spcPts val="0"/>
                </a:spcBef>
                <a:spcAft>
                  <a:spcPts val="0"/>
                </a:spcAft>
                <a:buClrTx/>
                <a:buSzTx/>
                <a:buFontTx/>
              </a:pPr>
              <a:r>
                <a:rPr lang="en-US" altLang="zh-CN" sz="1600" kern="0" dirty="0" smtClean="0">
                  <a:solidFill>
                    <a:schemeClr val="tx1">
                      <a:lumMod val="75000"/>
                      <a:lumOff val="25000"/>
                    </a:schemeClr>
                  </a:solidFill>
                  <a:latin typeface="Arial"/>
                  <a:ea typeface="阿里巴巴普惠体 Medium"/>
                  <a:cs typeface="阿里巴巴普惠体 Medium"/>
                  <a:sym typeface="Arial"/>
                </a:rPr>
                <a:t>20xx</a:t>
              </a:r>
              <a:r>
                <a:rPr lang="zh-CN" altLang="en-US" sz="1600" kern="0" dirty="0" smtClean="0">
                  <a:solidFill>
                    <a:schemeClr val="tx1">
                      <a:lumMod val="75000"/>
                      <a:lumOff val="25000"/>
                    </a:schemeClr>
                  </a:solidFill>
                  <a:latin typeface="Arial"/>
                  <a:ea typeface="阿里巴巴普惠体 Medium"/>
                  <a:cs typeface="阿里巴巴普惠体 Medium"/>
                  <a:sym typeface="Arial"/>
                </a:rPr>
                <a:t>年</a:t>
              </a:r>
              <a:r>
                <a:rPr lang="zh-CN" altLang="en-US" sz="1600" kern="0" dirty="0">
                  <a:solidFill>
                    <a:schemeClr val="tx1">
                      <a:lumMod val="75000"/>
                      <a:lumOff val="25000"/>
                    </a:schemeClr>
                  </a:solidFill>
                  <a:latin typeface="Arial"/>
                  <a:ea typeface="阿里巴巴普惠体 Medium"/>
                  <a:cs typeface="阿里巴巴普惠体 Medium"/>
                  <a:sym typeface="Arial"/>
                </a:rPr>
                <a:t>9月11日至17日举办第26届推广普通话宣传周</a:t>
              </a:r>
            </a:p>
          </p:txBody>
        </p:sp>
        <p:sp>
          <p:nvSpPr>
            <p:cNvPr id="25" name="文本框 24"/>
            <p:cNvSpPr txBox="1"/>
            <p:nvPr>
              <p:custDataLst>
                <p:tags r:id="rId8"/>
              </p:custDataLst>
            </p:nvPr>
          </p:nvSpPr>
          <p:spPr>
            <a:xfrm>
              <a:off x="14377" y="6886"/>
              <a:ext cx="2289" cy="1422"/>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indent="0" algn="ctr" fontAlgn="auto">
                <a:lnSpc>
                  <a:spcPct val="120000"/>
                </a:lnSpc>
                <a:buClrTx/>
                <a:buSzTx/>
                <a:buFontTx/>
              </a:pPr>
              <a:r>
                <a:rPr lang="zh-CN" altLang="en-US" sz="2200" b="1">
                  <a:solidFill>
                    <a:schemeClr val="bg1"/>
                  </a:solidFill>
                  <a:effectLst/>
                  <a:latin typeface="Arial"/>
                  <a:ea typeface="阿里巴巴普惠体 Medium"/>
                  <a:cs typeface="阿里巴巴普惠体 Medium"/>
                  <a:sym typeface="Arial"/>
                </a:rPr>
                <a:t>举办</a:t>
              </a:r>
            </a:p>
            <a:p>
              <a:pPr lvl="0" indent="0" algn="ctr" fontAlgn="auto">
                <a:lnSpc>
                  <a:spcPct val="120000"/>
                </a:lnSpc>
                <a:buClrTx/>
                <a:buSzTx/>
                <a:buFontTx/>
              </a:pPr>
              <a:r>
                <a:rPr lang="zh-CN" altLang="en-US" sz="2200" b="1">
                  <a:solidFill>
                    <a:schemeClr val="bg1"/>
                  </a:solidFill>
                  <a:effectLst/>
                  <a:latin typeface="Arial"/>
                  <a:ea typeface="阿里巴巴普惠体 Medium"/>
                  <a:cs typeface="阿里巴巴普惠体 Medium"/>
                  <a:sym typeface="Arial"/>
                </a:rPr>
                <a:t>时间</a:t>
              </a:r>
            </a:p>
          </p:txBody>
        </p:sp>
        <p:pic>
          <p:nvPicPr>
            <p:cNvPr id="12" name="图片 11" descr="51miz-E1008524-A6440053"/>
            <p:cNvPicPr>
              <a:picLocks noChangeAspect="1"/>
            </p:cNvPicPr>
            <p:nvPr/>
          </p:nvPicPr>
          <p:blipFill>
            <a:blip r:embed="rId16" cstate="email">
              <a:extLst>
                <a:ext uri="{28A0092B-C50C-407E-A947-70E740481C1C}">
                  <a14:useLocalDpi xmlns:a14="http://schemas.microsoft.com/office/drawing/2010/main"/>
                </a:ext>
              </a:extLst>
            </a:blip>
            <a:srcRect/>
            <a:stretch>
              <a:fillRect/>
            </a:stretch>
          </p:blipFill>
          <p:spPr>
            <a:xfrm>
              <a:off x="3539" y="6388"/>
              <a:ext cx="4246" cy="2139"/>
            </a:xfrm>
            <a:prstGeom prst="rect">
              <a:avLst/>
            </a:prstGeom>
          </p:spPr>
        </p:pic>
      </p:grpSp>
      <p:grpSp>
        <p:nvGrpSpPr>
          <p:cNvPr id="2" name="组合 1"/>
          <p:cNvGrpSpPr/>
          <p:nvPr/>
        </p:nvGrpSpPr>
        <p:grpSpPr>
          <a:xfrm>
            <a:off x="1459231" y="1602105"/>
            <a:ext cx="9260205" cy="1726565"/>
            <a:chOff x="2298" y="2523"/>
            <a:chExt cx="14583" cy="2719"/>
          </a:xfrm>
        </p:grpSpPr>
        <p:sp>
          <p:nvSpPr>
            <p:cNvPr id="7" name="圆角矩形 6"/>
            <p:cNvSpPr/>
            <p:nvPr>
              <p:custDataLst>
                <p:tags r:id="rId1"/>
              </p:custDataLst>
            </p:nvPr>
          </p:nvSpPr>
          <p:spPr>
            <a:xfrm>
              <a:off x="4005" y="2657"/>
              <a:ext cx="12876" cy="2370"/>
            </a:xfrm>
            <a:prstGeom prst="roundRect">
              <a:avLst/>
            </a:prstGeom>
            <a:noFill/>
            <a:ln>
              <a:gradFill>
                <a:gsLst>
                  <a:gs pos="0">
                    <a:srgbClr val="E83822"/>
                  </a:gs>
                  <a:gs pos="100000">
                    <a:srgbClr val="B31D24"/>
                  </a:gs>
                </a:gsLst>
                <a:lin ang="5400000" scaled="1"/>
              </a:gra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nvGrpSpPr>
            <p:cNvPr id="9" name="组合 8"/>
            <p:cNvGrpSpPr/>
            <p:nvPr/>
          </p:nvGrpSpPr>
          <p:grpSpPr>
            <a:xfrm>
              <a:off x="2298" y="2523"/>
              <a:ext cx="2719" cy="2719"/>
              <a:chOff x="2572" y="3069"/>
              <a:chExt cx="2478" cy="2478"/>
            </a:xfrm>
          </p:grpSpPr>
          <p:sp useBgFill="1">
            <p:nvSpPr>
              <p:cNvPr id="10" name="椭圆 9"/>
              <p:cNvSpPr/>
              <p:nvPr>
                <p:custDataLst>
                  <p:tags r:id="rId5"/>
                </p:custDataLst>
              </p:nvPr>
            </p:nvSpPr>
            <p:spPr>
              <a:xfrm>
                <a:off x="2572" y="3069"/>
                <a:ext cx="2478" cy="2478"/>
              </a:xfrm>
              <a:prstGeom prst="ellipse">
                <a:avLst/>
              </a:prstGeom>
              <a:ln>
                <a:gradFill>
                  <a:gsLst>
                    <a:gs pos="0">
                      <a:srgbClr val="E83822"/>
                    </a:gs>
                    <a:gs pos="100000">
                      <a:srgbClr val="B31D24"/>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13" name="椭圆 12"/>
              <p:cNvSpPr/>
              <p:nvPr>
                <p:custDataLst>
                  <p:tags r:id="rId6"/>
                </p:custDataLst>
              </p:nvPr>
            </p:nvSpPr>
            <p:spPr>
              <a:xfrm>
                <a:off x="2768" y="3266"/>
                <a:ext cx="2085" cy="2085"/>
              </a:xfrm>
              <a:prstGeom prst="ellipse">
                <a:avLst/>
              </a:prstGeom>
              <a:gradFill>
                <a:gsLst>
                  <a:gs pos="0">
                    <a:srgbClr val="B31D24"/>
                  </a:gs>
                  <a:gs pos="100000">
                    <a:srgbClr val="E8382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sp>
          <p:nvSpPr>
            <p:cNvPr id="28" name="文本框 27"/>
            <p:cNvSpPr txBox="1"/>
            <p:nvPr>
              <p:custDataLst>
                <p:tags r:id="rId2"/>
              </p:custDataLst>
            </p:nvPr>
          </p:nvSpPr>
          <p:spPr>
            <a:xfrm>
              <a:off x="5356" y="3277"/>
              <a:ext cx="6394" cy="1254"/>
            </a:xfrm>
            <a:prstGeom prst="rect">
              <a:avLst/>
            </a:prstGeom>
            <a:noFill/>
          </p:spPr>
          <p:txBody>
            <a:bodyPr wrap="square" rtlCol="0" anchor="t">
              <a:spAutoFit/>
            </a:bodyPr>
            <a:lstStyle/>
            <a:p>
              <a:pPr lvl="0" algn="l">
                <a:lnSpc>
                  <a:spcPct val="150000"/>
                </a:lnSpc>
                <a:spcBef>
                  <a:spcPts val="0"/>
                </a:spcBef>
                <a:spcAft>
                  <a:spcPts val="0"/>
                </a:spcAft>
                <a:buClrTx/>
                <a:buSzTx/>
                <a:buFontTx/>
              </a:pPr>
              <a:r>
                <a:rPr lang="zh-CN" altLang="en-US" sz="1600" kern="0" dirty="0">
                  <a:solidFill>
                    <a:schemeClr val="tx1">
                      <a:lumMod val="75000"/>
                      <a:lumOff val="25000"/>
                    </a:schemeClr>
                  </a:solidFill>
                  <a:latin typeface="Arial"/>
                  <a:ea typeface="阿里巴巴普惠体 Medium"/>
                  <a:cs typeface="阿里巴巴普惠体 Medium"/>
                  <a:sym typeface="Arial"/>
                </a:rPr>
                <a:t>经国务院批准，每年9月第三周是全国推广普通话宣传周。</a:t>
              </a:r>
            </a:p>
          </p:txBody>
        </p:sp>
        <p:sp>
          <p:nvSpPr>
            <p:cNvPr id="11" name="文本框 10"/>
            <p:cNvSpPr txBox="1"/>
            <p:nvPr>
              <p:custDataLst>
                <p:tags r:id="rId3"/>
              </p:custDataLst>
            </p:nvPr>
          </p:nvSpPr>
          <p:spPr>
            <a:xfrm>
              <a:off x="2512" y="3277"/>
              <a:ext cx="2289" cy="1422"/>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indent="0" algn="ctr" fontAlgn="auto">
                <a:lnSpc>
                  <a:spcPct val="120000"/>
                </a:lnSpc>
                <a:buClrTx/>
                <a:buSzTx/>
                <a:buFontTx/>
              </a:pPr>
              <a:r>
                <a:rPr lang="zh-CN" altLang="en-US" sz="2200" b="1">
                  <a:solidFill>
                    <a:schemeClr val="bg1"/>
                  </a:solidFill>
                  <a:effectLst/>
                  <a:latin typeface="Arial"/>
                  <a:ea typeface="阿里巴巴普惠体 Medium"/>
                  <a:cs typeface="阿里巴巴普惠体 Medium"/>
                  <a:sym typeface="Arial"/>
                </a:rPr>
                <a:t>国务院</a:t>
              </a:r>
            </a:p>
            <a:p>
              <a:pPr lvl="0" indent="0" algn="ctr" fontAlgn="auto">
                <a:lnSpc>
                  <a:spcPct val="120000"/>
                </a:lnSpc>
                <a:buClrTx/>
                <a:buSzTx/>
                <a:buFontTx/>
              </a:pPr>
              <a:r>
                <a:rPr lang="zh-CN" altLang="en-US" sz="2200" b="1">
                  <a:solidFill>
                    <a:schemeClr val="bg1"/>
                  </a:solidFill>
                  <a:effectLst/>
                  <a:latin typeface="Arial"/>
                  <a:ea typeface="阿里巴巴普惠体 Medium"/>
                  <a:cs typeface="阿里巴巴普惠体 Medium"/>
                  <a:sym typeface="Arial"/>
                </a:rPr>
                <a:t>批准</a:t>
              </a:r>
            </a:p>
          </p:txBody>
        </p:sp>
        <p:pic>
          <p:nvPicPr>
            <p:cNvPr id="29" name="图片 28" descr="51miz-E878072-879C5CCA"/>
            <p:cNvPicPr>
              <a:picLocks noChangeAspect="1"/>
            </p:cNvPicPr>
            <p:nvPr>
              <p:custDataLst>
                <p:tags r:id="rId4"/>
              </p:custDataLst>
            </p:nvPr>
          </p:nvPicPr>
          <p:blipFill>
            <a:blip r:embed="rId17" cstate="email">
              <a:extLst>
                <a:ext uri="{28A0092B-C50C-407E-A947-70E740481C1C}">
                  <a14:useLocalDpi xmlns:a14="http://schemas.microsoft.com/office/drawing/2010/main"/>
                </a:ext>
              </a:extLst>
            </a:blip>
            <a:srcRect/>
            <a:stretch>
              <a:fillRect/>
            </a:stretch>
          </p:blipFill>
          <p:spPr>
            <a:xfrm>
              <a:off x="12972" y="2739"/>
              <a:ext cx="2865" cy="2095"/>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1500" advTm="4000">
        <p:split orient="vert" dir="in"/>
      </p:transition>
    </mc:Choice>
    <mc:Fallback xmlns="">
      <p:transition spd="slow" advTm="4000">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linds(horizontal)">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593852" y="1414145"/>
            <a:ext cx="8338185" cy="4158615"/>
            <a:chOff x="2283" y="3048"/>
            <a:chExt cx="14816" cy="6793"/>
          </a:xfrm>
        </p:grpSpPr>
        <p:sp>
          <p:nvSpPr>
            <p:cNvPr id="36" name="矩形 35"/>
            <p:cNvSpPr/>
            <p:nvPr>
              <p:custDataLst>
                <p:tags r:id="rId15"/>
              </p:custDataLst>
            </p:nvPr>
          </p:nvSpPr>
          <p:spPr>
            <a:xfrm>
              <a:off x="2283" y="3547"/>
              <a:ext cx="14816" cy="6294"/>
            </a:xfrm>
            <a:prstGeom prst="rect">
              <a:avLst/>
            </a:prstGeom>
            <a:noFill/>
            <a:ln>
              <a:gradFill>
                <a:gsLst>
                  <a:gs pos="0">
                    <a:srgbClr val="AF1D24"/>
                  </a:gs>
                  <a:gs pos="100000">
                    <a:srgbClr val="FA1914"/>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34" name="五边形 33"/>
            <p:cNvSpPr/>
            <p:nvPr>
              <p:custDataLst>
                <p:tags r:id="rId16"/>
              </p:custDataLst>
            </p:nvPr>
          </p:nvSpPr>
          <p:spPr>
            <a:xfrm>
              <a:off x="2283" y="3048"/>
              <a:ext cx="6237" cy="1006"/>
            </a:xfrm>
            <a:prstGeom prst="homePlate">
              <a:avLst/>
            </a:prstGeom>
            <a:gradFill>
              <a:gsLst>
                <a:gs pos="0">
                  <a:srgbClr val="F1321A"/>
                </a:gs>
                <a:gs pos="10000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3" name="文本框 2"/>
            <p:cNvSpPr txBox="1"/>
            <p:nvPr>
              <p:custDataLst>
                <p:tags r:id="rId17"/>
              </p:custDataLst>
            </p:nvPr>
          </p:nvSpPr>
          <p:spPr>
            <a:xfrm>
              <a:off x="3037" y="3239"/>
              <a:ext cx="4489" cy="704"/>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ctr">
                <a:buClrTx/>
                <a:buSzTx/>
                <a:buFontTx/>
              </a:pPr>
              <a:r>
                <a:rPr lang="zh-CN" altLang="en-US" sz="2200" b="1">
                  <a:solidFill>
                    <a:schemeClr val="bg1"/>
                  </a:solidFill>
                  <a:effectLst/>
                  <a:latin typeface="Arial"/>
                  <a:ea typeface="阿里巴巴普惠体 Medium"/>
                  <a:cs typeface="阿里巴巴普惠体 Medium"/>
                  <a:sym typeface="Arial"/>
                </a:rPr>
                <a:t>重要指示批示精神</a:t>
              </a:r>
            </a:p>
          </p:txBody>
        </p:sp>
      </p:grpSp>
      <p:grpSp>
        <p:nvGrpSpPr>
          <p:cNvPr id="5" name="组合 4"/>
          <p:cNvGrpSpPr/>
          <p:nvPr/>
        </p:nvGrpSpPr>
        <p:grpSpPr>
          <a:xfrm>
            <a:off x="290020" y="120650"/>
            <a:ext cx="5640245" cy="521970"/>
            <a:chOff x="457" y="190"/>
            <a:chExt cx="8882" cy="822"/>
          </a:xfrm>
        </p:grpSpPr>
        <p:sp>
          <p:nvSpPr>
            <p:cNvPr id="19" name="五角星 18"/>
            <p:cNvSpPr/>
            <p:nvPr>
              <p:custDataLst>
                <p:tags r:id="rId13"/>
              </p:custDataLst>
            </p:nvPr>
          </p:nvSpPr>
          <p:spPr>
            <a:xfrm>
              <a:off x="457" y="264"/>
              <a:ext cx="602" cy="601"/>
            </a:xfrm>
            <a:prstGeom prst="star5">
              <a:avLst>
                <a:gd name="adj" fmla="val 23359"/>
                <a:gd name="hf" fmla="val 105146"/>
                <a:gd name="vf" fmla="val 110557"/>
              </a:avLst>
            </a:prstGeom>
            <a:gradFill>
              <a:gsLst>
                <a:gs pos="0">
                  <a:srgbClr val="BC2124"/>
                </a:gs>
                <a:gs pos="47000">
                  <a:srgbClr val="F1321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latin typeface="Arial"/>
                <a:ea typeface="阿里巴巴普惠体 Medium"/>
                <a:cs typeface="阿里巴巴普惠体 Medium"/>
                <a:sym typeface="Arial"/>
              </a:endParaRPr>
            </a:p>
          </p:txBody>
        </p:sp>
        <p:sp>
          <p:nvSpPr>
            <p:cNvPr id="38" name="文本框 37"/>
            <p:cNvSpPr txBox="1"/>
            <p:nvPr>
              <p:custDataLst>
                <p:tags r:id="rId14"/>
              </p:custDataLst>
            </p:nvPr>
          </p:nvSpPr>
          <p:spPr>
            <a:xfrm>
              <a:off x="1207" y="190"/>
              <a:ext cx="8132" cy="822"/>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l">
                <a:buClrTx/>
                <a:buSzTx/>
                <a:buFontTx/>
              </a:pPr>
              <a:r>
                <a:rPr lang="zh-CN" altLang="en-US" sz="2800" b="1">
                  <a:gradFill>
                    <a:gsLst>
                      <a:gs pos="40000">
                        <a:srgbClr val="F53E21"/>
                      </a:gs>
                      <a:gs pos="100000">
                        <a:srgbClr val="B31D24"/>
                      </a:gs>
                    </a:gsLst>
                    <a:lin ang="5400000" scaled="0"/>
                  </a:gradFill>
                  <a:effectLst/>
                  <a:latin typeface="Arial"/>
                  <a:ea typeface="阿里巴巴普惠体 Medium"/>
                  <a:cs typeface="阿里巴巴普惠体 Medium"/>
                  <a:sym typeface="Arial"/>
                </a:rPr>
                <a:t>指导思想</a:t>
              </a:r>
            </a:p>
          </p:txBody>
        </p:sp>
      </p:grpSp>
      <p:grpSp>
        <p:nvGrpSpPr>
          <p:cNvPr id="12" name="组合 11"/>
          <p:cNvGrpSpPr/>
          <p:nvPr/>
        </p:nvGrpSpPr>
        <p:grpSpPr>
          <a:xfrm>
            <a:off x="2087881" y="2456180"/>
            <a:ext cx="1938020" cy="2794000"/>
            <a:chOff x="-1612" y="4056"/>
            <a:chExt cx="3052" cy="4400"/>
          </a:xfrm>
        </p:grpSpPr>
        <p:sp>
          <p:nvSpPr>
            <p:cNvPr id="2" name="矩形 1"/>
            <p:cNvSpPr/>
            <p:nvPr>
              <p:custDataLst>
                <p:tags r:id="rId7"/>
              </p:custDataLst>
            </p:nvPr>
          </p:nvSpPr>
          <p:spPr>
            <a:xfrm>
              <a:off x="-1612" y="4056"/>
              <a:ext cx="3052" cy="4400"/>
            </a:xfrm>
            <a:prstGeom prst="rect">
              <a:avLst/>
            </a:prstGeom>
            <a:gradFill>
              <a:gsLst>
                <a:gs pos="0">
                  <a:srgbClr val="F1321A"/>
                </a:gs>
                <a:gs pos="10000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cxnSp>
          <p:nvCxnSpPr>
            <p:cNvPr id="6" name="直接连接符 5"/>
            <p:cNvCxnSpPr/>
            <p:nvPr>
              <p:custDataLst>
                <p:tags r:id="rId8"/>
              </p:custDataLst>
            </p:nvPr>
          </p:nvCxnSpPr>
          <p:spPr>
            <a:xfrm>
              <a:off x="-1142" y="6035"/>
              <a:ext cx="21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custDataLst>
                <p:tags r:id="rId9"/>
              </p:custDataLst>
            </p:nvPr>
          </p:nvCxnSpPr>
          <p:spPr>
            <a:xfrm>
              <a:off x="-1141" y="6605"/>
              <a:ext cx="21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custDataLst>
                <p:tags r:id="rId10"/>
              </p:custDataLst>
            </p:nvPr>
          </p:nvCxnSpPr>
          <p:spPr>
            <a:xfrm>
              <a:off x="-1141" y="7162"/>
              <a:ext cx="211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文本框 9"/>
            <p:cNvSpPr txBox="1"/>
            <p:nvPr>
              <p:custDataLst>
                <p:tags r:id="rId11"/>
              </p:custDataLst>
            </p:nvPr>
          </p:nvSpPr>
          <p:spPr>
            <a:xfrm>
              <a:off x="-1432" y="4707"/>
              <a:ext cx="2692" cy="921"/>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ctr">
                <a:buClrTx/>
                <a:buSzTx/>
                <a:buFontTx/>
              </a:pPr>
              <a:r>
                <a:rPr lang="zh-CN" altLang="en-US" sz="1600">
                  <a:solidFill>
                    <a:schemeClr val="bg1"/>
                  </a:solidFill>
                  <a:effectLst/>
                  <a:latin typeface="Arial"/>
                  <a:ea typeface="阿里巴巴普惠体 Medium"/>
                  <a:cs typeface="阿里巴巴普惠体 Medium"/>
                  <a:sym typeface="Arial"/>
                </a:rPr>
                <a:t>传承弘扬中华</a:t>
              </a:r>
            </a:p>
            <a:p>
              <a:pPr lvl="0" algn="ctr">
                <a:buClrTx/>
                <a:buSzTx/>
                <a:buFontTx/>
              </a:pPr>
              <a:r>
                <a:rPr lang="zh-CN" altLang="en-US" sz="1600">
                  <a:solidFill>
                    <a:schemeClr val="bg1"/>
                  </a:solidFill>
                  <a:effectLst/>
                  <a:latin typeface="Arial"/>
                  <a:ea typeface="阿里巴巴普惠体 Medium"/>
                  <a:cs typeface="阿里巴巴普惠体 Medium"/>
                  <a:sym typeface="Arial"/>
                </a:rPr>
                <a:t>优秀语言文化</a:t>
              </a:r>
            </a:p>
          </p:txBody>
        </p:sp>
        <p:sp>
          <p:nvSpPr>
            <p:cNvPr id="11" name="五角星 10"/>
            <p:cNvSpPr/>
            <p:nvPr>
              <p:custDataLst>
                <p:tags r:id="rId12"/>
              </p:custDataLst>
            </p:nvPr>
          </p:nvSpPr>
          <p:spPr>
            <a:xfrm>
              <a:off x="-434" y="7426"/>
              <a:ext cx="696" cy="696"/>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ffectLst>
                  <a:outerShdw blurRad="38100" dist="38100" dir="2700000" algn="tl">
                    <a:srgbClr val="000000">
                      <a:alpha val="43137"/>
                    </a:srgbClr>
                  </a:outerShdw>
                </a:effectLst>
                <a:latin typeface="Arial"/>
                <a:ea typeface="阿里巴巴普惠体 Medium"/>
                <a:cs typeface="阿里巴巴普惠体 Medium"/>
                <a:sym typeface="Arial"/>
              </a:endParaRPr>
            </a:p>
          </p:txBody>
        </p:sp>
      </p:grpSp>
      <p:grpSp>
        <p:nvGrpSpPr>
          <p:cNvPr id="24" name="组合 23"/>
          <p:cNvGrpSpPr/>
          <p:nvPr/>
        </p:nvGrpSpPr>
        <p:grpSpPr>
          <a:xfrm>
            <a:off x="4589780" y="2575560"/>
            <a:ext cx="492760" cy="457200"/>
            <a:chOff x="7299" y="5304"/>
            <a:chExt cx="776" cy="720"/>
          </a:xfrm>
        </p:grpSpPr>
        <p:sp>
          <p:nvSpPr>
            <p:cNvPr id="27" name="椭圆 26"/>
            <p:cNvSpPr/>
            <p:nvPr>
              <p:custDataLst>
                <p:tags r:id="rId5"/>
              </p:custDataLst>
            </p:nvPr>
          </p:nvSpPr>
          <p:spPr>
            <a:xfrm>
              <a:off x="7327" y="5304"/>
              <a:ext cx="720" cy="720"/>
            </a:xfrm>
            <a:prstGeom prst="ellipse">
              <a:avLst/>
            </a:prstGeom>
            <a:solidFill>
              <a:srgbClr val="DB1E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1000" b="1">
                <a:latin typeface="Arial"/>
                <a:ea typeface="阿里巴巴普惠体 Medium"/>
                <a:cs typeface="阿里巴巴普惠体 Medium"/>
                <a:sym typeface="Arial"/>
              </a:endParaRPr>
            </a:p>
          </p:txBody>
        </p:sp>
        <p:sp>
          <p:nvSpPr>
            <p:cNvPr id="32" name="文本框 31"/>
            <p:cNvSpPr txBox="1"/>
            <p:nvPr>
              <p:custDataLst>
                <p:tags r:id="rId6"/>
              </p:custDataLst>
            </p:nvPr>
          </p:nvSpPr>
          <p:spPr>
            <a:xfrm>
              <a:off x="7299" y="5399"/>
              <a:ext cx="776" cy="533"/>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ctr">
                <a:buClrTx/>
                <a:buSzTx/>
                <a:buFontTx/>
              </a:pPr>
              <a:r>
                <a:rPr lang="en-US" altLang="zh-CN" sz="1600" b="1">
                  <a:solidFill>
                    <a:schemeClr val="bg1"/>
                  </a:solidFill>
                  <a:effectLst/>
                  <a:latin typeface="Arial"/>
                  <a:ea typeface="阿里巴巴普惠体 Medium"/>
                  <a:cs typeface="阿里巴巴普惠体 Medium"/>
                  <a:sym typeface="Arial"/>
                </a:rPr>
                <a:t>01</a:t>
              </a:r>
            </a:p>
          </p:txBody>
        </p:sp>
      </p:grpSp>
      <p:grpSp>
        <p:nvGrpSpPr>
          <p:cNvPr id="35" name="组合 34"/>
          <p:cNvGrpSpPr/>
          <p:nvPr/>
        </p:nvGrpSpPr>
        <p:grpSpPr>
          <a:xfrm>
            <a:off x="4589780" y="3517265"/>
            <a:ext cx="492760" cy="457200"/>
            <a:chOff x="7299" y="5304"/>
            <a:chExt cx="776" cy="720"/>
          </a:xfrm>
        </p:grpSpPr>
        <p:sp>
          <p:nvSpPr>
            <p:cNvPr id="37" name="椭圆 36"/>
            <p:cNvSpPr/>
            <p:nvPr>
              <p:custDataLst>
                <p:tags r:id="rId3"/>
              </p:custDataLst>
            </p:nvPr>
          </p:nvSpPr>
          <p:spPr>
            <a:xfrm>
              <a:off x="7327" y="5304"/>
              <a:ext cx="720" cy="720"/>
            </a:xfrm>
            <a:prstGeom prst="ellipse">
              <a:avLst/>
            </a:prstGeom>
            <a:solidFill>
              <a:srgbClr val="DB1E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1000" b="1">
                <a:latin typeface="Arial"/>
                <a:ea typeface="阿里巴巴普惠体 Medium"/>
                <a:cs typeface="阿里巴巴普惠体 Medium"/>
                <a:sym typeface="Arial"/>
              </a:endParaRPr>
            </a:p>
          </p:txBody>
        </p:sp>
        <p:sp>
          <p:nvSpPr>
            <p:cNvPr id="40" name="文本框 39"/>
            <p:cNvSpPr txBox="1"/>
            <p:nvPr>
              <p:custDataLst>
                <p:tags r:id="rId4"/>
              </p:custDataLst>
            </p:nvPr>
          </p:nvSpPr>
          <p:spPr>
            <a:xfrm>
              <a:off x="7299" y="5399"/>
              <a:ext cx="776" cy="533"/>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ctr">
                <a:buClrTx/>
                <a:buSzTx/>
                <a:buFontTx/>
              </a:pPr>
              <a:r>
                <a:rPr lang="en-US" altLang="zh-CN" sz="1600" b="1">
                  <a:solidFill>
                    <a:schemeClr val="bg1"/>
                  </a:solidFill>
                  <a:effectLst/>
                  <a:latin typeface="Arial"/>
                  <a:ea typeface="阿里巴巴普惠体 Medium"/>
                  <a:cs typeface="阿里巴巴普惠体 Medium"/>
                  <a:sym typeface="Arial"/>
                </a:rPr>
                <a:t>02</a:t>
              </a:r>
            </a:p>
          </p:txBody>
        </p:sp>
      </p:grpSp>
      <p:sp>
        <p:nvSpPr>
          <p:cNvPr id="42" name="文本框 41"/>
          <p:cNvSpPr txBox="1"/>
          <p:nvPr/>
        </p:nvSpPr>
        <p:spPr>
          <a:xfrm>
            <a:off x="5199035" y="3447067"/>
            <a:ext cx="4631700" cy="609398"/>
          </a:xfrm>
          <a:prstGeom prst="rect">
            <a:avLst/>
          </a:prstGeom>
          <a:noFill/>
        </p:spPr>
        <p:txBody>
          <a:bodyPr wrap="square" rtlCol="0" anchor="t">
            <a:spAutoFit/>
          </a:bodyPr>
          <a:lstStyle/>
          <a:p>
            <a:pPr lvl="0" indent="0" algn="l" fontAlgn="auto">
              <a:lnSpc>
                <a:spcPct val="120000"/>
              </a:lnSpc>
              <a:spcBef>
                <a:spcPts val="0"/>
              </a:spcBef>
              <a:spcAft>
                <a:spcPts val="0"/>
              </a:spcAft>
              <a:buClrTx/>
              <a:buSzTx/>
              <a:buFontTx/>
            </a:pPr>
            <a:r>
              <a:rPr lang="zh-CN" altLang="en-US" sz="1400" kern="0" dirty="0">
                <a:solidFill>
                  <a:schemeClr val="tx1">
                    <a:lumMod val="75000"/>
                    <a:lumOff val="25000"/>
                  </a:schemeClr>
                </a:solidFill>
                <a:latin typeface="Arial"/>
                <a:ea typeface="阿里巴巴普惠体 Medium"/>
                <a:cs typeface="阿里巴巴普惠体 Medium"/>
                <a:sym typeface="Arial"/>
              </a:rPr>
              <a:t>以落实立德树人根本任务和服务铸牢中华民族共同体意识为主线，加大国家通用语言文字推广力度</a:t>
            </a:r>
          </a:p>
        </p:txBody>
      </p:sp>
      <p:sp>
        <p:nvSpPr>
          <p:cNvPr id="44" name="文本框 43"/>
          <p:cNvSpPr txBox="1"/>
          <p:nvPr/>
        </p:nvSpPr>
        <p:spPr>
          <a:xfrm>
            <a:off x="5199035" y="4364006"/>
            <a:ext cx="4631700" cy="866140"/>
          </a:xfrm>
          <a:prstGeom prst="rect">
            <a:avLst/>
          </a:prstGeom>
          <a:noFill/>
        </p:spPr>
        <p:txBody>
          <a:bodyPr wrap="square" rtlCol="0" anchor="t">
            <a:spAutoFit/>
          </a:bodyPr>
          <a:lstStyle/>
          <a:p>
            <a:pPr lvl="0" indent="0" algn="l" fontAlgn="auto">
              <a:lnSpc>
                <a:spcPct val="120000"/>
              </a:lnSpc>
              <a:spcBef>
                <a:spcPts val="0"/>
              </a:spcBef>
              <a:spcAft>
                <a:spcPts val="0"/>
              </a:spcAft>
              <a:buClrTx/>
              <a:buSzTx/>
              <a:buFontTx/>
            </a:pPr>
            <a:r>
              <a:rPr lang="zh-CN" altLang="en-US" sz="1400" kern="0" dirty="0">
                <a:solidFill>
                  <a:schemeClr val="tx1">
                    <a:lumMod val="75000"/>
                    <a:lumOff val="25000"/>
                  </a:schemeClr>
                </a:solidFill>
                <a:latin typeface="Arial"/>
                <a:ea typeface="阿里巴巴普惠体 Medium"/>
                <a:cs typeface="阿里巴巴普惠体 Medium"/>
                <a:sym typeface="Arial"/>
              </a:rPr>
              <a:t>传承弘扬中华优秀语言文化，在全社会营造学习使用国家通用语言文字的浓厚氛围，推动新时代语言文字事业高质量发展。</a:t>
            </a:r>
          </a:p>
        </p:txBody>
      </p:sp>
      <p:grpSp>
        <p:nvGrpSpPr>
          <p:cNvPr id="48" name="组合 47"/>
          <p:cNvGrpSpPr/>
          <p:nvPr/>
        </p:nvGrpSpPr>
        <p:grpSpPr>
          <a:xfrm>
            <a:off x="4589780" y="4458970"/>
            <a:ext cx="492760" cy="457200"/>
            <a:chOff x="7299" y="5304"/>
            <a:chExt cx="776" cy="720"/>
          </a:xfrm>
        </p:grpSpPr>
        <p:sp>
          <p:nvSpPr>
            <p:cNvPr id="49" name="椭圆 48"/>
            <p:cNvSpPr/>
            <p:nvPr>
              <p:custDataLst>
                <p:tags r:id="rId1"/>
              </p:custDataLst>
            </p:nvPr>
          </p:nvSpPr>
          <p:spPr>
            <a:xfrm>
              <a:off x="7327" y="5304"/>
              <a:ext cx="720" cy="720"/>
            </a:xfrm>
            <a:prstGeom prst="ellipse">
              <a:avLst/>
            </a:prstGeom>
            <a:solidFill>
              <a:srgbClr val="DB1E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1000" b="1">
                <a:latin typeface="Arial"/>
                <a:ea typeface="阿里巴巴普惠体 Medium"/>
                <a:cs typeface="阿里巴巴普惠体 Medium"/>
                <a:sym typeface="Arial"/>
              </a:endParaRPr>
            </a:p>
          </p:txBody>
        </p:sp>
        <p:sp>
          <p:nvSpPr>
            <p:cNvPr id="50" name="文本框 49"/>
            <p:cNvSpPr txBox="1"/>
            <p:nvPr>
              <p:custDataLst>
                <p:tags r:id="rId2"/>
              </p:custDataLst>
            </p:nvPr>
          </p:nvSpPr>
          <p:spPr>
            <a:xfrm>
              <a:off x="7299" y="5399"/>
              <a:ext cx="776" cy="533"/>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ctr">
                <a:buClrTx/>
                <a:buSzTx/>
                <a:buFontTx/>
              </a:pPr>
              <a:r>
                <a:rPr lang="en-US" altLang="zh-CN" sz="1600" b="1">
                  <a:solidFill>
                    <a:schemeClr val="bg1"/>
                  </a:solidFill>
                  <a:effectLst/>
                  <a:latin typeface="Arial"/>
                  <a:ea typeface="阿里巴巴普惠体 Medium"/>
                  <a:cs typeface="阿里巴巴普惠体 Medium"/>
                  <a:sym typeface="Arial"/>
                </a:rPr>
                <a:t>03</a:t>
              </a:r>
            </a:p>
          </p:txBody>
        </p:sp>
      </p:grpSp>
      <p:sp>
        <p:nvSpPr>
          <p:cNvPr id="51" name="文本框 50"/>
          <p:cNvSpPr txBox="1"/>
          <p:nvPr/>
        </p:nvSpPr>
        <p:spPr>
          <a:xfrm>
            <a:off x="5199035" y="2456454"/>
            <a:ext cx="4631700" cy="867930"/>
          </a:xfrm>
          <a:prstGeom prst="rect">
            <a:avLst/>
          </a:prstGeom>
          <a:noFill/>
        </p:spPr>
        <p:txBody>
          <a:bodyPr wrap="square" rtlCol="0" anchor="t">
            <a:spAutoFit/>
          </a:bodyPr>
          <a:lstStyle/>
          <a:p>
            <a:pPr lvl="0" indent="0" algn="l" fontAlgn="auto">
              <a:lnSpc>
                <a:spcPct val="120000"/>
              </a:lnSpc>
              <a:spcBef>
                <a:spcPts val="0"/>
              </a:spcBef>
              <a:spcAft>
                <a:spcPts val="0"/>
              </a:spcAft>
              <a:buClrTx/>
              <a:buSzTx/>
              <a:buFontTx/>
            </a:pPr>
            <a:r>
              <a:rPr lang="zh-CN" altLang="en-US" sz="1400" kern="0" dirty="0">
                <a:solidFill>
                  <a:schemeClr val="tx1">
                    <a:lumMod val="75000"/>
                    <a:lumOff val="25000"/>
                  </a:schemeClr>
                </a:solidFill>
                <a:latin typeface="Arial"/>
                <a:ea typeface="阿里巴巴普惠体 Medium"/>
                <a:cs typeface="阿里巴巴普惠体 Medium"/>
                <a:sym typeface="Arial"/>
              </a:rPr>
              <a:t>坚持以习近平新时代中国特色社会主义思想为指导，深入学习宣传贯彻党的二十大精神和习近平总书记关于语言文化的重要指示批示精神</a:t>
            </a:r>
          </a:p>
        </p:txBody>
      </p:sp>
    </p:spTree>
  </p:cSld>
  <p:clrMapOvr>
    <a:masterClrMapping/>
  </p:clrMapOvr>
  <mc:AlternateContent xmlns:mc="http://schemas.openxmlformats.org/markup-compatibility/2006" xmlns:p14="http://schemas.microsoft.com/office/powerpoint/2010/main">
    <mc:Choice Requires="p14">
      <p:transition spd="slow" p14:dur="1500" advTm="4000">
        <p:split orient="vert" dir="in"/>
      </p:transition>
    </mc:Choice>
    <mc:Fallback xmlns="">
      <p:transition spd="slow" advTm="4000">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12" presetClass="entr" presetSubtype="4"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p:tgtEl>
                                          <p:spTgt spid="12"/>
                                        </p:tgtEl>
                                        <p:attrNameLst>
                                          <p:attrName>ppt_y</p:attrName>
                                        </p:attrNameLst>
                                      </p:cBhvr>
                                      <p:tavLst>
                                        <p:tav tm="0">
                                          <p:val>
                                            <p:strVal val="#ppt_y+#ppt_h*1.125000"/>
                                          </p:val>
                                        </p:tav>
                                        <p:tav tm="100000">
                                          <p:val>
                                            <p:strVal val="#ppt_y"/>
                                          </p:val>
                                        </p:tav>
                                      </p:tavLst>
                                    </p:anim>
                                    <p:animEffect transition="in" filter="wipe(up)">
                                      <p:cBhvr>
                                        <p:cTn id="14" dur="500"/>
                                        <p:tgtEl>
                                          <p:spTgt spid="12"/>
                                        </p:tgtEl>
                                      </p:cBhvr>
                                    </p:animEffect>
                                  </p:childTnLst>
                                </p:cTn>
                              </p:par>
                            </p:childTnLst>
                          </p:cTn>
                        </p:par>
                        <p:par>
                          <p:cTn id="15" fill="hold">
                            <p:stCondLst>
                              <p:cond delay="1500"/>
                            </p:stCondLst>
                            <p:childTnLst>
                              <p:par>
                                <p:cTn id="16" presetID="22" presetClass="entr" presetSubtype="8" fill="hold" nodeType="after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wipe(left)">
                                      <p:cBhvr>
                                        <p:cTn id="18" dur="500"/>
                                        <p:tgtEl>
                                          <p:spTgt spid="24"/>
                                        </p:tgtEl>
                                      </p:cBhvr>
                                    </p:animEffect>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51"/>
                                        </p:tgtEl>
                                        <p:attrNameLst>
                                          <p:attrName>style.visibility</p:attrName>
                                        </p:attrNameLst>
                                      </p:cBhvr>
                                      <p:to>
                                        <p:strVal val="visible"/>
                                      </p:to>
                                    </p:set>
                                    <p:animEffect transition="in" filter="wipe(left)">
                                      <p:cBhvr>
                                        <p:cTn id="22" dur="500"/>
                                        <p:tgtEl>
                                          <p:spTgt spid="51"/>
                                        </p:tgtEl>
                                      </p:cBhvr>
                                    </p:animEffect>
                                  </p:childTnLst>
                                </p:cTn>
                              </p:par>
                            </p:childTnLst>
                          </p:cTn>
                        </p:par>
                        <p:par>
                          <p:cTn id="23" fill="hold">
                            <p:stCondLst>
                              <p:cond delay="2500"/>
                            </p:stCondLst>
                            <p:childTnLst>
                              <p:par>
                                <p:cTn id="24" presetID="22" presetClass="entr" presetSubtype="8" fill="hold" nodeType="afterEffect">
                                  <p:stCondLst>
                                    <p:cond delay="0"/>
                                  </p:stCondLst>
                                  <p:childTnLst>
                                    <p:set>
                                      <p:cBhvr>
                                        <p:cTn id="25" dur="1" fill="hold">
                                          <p:stCondLst>
                                            <p:cond delay="0"/>
                                          </p:stCondLst>
                                        </p:cTn>
                                        <p:tgtEl>
                                          <p:spTgt spid="35"/>
                                        </p:tgtEl>
                                        <p:attrNameLst>
                                          <p:attrName>style.visibility</p:attrName>
                                        </p:attrNameLst>
                                      </p:cBhvr>
                                      <p:to>
                                        <p:strVal val="visible"/>
                                      </p:to>
                                    </p:set>
                                    <p:animEffect transition="in" filter="wipe(left)">
                                      <p:cBhvr>
                                        <p:cTn id="26" dur="500"/>
                                        <p:tgtEl>
                                          <p:spTgt spid="35"/>
                                        </p:tgtEl>
                                      </p:cBhvr>
                                    </p:animEffect>
                                  </p:childTnLst>
                                </p:cTn>
                              </p:par>
                            </p:childTnLst>
                          </p:cTn>
                        </p:par>
                        <p:par>
                          <p:cTn id="27" fill="hold">
                            <p:stCondLst>
                              <p:cond delay="3000"/>
                            </p:stCondLst>
                            <p:childTnLst>
                              <p:par>
                                <p:cTn id="28" presetID="22" presetClass="entr" presetSubtype="8" fill="hold" grpId="0" nodeType="afterEffect">
                                  <p:stCondLst>
                                    <p:cond delay="0"/>
                                  </p:stCondLst>
                                  <p:childTnLst>
                                    <p:set>
                                      <p:cBhvr>
                                        <p:cTn id="29" dur="1" fill="hold">
                                          <p:stCondLst>
                                            <p:cond delay="0"/>
                                          </p:stCondLst>
                                        </p:cTn>
                                        <p:tgtEl>
                                          <p:spTgt spid="42"/>
                                        </p:tgtEl>
                                        <p:attrNameLst>
                                          <p:attrName>style.visibility</p:attrName>
                                        </p:attrNameLst>
                                      </p:cBhvr>
                                      <p:to>
                                        <p:strVal val="visible"/>
                                      </p:to>
                                    </p:set>
                                    <p:animEffect transition="in" filter="wipe(left)">
                                      <p:cBhvr>
                                        <p:cTn id="30" dur="500"/>
                                        <p:tgtEl>
                                          <p:spTgt spid="42"/>
                                        </p:tgtEl>
                                      </p:cBhvr>
                                    </p:animEffect>
                                  </p:childTnLst>
                                </p:cTn>
                              </p:par>
                            </p:childTnLst>
                          </p:cTn>
                        </p:par>
                        <p:par>
                          <p:cTn id="31" fill="hold">
                            <p:stCondLst>
                              <p:cond delay="3500"/>
                            </p:stCondLst>
                            <p:childTnLst>
                              <p:par>
                                <p:cTn id="32" presetID="22" presetClass="entr" presetSubtype="8" fill="hold" nodeType="after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wipe(left)">
                                      <p:cBhvr>
                                        <p:cTn id="34" dur="500"/>
                                        <p:tgtEl>
                                          <p:spTgt spid="48"/>
                                        </p:tgtEl>
                                      </p:cBhvr>
                                    </p:animEffect>
                                  </p:childTnLst>
                                </p:cTn>
                              </p:par>
                            </p:childTnLst>
                          </p:cTn>
                        </p:par>
                        <p:par>
                          <p:cTn id="35" fill="hold">
                            <p:stCondLst>
                              <p:cond delay="4000"/>
                            </p:stCondLst>
                            <p:childTnLst>
                              <p:par>
                                <p:cTn id="36" presetID="22" presetClass="entr" presetSubtype="8" fill="hold" grpId="0" nodeType="afterEffect">
                                  <p:stCondLst>
                                    <p:cond delay="0"/>
                                  </p:stCondLst>
                                  <p:childTnLst>
                                    <p:set>
                                      <p:cBhvr>
                                        <p:cTn id="37" dur="1" fill="hold">
                                          <p:stCondLst>
                                            <p:cond delay="0"/>
                                          </p:stCondLst>
                                        </p:cTn>
                                        <p:tgtEl>
                                          <p:spTgt spid="44"/>
                                        </p:tgtEl>
                                        <p:attrNameLst>
                                          <p:attrName>style.visibility</p:attrName>
                                        </p:attrNameLst>
                                      </p:cBhvr>
                                      <p:to>
                                        <p:strVal val="visible"/>
                                      </p:to>
                                    </p:set>
                                    <p:animEffect transition="in" filter="wipe(left)">
                                      <p:cBhvr>
                                        <p:cTn id="38"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2" grpId="1"/>
      <p:bldP spid="44" grpId="0"/>
      <p:bldP spid="44" grpId="1"/>
      <p:bldP spid="51" grpId="0"/>
      <p:bldP spid="51"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290020" y="120650"/>
            <a:ext cx="5640245" cy="521970"/>
            <a:chOff x="457" y="190"/>
            <a:chExt cx="8882" cy="822"/>
          </a:xfrm>
        </p:grpSpPr>
        <p:sp>
          <p:nvSpPr>
            <p:cNvPr id="19" name="五角星 18"/>
            <p:cNvSpPr/>
            <p:nvPr>
              <p:custDataLst>
                <p:tags r:id="rId5"/>
              </p:custDataLst>
            </p:nvPr>
          </p:nvSpPr>
          <p:spPr>
            <a:xfrm>
              <a:off x="457" y="264"/>
              <a:ext cx="602" cy="601"/>
            </a:xfrm>
            <a:prstGeom prst="star5">
              <a:avLst>
                <a:gd name="adj" fmla="val 23359"/>
                <a:gd name="hf" fmla="val 105146"/>
                <a:gd name="vf" fmla="val 110557"/>
              </a:avLst>
            </a:prstGeom>
            <a:gradFill>
              <a:gsLst>
                <a:gs pos="0">
                  <a:srgbClr val="BC2124"/>
                </a:gs>
                <a:gs pos="47000">
                  <a:srgbClr val="F1321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latin typeface="Arial"/>
                <a:ea typeface="阿里巴巴普惠体 Medium"/>
                <a:cs typeface="阿里巴巴普惠体 Medium"/>
                <a:sym typeface="Arial"/>
              </a:endParaRPr>
            </a:p>
          </p:txBody>
        </p:sp>
        <p:sp>
          <p:nvSpPr>
            <p:cNvPr id="38" name="文本框 37"/>
            <p:cNvSpPr txBox="1"/>
            <p:nvPr>
              <p:custDataLst>
                <p:tags r:id="rId6"/>
              </p:custDataLst>
            </p:nvPr>
          </p:nvSpPr>
          <p:spPr>
            <a:xfrm>
              <a:off x="1207" y="190"/>
              <a:ext cx="8132" cy="822"/>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l">
                <a:buClrTx/>
                <a:buSzTx/>
                <a:buFontTx/>
              </a:pPr>
              <a:r>
                <a:rPr lang="zh-CN" altLang="en-US" sz="2800" b="1">
                  <a:gradFill>
                    <a:gsLst>
                      <a:gs pos="40000">
                        <a:srgbClr val="F53E21"/>
                      </a:gs>
                      <a:gs pos="100000">
                        <a:srgbClr val="B31D24"/>
                      </a:gs>
                    </a:gsLst>
                    <a:lin ang="5400000" scaled="0"/>
                  </a:gradFill>
                  <a:effectLst/>
                  <a:latin typeface="Arial"/>
                  <a:ea typeface="阿里巴巴普惠体 Medium"/>
                  <a:cs typeface="阿里巴巴普惠体 Medium"/>
                  <a:sym typeface="Arial"/>
                </a:rPr>
                <a:t>活动主题</a:t>
              </a:r>
            </a:p>
          </p:txBody>
        </p:sp>
      </p:grpSp>
      <p:sp>
        <p:nvSpPr>
          <p:cNvPr id="41" name="Gloria的作品11"/>
          <p:cNvSpPr txBox="1"/>
          <p:nvPr/>
        </p:nvSpPr>
        <p:spPr>
          <a:xfrm>
            <a:off x="1262332" y="4622095"/>
            <a:ext cx="9671389" cy="1126462"/>
          </a:xfrm>
          <a:prstGeom prst="rect">
            <a:avLst/>
          </a:prstGeom>
        </p:spPr>
        <p:txBody>
          <a:bodyPr wrap="square" rtlCol="0">
            <a:spAutoFit/>
          </a:bodyPr>
          <a:lstStyle>
            <a:defPPr>
              <a:defRPr lang="zh-CN"/>
            </a:defPPr>
            <a:lvl1pPr algn="ctr">
              <a:defRPr sz="1600">
                <a:solidFill>
                  <a:schemeClr val="tx1">
                    <a:lumMod val="75000"/>
                    <a:lumOff val="25000"/>
                  </a:schemeClr>
                </a:solidFill>
              </a:defRPr>
            </a:lvl1pPr>
          </a:lstStyle>
          <a:p>
            <a:pPr indent="0" algn="l" fontAlgn="auto">
              <a:lnSpc>
                <a:spcPct val="120000"/>
              </a:lnSpc>
            </a:pPr>
            <a:r>
              <a:rPr lang="zh-CN" altLang="en-US" sz="1400" dirty="0">
                <a:solidFill>
                  <a:schemeClr val="tx1">
                    <a:lumMod val="75000"/>
                    <a:lumOff val="25000"/>
                  </a:schemeClr>
                </a:solidFill>
                <a:latin typeface="Arial"/>
                <a:ea typeface="阿里巴巴普惠体 Medium"/>
                <a:cs typeface="阿里巴巴普惠体 Medium"/>
                <a:sym typeface="Arial"/>
              </a:rPr>
              <a:t>各市、各单位要紧紧围绕宣传贯彻落实党的二十大精神，落实加大国家通用语言文字推广力度的战略部署，坚持稳中求进、守正创新，深入实际、深入基层、深入群众，创新开展特色分明、形式多样的国家通用语言文字推广普及工作，宣传展示推普工作促进人的全面发展和经济社会发展、服务铸牢中华民族共同体意识所取得的重大成效，引领社会各方面形成推普强大合力，推进在新时代新征程上取得新发展新成绩。</a:t>
            </a:r>
          </a:p>
        </p:txBody>
      </p:sp>
      <p:grpSp>
        <p:nvGrpSpPr>
          <p:cNvPr id="12" name="组合 11"/>
          <p:cNvGrpSpPr/>
          <p:nvPr/>
        </p:nvGrpSpPr>
        <p:grpSpPr>
          <a:xfrm>
            <a:off x="1262381" y="1507490"/>
            <a:ext cx="901700" cy="798830"/>
            <a:chOff x="1988" y="2374"/>
            <a:chExt cx="1420" cy="1258"/>
          </a:xfrm>
        </p:grpSpPr>
        <p:sp>
          <p:nvSpPr>
            <p:cNvPr id="14" name="Gloria的作品5"/>
            <p:cNvSpPr/>
            <p:nvPr>
              <p:custDataLst>
                <p:tags r:id="rId3"/>
              </p:custDataLst>
            </p:nvPr>
          </p:nvSpPr>
          <p:spPr bwMode="auto">
            <a:xfrm>
              <a:off x="1988" y="2374"/>
              <a:ext cx="1421" cy="1259"/>
            </a:xfrm>
            <a:prstGeom prst="teardrop">
              <a:avLst/>
            </a:prstGeom>
            <a:gradFill>
              <a:gsLst>
                <a:gs pos="0">
                  <a:srgbClr val="F1321A"/>
                </a:gs>
                <a:gs pos="100000">
                  <a:srgbClr val="B31D24"/>
                </a:gs>
              </a:gsLst>
              <a:lin ang="16200000" scaled="0"/>
            </a:gradFill>
            <a:ln w="25400">
              <a:noFill/>
            </a:ln>
            <a:effectLst/>
          </p:spPr>
          <p:txBody>
            <a:bodyPr vert="horz" wrap="square" lIns="91416" tIns="45708" rIns="91416" bIns="45708" numCol="1" anchor="t" anchorCtr="0" compatLnSpc="1"/>
            <a:lstStyle/>
            <a:p>
              <a:endParaRPr lang="zh-CN" altLang="en-US">
                <a:solidFill>
                  <a:prstClr val="black"/>
                </a:solidFill>
                <a:latin typeface="Arial"/>
                <a:ea typeface="阿里巴巴普惠体 Medium"/>
                <a:cs typeface="阿里巴巴普惠体 Medium"/>
                <a:sym typeface="Arial"/>
              </a:endParaRPr>
            </a:p>
          </p:txBody>
        </p:sp>
        <p:sp>
          <p:nvSpPr>
            <p:cNvPr id="24" name="Gloria的作品12"/>
            <p:cNvSpPr/>
            <p:nvPr>
              <p:custDataLst>
                <p:tags r:id="rId4"/>
              </p:custDataLst>
            </p:nvPr>
          </p:nvSpPr>
          <p:spPr>
            <a:xfrm>
              <a:off x="2311" y="2637"/>
              <a:ext cx="781" cy="703"/>
            </a:xfrm>
            <a:custGeom>
              <a:avLst/>
              <a:gdLst>
                <a:gd name="connsiteX0" fmla="*/ 496382 w 1103070"/>
                <a:gd name="connsiteY0" fmla="*/ 0 h 992762"/>
                <a:gd name="connsiteX1" fmla="*/ 606689 w 1103070"/>
                <a:gd name="connsiteY1" fmla="*/ 0 h 992762"/>
                <a:gd name="connsiteX2" fmla="*/ 606689 w 1103070"/>
                <a:gd name="connsiteY2" fmla="*/ 992763 h 992762"/>
                <a:gd name="connsiteX3" fmla="*/ 496382 w 1103070"/>
                <a:gd name="connsiteY3" fmla="*/ 992763 h 992762"/>
                <a:gd name="connsiteX4" fmla="*/ 992763 w 1103070"/>
                <a:gd name="connsiteY4" fmla="*/ 330921 h 992762"/>
                <a:gd name="connsiteX5" fmla="*/ 1103070 w 1103070"/>
                <a:gd name="connsiteY5" fmla="*/ 330921 h 992762"/>
                <a:gd name="connsiteX6" fmla="*/ 1103070 w 1103070"/>
                <a:gd name="connsiteY6" fmla="*/ 661842 h 992762"/>
                <a:gd name="connsiteX7" fmla="*/ 992763 w 1103070"/>
                <a:gd name="connsiteY7" fmla="*/ 661842 h 992762"/>
                <a:gd name="connsiteX8" fmla="*/ 0 w 1103070"/>
                <a:gd name="connsiteY8" fmla="*/ 330921 h 992762"/>
                <a:gd name="connsiteX9" fmla="*/ 110307 w 1103070"/>
                <a:gd name="connsiteY9" fmla="*/ 330921 h 992762"/>
                <a:gd name="connsiteX10" fmla="*/ 110307 w 1103070"/>
                <a:gd name="connsiteY10" fmla="*/ 661842 h 992762"/>
                <a:gd name="connsiteX11" fmla="*/ 0 w 1103070"/>
                <a:gd name="connsiteY11" fmla="*/ 661842 h 992762"/>
                <a:gd name="connsiteX12" fmla="*/ 772149 w 1103070"/>
                <a:gd name="connsiteY12" fmla="*/ 165461 h 992762"/>
                <a:gd name="connsiteX13" fmla="*/ 882456 w 1103070"/>
                <a:gd name="connsiteY13" fmla="*/ 165461 h 992762"/>
                <a:gd name="connsiteX14" fmla="*/ 882456 w 1103070"/>
                <a:gd name="connsiteY14" fmla="*/ 827303 h 992762"/>
                <a:gd name="connsiteX15" fmla="*/ 772149 w 1103070"/>
                <a:gd name="connsiteY15" fmla="*/ 827303 h 992762"/>
                <a:gd name="connsiteX16" fmla="*/ 220614 w 1103070"/>
                <a:gd name="connsiteY16" fmla="*/ 165461 h 992762"/>
                <a:gd name="connsiteX17" fmla="*/ 330921 w 1103070"/>
                <a:gd name="connsiteY17" fmla="*/ 165461 h 992762"/>
                <a:gd name="connsiteX18" fmla="*/ 330921 w 1103070"/>
                <a:gd name="connsiteY18" fmla="*/ 827303 h 992762"/>
                <a:gd name="connsiteX19" fmla="*/ 220614 w 1103070"/>
                <a:gd name="connsiteY19" fmla="*/ 827303 h 992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103070" h="992762">
                  <a:moveTo>
                    <a:pt x="496382" y="0"/>
                  </a:moveTo>
                  <a:lnTo>
                    <a:pt x="606689" y="0"/>
                  </a:lnTo>
                  <a:lnTo>
                    <a:pt x="606689" y="992763"/>
                  </a:lnTo>
                  <a:lnTo>
                    <a:pt x="496382" y="992763"/>
                  </a:lnTo>
                  <a:close/>
                  <a:moveTo>
                    <a:pt x="992763" y="330921"/>
                  </a:moveTo>
                  <a:lnTo>
                    <a:pt x="1103070" y="330921"/>
                  </a:lnTo>
                  <a:lnTo>
                    <a:pt x="1103070" y="661842"/>
                  </a:lnTo>
                  <a:lnTo>
                    <a:pt x="992763" y="661842"/>
                  </a:lnTo>
                  <a:close/>
                  <a:moveTo>
                    <a:pt x="0" y="330921"/>
                  </a:moveTo>
                  <a:lnTo>
                    <a:pt x="110307" y="330921"/>
                  </a:lnTo>
                  <a:lnTo>
                    <a:pt x="110307" y="661842"/>
                  </a:lnTo>
                  <a:lnTo>
                    <a:pt x="0" y="661842"/>
                  </a:lnTo>
                  <a:close/>
                  <a:moveTo>
                    <a:pt x="772149" y="165461"/>
                  </a:moveTo>
                  <a:lnTo>
                    <a:pt x="882456" y="165461"/>
                  </a:lnTo>
                  <a:lnTo>
                    <a:pt x="882456" y="827303"/>
                  </a:lnTo>
                  <a:lnTo>
                    <a:pt x="772149" y="827303"/>
                  </a:lnTo>
                  <a:close/>
                  <a:moveTo>
                    <a:pt x="220614" y="165461"/>
                  </a:moveTo>
                  <a:lnTo>
                    <a:pt x="330921" y="165461"/>
                  </a:lnTo>
                  <a:lnTo>
                    <a:pt x="330921" y="827303"/>
                  </a:lnTo>
                  <a:lnTo>
                    <a:pt x="220614" y="827303"/>
                  </a:lnTo>
                  <a:close/>
                </a:path>
              </a:pathLst>
            </a:custGeom>
            <a:solidFill>
              <a:schemeClr val="bg1"/>
            </a:solidFill>
            <a:ln w="1070" cap="flat">
              <a:noFill/>
              <a:prstDash val="solid"/>
              <a:miter/>
            </a:ln>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Arial"/>
                <a:ea typeface="阿里巴巴普惠体 Medium"/>
                <a:cs typeface="阿里巴巴普惠体 Medium"/>
                <a:sym typeface="Arial"/>
              </a:endParaRPr>
            </a:p>
          </p:txBody>
        </p:sp>
      </p:grpSp>
      <p:grpSp>
        <p:nvGrpSpPr>
          <p:cNvPr id="13" name="组合 12"/>
          <p:cNvGrpSpPr/>
          <p:nvPr/>
        </p:nvGrpSpPr>
        <p:grpSpPr>
          <a:xfrm>
            <a:off x="1262381" y="3023235"/>
            <a:ext cx="901700" cy="798830"/>
            <a:chOff x="2032" y="4761"/>
            <a:chExt cx="1420" cy="1258"/>
          </a:xfrm>
        </p:grpSpPr>
        <p:sp>
          <p:nvSpPr>
            <p:cNvPr id="9" name="Gloria的作品4"/>
            <p:cNvSpPr/>
            <p:nvPr>
              <p:custDataLst>
                <p:tags r:id="rId1"/>
              </p:custDataLst>
            </p:nvPr>
          </p:nvSpPr>
          <p:spPr bwMode="auto">
            <a:xfrm>
              <a:off x="2032" y="4761"/>
              <a:ext cx="1421" cy="1259"/>
            </a:xfrm>
            <a:prstGeom prst="teardrop">
              <a:avLst/>
            </a:prstGeom>
            <a:gradFill>
              <a:gsLst>
                <a:gs pos="0">
                  <a:srgbClr val="F1321A"/>
                </a:gs>
                <a:gs pos="100000">
                  <a:srgbClr val="B31D24"/>
                </a:gs>
              </a:gsLst>
              <a:lin ang="16200000" scaled="0"/>
            </a:gradFill>
            <a:ln w="25400">
              <a:noFill/>
            </a:ln>
            <a:effectLst/>
          </p:spPr>
          <p:txBody>
            <a:bodyPr vert="horz" wrap="square" lIns="91416" tIns="45708" rIns="91416" bIns="45708" numCol="1" anchor="t" anchorCtr="0" compatLnSpc="1"/>
            <a:lstStyle/>
            <a:p>
              <a:endParaRPr lang="zh-CN" altLang="en-US">
                <a:solidFill>
                  <a:prstClr val="black"/>
                </a:solidFill>
                <a:latin typeface="Arial"/>
                <a:ea typeface="阿里巴巴普惠体 Medium"/>
                <a:cs typeface="阿里巴巴普惠体 Medium"/>
                <a:sym typeface="Arial"/>
              </a:endParaRPr>
            </a:p>
          </p:txBody>
        </p:sp>
        <p:sp>
          <p:nvSpPr>
            <p:cNvPr id="25" name="Gloria的作品13"/>
            <p:cNvSpPr/>
            <p:nvPr>
              <p:custDataLst>
                <p:tags r:id="rId2"/>
              </p:custDataLst>
            </p:nvPr>
          </p:nvSpPr>
          <p:spPr>
            <a:xfrm>
              <a:off x="2369" y="4988"/>
              <a:ext cx="765" cy="765"/>
            </a:xfrm>
            <a:custGeom>
              <a:avLst/>
              <a:gdLst>
                <a:gd name="connsiteX0" fmla="*/ 1277938 w 1905000"/>
                <a:gd name="connsiteY0" fmla="*/ 1905000 h 1905000"/>
                <a:gd name="connsiteX1" fmla="*/ 1270000 w 1905000"/>
                <a:gd name="connsiteY1" fmla="*/ 1905000 h 1905000"/>
                <a:gd name="connsiteX2" fmla="*/ 1198563 w 1905000"/>
                <a:gd name="connsiteY2" fmla="*/ 1825625 h 1905000"/>
                <a:gd name="connsiteX3" fmla="*/ 722313 w 1905000"/>
                <a:gd name="connsiteY3" fmla="*/ 1349375 h 1905000"/>
                <a:gd name="connsiteX4" fmla="*/ 635000 w 1905000"/>
                <a:gd name="connsiteY4" fmla="*/ 1349375 h 1905000"/>
                <a:gd name="connsiteX5" fmla="*/ 158750 w 1905000"/>
                <a:gd name="connsiteY5" fmla="*/ 1825625 h 1905000"/>
                <a:gd name="connsiteX6" fmla="*/ 79375 w 1905000"/>
                <a:gd name="connsiteY6" fmla="*/ 1905000 h 1905000"/>
                <a:gd name="connsiteX7" fmla="*/ 0 w 1905000"/>
                <a:gd name="connsiteY7" fmla="*/ 1825625 h 1905000"/>
                <a:gd name="connsiteX8" fmla="*/ 635000 w 1905000"/>
                <a:gd name="connsiteY8" fmla="*/ 1190625 h 1905000"/>
                <a:gd name="connsiteX9" fmla="*/ 722313 w 1905000"/>
                <a:gd name="connsiteY9" fmla="*/ 1190625 h 1905000"/>
                <a:gd name="connsiteX10" fmla="*/ 1285875 w 1905000"/>
                <a:gd name="connsiteY10" fmla="*/ 1524000 h 1905000"/>
                <a:gd name="connsiteX11" fmla="*/ 1500188 w 1905000"/>
                <a:gd name="connsiteY11" fmla="*/ 801688 h 1905000"/>
                <a:gd name="connsiteX12" fmla="*/ 1587500 w 1905000"/>
                <a:gd name="connsiteY12" fmla="*/ 754063 h 1905000"/>
                <a:gd name="connsiteX13" fmla="*/ 1643063 w 1905000"/>
                <a:gd name="connsiteY13" fmla="*/ 849313 h 1905000"/>
                <a:gd name="connsiteX14" fmla="*/ 1349375 w 1905000"/>
                <a:gd name="connsiteY14" fmla="*/ 1849438 h 1905000"/>
                <a:gd name="connsiteX15" fmla="*/ 1277938 w 1905000"/>
                <a:gd name="connsiteY15" fmla="*/ 1905000 h 1905000"/>
                <a:gd name="connsiteX16" fmla="*/ 650875 w 1905000"/>
                <a:gd name="connsiteY16" fmla="*/ 1063625 h 1905000"/>
                <a:gd name="connsiteX17" fmla="*/ 238125 w 1905000"/>
                <a:gd name="connsiteY17" fmla="*/ 650875 h 1905000"/>
                <a:gd name="connsiteX18" fmla="*/ 650875 w 1905000"/>
                <a:gd name="connsiteY18" fmla="*/ 238125 h 1905000"/>
                <a:gd name="connsiteX19" fmla="*/ 1063625 w 1905000"/>
                <a:gd name="connsiteY19" fmla="*/ 650875 h 1905000"/>
                <a:gd name="connsiteX20" fmla="*/ 650875 w 1905000"/>
                <a:gd name="connsiteY20" fmla="*/ 1063625 h 1905000"/>
                <a:gd name="connsiteX21" fmla="*/ 650875 w 1905000"/>
                <a:gd name="connsiteY21" fmla="*/ 388938 h 1905000"/>
                <a:gd name="connsiteX22" fmla="*/ 396875 w 1905000"/>
                <a:gd name="connsiteY22" fmla="*/ 650875 h 1905000"/>
                <a:gd name="connsiteX23" fmla="*/ 650875 w 1905000"/>
                <a:gd name="connsiteY23" fmla="*/ 904875 h 1905000"/>
                <a:gd name="connsiteX24" fmla="*/ 904875 w 1905000"/>
                <a:gd name="connsiteY24" fmla="*/ 650875 h 1905000"/>
                <a:gd name="connsiteX25" fmla="*/ 650875 w 1905000"/>
                <a:gd name="connsiteY25" fmla="*/ 388938 h 1905000"/>
                <a:gd name="connsiteX26" fmla="*/ 1825625 w 1905000"/>
                <a:gd name="connsiteY26" fmla="*/ 428625 h 1905000"/>
                <a:gd name="connsiteX27" fmla="*/ 1301750 w 1905000"/>
                <a:gd name="connsiteY27" fmla="*/ 428625 h 1905000"/>
                <a:gd name="connsiteX28" fmla="*/ 1222375 w 1905000"/>
                <a:gd name="connsiteY28" fmla="*/ 349250 h 1905000"/>
                <a:gd name="connsiteX29" fmla="*/ 1301750 w 1905000"/>
                <a:gd name="connsiteY29" fmla="*/ 269875 h 1905000"/>
                <a:gd name="connsiteX30" fmla="*/ 1825625 w 1905000"/>
                <a:gd name="connsiteY30" fmla="*/ 269875 h 1905000"/>
                <a:gd name="connsiteX31" fmla="*/ 1905000 w 1905000"/>
                <a:gd name="connsiteY31" fmla="*/ 349250 h 1905000"/>
                <a:gd name="connsiteX32" fmla="*/ 1825625 w 1905000"/>
                <a:gd name="connsiteY32" fmla="*/ 428625 h 1905000"/>
                <a:gd name="connsiteX33" fmla="*/ 1825625 w 1905000"/>
                <a:gd name="connsiteY33" fmla="*/ 158750 h 1905000"/>
                <a:gd name="connsiteX34" fmla="*/ 1031875 w 1905000"/>
                <a:gd name="connsiteY34" fmla="*/ 158750 h 1905000"/>
                <a:gd name="connsiteX35" fmla="*/ 952500 w 1905000"/>
                <a:gd name="connsiteY35" fmla="*/ 79375 h 1905000"/>
                <a:gd name="connsiteX36" fmla="*/ 1031875 w 1905000"/>
                <a:gd name="connsiteY36" fmla="*/ 0 h 1905000"/>
                <a:gd name="connsiteX37" fmla="*/ 1825625 w 1905000"/>
                <a:gd name="connsiteY37" fmla="*/ 0 h 1905000"/>
                <a:gd name="connsiteX38" fmla="*/ 1905000 w 1905000"/>
                <a:gd name="connsiteY38" fmla="*/ 79375 h 1905000"/>
                <a:gd name="connsiteX39" fmla="*/ 1825625 w 1905000"/>
                <a:gd name="connsiteY39" fmla="*/ 158750 h 1905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0" h="1905000">
                  <a:moveTo>
                    <a:pt x="1277938" y="1905000"/>
                  </a:moveTo>
                  <a:lnTo>
                    <a:pt x="1270000" y="1905000"/>
                  </a:lnTo>
                  <a:cubicBezTo>
                    <a:pt x="1230313" y="1897063"/>
                    <a:pt x="1198563" y="1865313"/>
                    <a:pt x="1198563" y="1825625"/>
                  </a:cubicBezTo>
                  <a:cubicBezTo>
                    <a:pt x="1198563" y="1563688"/>
                    <a:pt x="984250" y="1349375"/>
                    <a:pt x="722313" y="1349375"/>
                  </a:cubicBezTo>
                  <a:lnTo>
                    <a:pt x="635000" y="1349375"/>
                  </a:lnTo>
                  <a:cubicBezTo>
                    <a:pt x="373063" y="1349375"/>
                    <a:pt x="158750" y="1563688"/>
                    <a:pt x="158750" y="1825625"/>
                  </a:cubicBezTo>
                  <a:cubicBezTo>
                    <a:pt x="158750" y="1873250"/>
                    <a:pt x="127000" y="1905000"/>
                    <a:pt x="79375" y="1905000"/>
                  </a:cubicBezTo>
                  <a:cubicBezTo>
                    <a:pt x="31750" y="1905000"/>
                    <a:pt x="0" y="1873250"/>
                    <a:pt x="0" y="1825625"/>
                  </a:cubicBezTo>
                  <a:cubicBezTo>
                    <a:pt x="0" y="1476375"/>
                    <a:pt x="285750" y="1190625"/>
                    <a:pt x="635000" y="1190625"/>
                  </a:cubicBezTo>
                  <a:lnTo>
                    <a:pt x="722313" y="1190625"/>
                  </a:lnTo>
                  <a:cubicBezTo>
                    <a:pt x="968375" y="1190625"/>
                    <a:pt x="1174750" y="1325563"/>
                    <a:pt x="1285875" y="1524000"/>
                  </a:cubicBezTo>
                  <a:lnTo>
                    <a:pt x="1500188" y="801688"/>
                  </a:lnTo>
                  <a:cubicBezTo>
                    <a:pt x="1508125" y="762000"/>
                    <a:pt x="1547813" y="738188"/>
                    <a:pt x="1587500" y="754063"/>
                  </a:cubicBezTo>
                  <a:cubicBezTo>
                    <a:pt x="1627188" y="769938"/>
                    <a:pt x="1651000" y="809625"/>
                    <a:pt x="1643063" y="849313"/>
                  </a:cubicBezTo>
                  <a:lnTo>
                    <a:pt x="1349375" y="1849438"/>
                  </a:lnTo>
                  <a:cubicBezTo>
                    <a:pt x="1341438" y="1881188"/>
                    <a:pt x="1309688" y="1905000"/>
                    <a:pt x="1277938" y="1905000"/>
                  </a:cubicBezTo>
                  <a:close/>
                  <a:moveTo>
                    <a:pt x="650875" y="1063625"/>
                  </a:moveTo>
                  <a:cubicBezTo>
                    <a:pt x="420688" y="1063625"/>
                    <a:pt x="238125" y="873125"/>
                    <a:pt x="238125" y="650875"/>
                  </a:cubicBezTo>
                  <a:cubicBezTo>
                    <a:pt x="238125" y="428625"/>
                    <a:pt x="428625" y="238125"/>
                    <a:pt x="650875" y="238125"/>
                  </a:cubicBezTo>
                  <a:cubicBezTo>
                    <a:pt x="873125" y="238125"/>
                    <a:pt x="1063625" y="428625"/>
                    <a:pt x="1063625" y="650875"/>
                  </a:cubicBezTo>
                  <a:cubicBezTo>
                    <a:pt x="1063625" y="873125"/>
                    <a:pt x="881063" y="1063625"/>
                    <a:pt x="650875" y="1063625"/>
                  </a:cubicBezTo>
                  <a:close/>
                  <a:moveTo>
                    <a:pt x="650875" y="388938"/>
                  </a:moveTo>
                  <a:cubicBezTo>
                    <a:pt x="508000" y="388938"/>
                    <a:pt x="396875" y="508000"/>
                    <a:pt x="396875" y="650875"/>
                  </a:cubicBezTo>
                  <a:cubicBezTo>
                    <a:pt x="396875" y="793750"/>
                    <a:pt x="515938" y="904875"/>
                    <a:pt x="650875" y="904875"/>
                  </a:cubicBezTo>
                  <a:cubicBezTo>
                    <a:pt x="785813" y="904875"/>
                    <a:pt x="904875" y="785813"/>
                    <a:pt x="904875" y="650875"/>
                  </a:cubicBezTo>
                  <a:cubicBezTo>
                    <a:pt x="904875" y="515938"/>
                    <a:pt x="793750" y="388938"/>
                    <a:pt x="650875" y="388938"/>
                  </a:cubicBezTo>
                  <a:close/>
                  <a:moveTo>
                    <a:pt x="1825625" y="428625"/>
                  </a:moveTo>
                  <a:lnTo>
                    <a:pt x="1301750" y="428625"/>
                  </a:lnTo>
                  <a:cubicBezTo>
                    <a:pt x="1254125" y="428625"/>
                    <a:pt x="1222375" y="396875"/>
                    <a:pt x="1222375" y="349250"/>
                  </a:cubicBezTo>
                  <a:cubicBezTo>
                    <a:pt x="1222375" y="301625"/>
                    <a:pt x="1254125" y="269875"/>
                    <a:pt x="1301750" y="269875"/>
                  </a:cubicBezTo>
                  <a:lnTo>
                    <a:pt x="1825625" y="269875"/>
                  </a:lnTo>
                  <a:cubicBezTo>
                    <a:pt x="1873250" y="269875"/>
                    <a:pt x="1905000" y="301625"/>
                    <a:pt x="1905000" y="349250"/>
                  </a:cubicBezTo>
                  <a:cubicBezTo>
                    <a:pt x="1905000" y="396875"/>
                    <a:pt x="1873250" y="428625"/>
                    <a:pt x="1825625" y="428625"/>
                  </a:cubicBezTo>
                  <a:close/>
                  <a:moveTo>
                    <a:pt x="1825625" y="158750"/>
                  </a:moveTo>
                  <a:lnTo>
                    <a:pt x="1031875" y="158750"/>
                  </a:lnTo>
                  <a:cubicBezTo>
                    <a:pt x="984250" y="158750"/>
                    <a:pt x="952500" y="127000"/>
                    <a:pt x="952500" y="79375"/>
                  </a:cubicBezTo>
                  <a:cubicBezTo>
                    <a:pt x="952500" y="31750"/>
                    <a:pt x="984250" y="0"/>
                    <a:pt x="1031875" y="0"/>
                  </a:cubicBezTo>
                  <a:lnTo>
                    <a:pt x="1825625" y="0"/>
                  </a:lnTo>
                  <a:cubicBezTo>
                    <a:pt x="1873250" y="0"/>
                    <a:pt x="1905000" y="31750"/>
                    <a:pt x="1905000" y="79375"/>
                  </a:cubicBezTo>
                  <a:cubicBezTo>
                    <a:pt x="1905000" y="127000"/>
                    <a:pt x="1865313" y="158750"/>
                    <a:pt x="1825625" y="158750"/>
                  </a:cubicBezTo>
                  <a:close/>
                </a:path>
              </a:pathLst>
            </a:custGeom>
            <a:solidFill>
              <a:schemeClr val="bg1"/>
            </a:solidFill>
            <a:ln w="1860" cap="flat">
              <a:noFill/>
              <a:prstDash val="solid"/>
              <a:miter/>
            </a:ln>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Arial"/>
                <a:ea typeface="阿里巴巴普惠体 Medium"/>
                <a:cs typeface="阿里巴巴普惠体 Medium"/>
                <a:sym typeface="Arial"/>
              </a:endParaRPr>
            </a:p>
          </p:txBody>
        </p:sp>
      </p:grpSp>
      <p:sp>
        <p:nvSpPr>
          <p:cNvPr id="4" name="文本框 3"/>
          <p:cNvSpPr txBox="1"/>
          <p:nvPr/>
        </p:nvSpPr>
        <p:spPr>
          <a:xfrm>
            <a:off x="2582545" y="1482246"/>
            <a:ext cx="2526331" cy="430887"/>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l">
              <a:buClrTx/>
              <a:buSzTx/>
              <a:buFontTx/>
            </a:pPr>
            <a:r>
              <a:rPr lang="zh-CN" altLang="en-US" sz="2200" b="1">
                <a:solidFill>
                  <a:srgbClr val="DB1E1A"/>
                </a:solidFill>
                <a:effectLst/>
                <a:latin typeface="Arial"/>
                <a:ea typeface="阿里巴巴普惠体 Medium"/>
                <a:cs typeface="阿里巴巴普惠体 Medium"/>
                <a:sym typeface="Arial"/>
              </a:rPr>
              <a:t>本届推普周主题</a:t>
            </a:r>
          </a:p>
        </p:txBody>
      </p:sp>
      <p:sp>
        <p:nvSpPr>
          <p:cNvPr id="31" name="文本框 30"/>
          <p:cNvSpPr txBox="1"/>
          <p:nvPr/>
        </p:nvSpPr>
        <p:spPr>
          <a:xfrm>
            <a:off x="2582546" y="1911985"/>
            <a:ext cx="2803525" cy="336823"/>
          </a:xfrm>
          <a:prstGeom prst="rect">
            <a:avLst/>
          </a:prstGeom>
          <a:noFill/>
        </p:spPr>
        <p:txBody>
          <a:bodyPr wrap="square" rtlCol="0" anchor="t">
            <a:spAutoFit/>
          </a:bodyPr>
          <a:lstStyle/>
          <a:p>
            <a:pPr lvl="0" indent="0" algn="l" fontAlgn="auto">
              <a:lnSpc>
                <a:spcPct val="120000"/>
              </a:lnSpc>
              <a:spcBef>
                <a:spcPts val="0"/>
              </a:spcBef>
              <a:spcAft>
                <a:spcPts val="0"/>
              </a:spcAft>
              <a:buClrTx/>
              <a:buSzTx/>
              <a:buFontTx/>
            </a:pPr>
            <a:r>
              <a:rPr lang="zh-CN" altLang="en-US" sz="1400" kern="0" dirty="0">
                <a:solidFill>
                  <a:schemeClr val="tx1">
                    <a:lumMod val="75000"/>
                    <a:lumOff val="25000"/>
                  </a:schemeClr>
                </a:solidFill>
                <a:latin typeface="Arial"/>
                <a:ea typeface="阿里巴巴普惠体 Medium"/>
                <a:cs typeface="阿里巴巴普惠体 Medium"/>
                <a:sym typeface="Arial"/>
              </a:rPr>
              <a:t>推广普通话，奋进新征程</a:t>
            </a:r>
          </a:p>
        </p:txBody>
      </p:sp>
      <p:sp>
        <p:nvSpPr>
          <p:cNvPr id="6" name="文本框 5"/>
          <p:cNvSpPr txBox="1"/>
          <p:nvPr/>
        </p:nvSpPr>
        <p:spPr>
          <a:xfrm>
            <a:off x="2582546" y="3010537"/>
            <a:ext cx="2803525" cy="430887"/>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l">
              <a:buClrTx/>
              <a:buSzTx/>
              <a:buFontTx/>
            </a:pPr>
            <a:r>
              <a:rPr lang="zh-CN" altLang="en-US" sz="2200" b="1">
                <a:solidFill>
                  <a:srgbClr val="DB1E1A"/>
                </a:solidFill>
                <a:effectLst/>
                <a:latin typeface="Arial"/>
                <a:ea typeface="阿里巴巴普惠体 Medium"/>
                <a:cs typeface="阿里巴巴普惠体 Medium"/>
                <a:sym typeface="Arial"/>
              </a:rPr>
              <a:t>承上启下的关键之年</a:t>
            </a:r>
          </a:p>
        </p:txBody>
      </p:sp>
      <p:sp>
        <p:nvSpPr>
          <p:cNvPr id="7" name="文本框 6"/>
          <p:cNvSpPr txBox="1"/>
          <p:nvPr/>
        </p:nvSpPr>
        <p:spPr>
          <a:xfrm>
            <a:off x="2582545" y="3440430"/>
            <a:ext cx="3190240" cy="867930"/>
          </a:xfrm>
          <a:prstGeom prst="rect">
            <a:avLst/>
          </a:prstGeom>
          <a:noFill/>
        </p:spPr>
        <p:txBody>
          <a:bodyPr wrap="square" rtlCol="0" anchor="t">
            <a:spAutoFit/>
          </a:bodyPr>
          <a:lstStyle/>
          <a:p>
            <a:pPr lvl="0" indent="0" algn="l" fontAlgn="auto">
              <a:lnSpc>
                <a:spcPct val="120000"/>
              </a:lnSpc>
              <a:spcBef>
                <a:spcPts val="0"/>
              </a:spcBef>
              <a:spcAft>
                <a:spcPts val="0"/>
              </a:spcAft>
              <a:buClrTx/>
              <a:buSzTx/>
              <a:buFontTx/>
            </a:pPr>
            <a:r>
              <a:rPr lang="en-US" altLang="zh-CN" sz="1400" kern="0" dirty="0" smtClean="0">
                <a:solidFill>
                  <a:schemeClr val="tx1">
                    <a:lumMod val="75000"/>
                    <a:lumOff val="25000"/>
                  </a:schemeClr>
                </a:solidFill>
                <a:latin typeface="Arial"/>
                <a:ea typeface="阿里巴巴普惠体 Medium"/>
                <a:cs typeface="阿里巴巴普惠体 Medium"/>
                <a:sym typeface="Arial"/>
              </a:rPr>
              <a:t>20xx</a:t>
            </a:r>
            <a:r>
              <a:rPr lang="zh-CN" altLang="en-US" sz="1400" kern="0" dirty="0" smtClean="0">
                <a:solidFill>
                  <a:schemeClr val="tx1">
                    <a:lumMod val="75000"/>
                    <a:lumOff val="25000"/>
                  </a:schemeClr>
                </a:solidFill>
                <a:latin typeface="Arial"/>
                <a:ea typeface="阿里巴巴普惠体 Medium"/>
                <a:cs typeface="阿里巴巴普惠体 Medium"/>
                <a:sym typeface="Arial"/>
              </a:rPr>
              <a:t>年</a:t>
            </a:r>
            <a:r>
              <a:rPr lang="zh-CN" altLang="en-US" sz="1400" kern="0" dirty="0">
                <a:solidFill>
                  <a:schemeClr val="tx1">
                    <a:lumMod val="75000"/>
                    <a:lumOff val="25000"/>
                  </a:schemeClr>
                </a:solidFill>
                <a:latin typeface="Arial"/>
                <a:ea typeface="阿里巴巴普惠体 Medium"/>
                <a:cs typeface="阿里巴巴普惠体 Medium"/>
                <a:sym typeface="Arial"/>
              </a:rPr>
              <a:t>是全面贯彻落实党的二十大精神的开局之年，是实施“十四五”规划承上启下的关键之年。</a:t>
            </a:r>
          </a:p>
        </p:txBody>
      </p:sp>
      <p:pic>
        <p:nvPicPr>
          <p:cNvPr id="11" name="图片 10" descr="p-1668530-12094713"/>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6510021" y="1468122"/>
            <a:ext cx="3918585" cy="295338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4000">
        <p:split orient="vert" dir="in"/>
      </p:transition>
    </mc:Choice>
    <mc:Fallback xmlns="">
      <p:transition spd="slow" advTm="4000">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p:tgtEl>
                                          <p:spTgt spid="12"/>
                                        </p:tgtEl>
                                        <p:attrNameLst>
                                          <p:attrName>ppt_y</p:attrName>
                                        </p:attrNameLst>
                                      </p:cBhvr>
                                      <p:tavLst>
                                        <p:tav tm="0">
                                          <p:val>
                                            <p:strVal val="#ppt_y+#ppt_h*1.125000"/>
                                          </p:val>
                                        </p:tav>
                                        <p:tav tm="100000">
                                          <p:val>
                                            <p:strVal val="#ppt_y"/>
                                          </p:val>
                                        </p:tav>
                                      </p:tavLst>
                                    </p:anim>
                                    <p:animEffect transition="in" filter="wipe(up)">
                                      <p:cBhvr>
                                        <p:cTn id="8" dur="500"/>
                                        <p:tgtEl>
                                          <p:spTgt spid="12"/>
                                        </p:tgtEl>
                                      </p:cBhvr>
                                    </p:animEffect>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p:tgtEl>
                                          <p:spTgt spid="4"/>
                                        </p:tgtEl>
                                        <p:attrNameLst>
                                          <p:attrName>ppt_y</p:attrName>
                                        </p:attrNameLst>
                                      </p:cBhvr>
                                      <p:tavLst>
                                        <p:tav tm="0">
                                          <p:val>
                                            <p:strVal val="#ppt_y+#ppt_h*1.125000"/>
                                          </p:val>
                                        </p:tav>
                                        <p:tav tm="100000">
                                          <p:val>
                                            <p:strVal val="#ppt_y"/>
                                          </p:val>
                                        </p:tav>
                                      </p:tavLst>
                                    </p:anim>
                                    <p:animEffect transition="in" filter="wipe(up)">
                                      <p:cBhvr>
                                        <p:cTn id="13" dur="500"/>
                                        <p:tgtEl>
                                          <p:spTgt spid="4"/>
                                        </p:tgtEl>
                                      </p:cBhvr>
                                    </p:animEffect>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additive="base">
                                        <p:cTn id="17" dur="500"/>
                                        <p:tgtEl>
                                          <p:spTgt spid="31"/>
                                        </p:tgtEl>
                                        <p:attrNameLst>
                                          <p:attrName>ppt_y</p:attrName>
                                        </p:attrNameLst>
                                      </p:cBhvr>
                                      <p:tavLst>
                                        <p:tav tm="0">
                                          <p:val>
                                            <p:strVal val="#ppt_y+#ppt_h*1.125000"/>
                                          </p:val>
                                        </p:tav>
                                        <p:tav tm="100000">
                                          <p:val>
                                            <p:strVal val="#ppt_y"/>
                                          </p:val>
                                        </p:tav>
                                      </p:tavLst>
                                    </p:anim>
                                    <p:animEffect transition="in" filter="wipe(up)">
                                      <p:cBhvr>
                                        <p:cTn id="18" dur="500"/>
                                        <p:tgtEl>
                                          <p:spTgt spid="31"/>
                                        </p:tgtEl>
                                      </p:cBhvr>
                                    </p:animEffect>
                                  </p:childTnLst>
                                </p:cTn>
                              </p:par>
                            </p:childTnLst>
                          </p:cTn>
                        </p:par>
                        <p:par>
                          <p:cTn id="19" fill="hold">
                            <p:stCondLst>
                              <p:cond delay="1500"/>
                            </p:stCondLst>
                            <p:childTnLst>
                              <p:par>
                                <p:cTn id="20" presetID="12" presetClass="entr" presetSubtype="4"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p:tgtEl>
                                          <p:spTgt spid="13"/>
                                        </p:tgtEl>
                                        <p:attrNameLst>
                                          <p:attrName>ppt_y</p:attrName>
                                        </p:attrNameLst>
                                      </p:cBhvr>
                                      <p:tavLst>
                                        <p:tav tm="0">
                                          <p:val>
                                            <p:strVal val="#ppt_y+#ppt_h*1.125000"/>
                                          </p:val>
                                        </p:tav>
                                        <p:tav tm="100000">
                                          <p:val>
                                            <p:strVal val="#ppt_y"/>
                                          </p:val>
                                        </p:tav>
                                      </p:tavLst>
                                    </p:anim>
                                    <p:animEffect transition="in" filter="wipe(up)">
                                      <p:cBhvr>
                                        <p:cTn id="23" dur="500"/>
                                        <p:tgtEl>
                                          <p:spTgt spid="13"/>
                                        </p:tgtEl>
                                      </p:cBhvr>
                                    </p:animEffect>
                                  </p:childTnLst>
                                </p:cTn>
                              </p:par>
                            </p:childTnLst>
                          </p:cTn>
                        </p:par>
                        <p:par>
                          <p:cTn id="24" fill="hold">
                            <p:stCondLst>
                              <p:cond delay="2000"/>
                            </p:stCondLst>
                            <p:childTnLst>
                              <p:par>
                                <p:cTn id="25" presetID="12" presetClass="entr" presetSubtype="4"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p:tgtEl>
                                          <p:spTgt spid="6"/>
                                        </p:tgtEl>
                                        <p:attrNameLst>
                                          <p:attrName>ppt_y</p:attrName>
                                        </p:attrNameLst>
                                      </p:cBhvr>
                                      <p:tavLst>
                                        <p:tav tm="0">
                                          <p:val>
                                            <p:strVal val="#ppt_y+#ppt_h*1.125000"/>
                                          </p:val>
                                        </p:tav>
                                        <p:tav tm="100000">
                                          <p:val>
                                            <p:strVal val="#ppt_y"/>
                                          </p:val>
                                        </p:tav>
                                      </p:tavLst>
                                    </p:anim>
                                    <p:animEffect transition="in" filter="wipe(up)">
                                      <p:cBhvr>
                                        <p:cTn id="28" dur="500"/>
                                        <p:tgtEl>
                                          <p:spTgt spid="6"/>
                                        </p:tgtEl>
                                      </p:cBhvr>
                                    </p:animEffect>
                                  </p:childTnLst>
                                </p:cTn>
                              </p:par>
                            </p:childTnLst>
                          </p:cTn>
                        </p:par>
                        <p:par>
                          <p:cTn id="29" fill="hold">
                            <p:stCondLst>
                              <p:cond delay="2500"/>
                            </p:stCondLst>
                            <p:childTnLst>
                              <p:par>
                                <p:cTn id="30" presetID="12" presetClass="entr" presetSubtype="4"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p:tgtEl>
                                          <p:spTgt spid="7"/>
                                        </p:tgtEl>
                                        <p:attrNameLst>
                                          <p:attrName>ppt_y</p:attrName>
                                        </p:attrNameLst>
                                      </p:cBhvr>
                                      <p:tavLst>
                                        <p:tav tm="0">
                                          <p:val>
                                            <p:strVal val="#ppt_y+#ppt_h*1.125000"/>
                                          </p:val>
                                        </p:tav>
                                        <p:tav tm="100000">
                                          <p:val>
                                            <p:strVal val="#ppt_y"/>
                                          </p:val>
                                        </p:tav>
                                      </p:tavLst>
                                    </p:anim>
                                    <p:animEffect transition="in" filter="wipe(up)">
                                      <p:cBhvr>
                                        <p:cTn id="33" dur="500"/>
                                        <p:tgtEl>
                                          <p:spTgt spid="7"/>
                                        </p:tgtEl>
                                      </p:cBhvr>
                                    </p:animEffect>
                                  </p:childTnLst>
                                </p:cTn>
                              </p:par>
                            </p:childTnLst>
                          </p:cTn>
                        </p:par>
                        <p:par>
                          <p:cTn id="34" fill="hold">
                            <p:stCondLst>
                              <p:cond delay="3000"/>
                            </p:stCondLst>
                            <p:childTnLst>
                              <p:par>
                                <p:cTn id="35" presetID="18" presetClass="entr" presetSubtype="12"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strips(downLeft)">
                                      <p:cBhvr>
                                        <p:cTn id="37" dur="500"/>
                                        <p:tgtEl>
                                          <p:spTgt spid="11"/>
                                        </p:tgtEl>
                                      </p:cBhvr>
                                    </p:animEffect>
                                  </p:childTnLst>
                                </p:cTn>
                              </p:par>
                            </p:childTnLst>
                          </p:cTn>
                        </p:par>
                        <p:par>
                          <p:cTn id="38" fill="hold">
                            <p:stCondLst>
                              <p:cond delay="3500"/>
                            </p:stCondLst>
                            <p:childTnLst>
                              <p:par>
                                <p:cTn id="39" presetID="1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additive="base">
                                        <p:cTn id="41" dur="500"/>
                                        <p:tgtEl>
                                          <p:spTgt spid="41"/>
                                        </p:tgtEl>
                                        <p:attrNameLst>
                                          <p:attrName>ppt_y</p:attrName>
                                        </p:attrNameLst>
                                      </p:cBhvr>
                                      <p:tavLst>
                                        <p:tav tm="0">
                                          <p:val>
                                            <p:strVal val="#ppt_y+#ppt_h*1.125000"/>
                                          </p:val>
                                        </p:tav>
                                        <p:tav tm="100000">
                                          <p:val>
                                            <p:strVal val="#ppt_y"/>
                                          </p:val>
                                        </p:tav>
                                      </p:tavLst>
                                    </p:anim>
                                    <p:animEffect transition="in" filter="wipe(up)">
                                      <p:cBhvr>
                                        <p:cTn id="4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1" grpId="1"/>
      <p:bldP spid="4" grpId="0"/>
      <p:bldP spid="4" grpId="1"/>
      <p:bldP spid="31" grpId="0"/>
      <p:bldP spid="31" grpId="1"/>
      <p:bldP spid="6" grpId="0"/>
      <p:bldP spid="6" grpId="1"/>
      <p:bldP spid="7" grpId="0"/>
      <p:bldP spid="7"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290020" y="120650"/>
            <a:ext cx="5640245" cy="521970"/>
            <a:chOff x="457" y="190"/>
            <a:chExt cx="8882" cy="822"/>
          </a:xfrm>
        </p:grpSpPr>
        <p:sp>
          <p:nvSpPr>
            <p:cNvPr id="19" name="五角星 18"/>
            <p:cNvSpPr/>
            <p:nvPr>
              <p:custDataLst>
                <p:tags r:id="rId17"/>
              </p:custDataLst>
            </p:nvPr>
          </p:nvSpPr>
          <p:spPr>
            <a:xfrm>
              <a:off x="457" y="250"/>
              <a:ext cx="602" cy="601"/>
            </a:xfrm>
            <a:prstGeom prst="star5">
              <a:avLst>
                <a:gd name="adj" fmla="val 23359"/>
                <a:gd name="hf" fmla="val 105146"/>
                <a:gd name="vf" fmla="val 110557"/>
              </a:avLst>
            </a:prstGeom>
            <a:gradFill>
              <a:gsLst>
                <a:gs pos="0">
                  <a:srgbClr val="BC2124"/>
                </a:gs>
                <a:gs pos="47000">
                  <a:srgbClr val="F1321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latin typeface="Arial"/>
                <a:ea typeface="阿里巴巴普惠体 Medium"/>
                <a:cs typeface="阿里巴巴普惠体 Medium"/>
                <a:sym typeface="Arial"/>
              </a:endParaRPr>
            </a:p>
          </p:txBody>
        </p:sp>
        <p:sp>
          <p:nvSpPr>
            <p:cNvPr id="38" name="文本框 37"/>
            <p:cNvSpPr txBox="1"/>
            <p:nvPr>
              <p:custDataLst>
                <p:tags r:id="rId18"/>
              </p:custDataLst>
            </p:nvPr>
          </p:nvSpPr>
          <p:spPr>
            <a:xfrm>
              <a:off x="1207" y="190"/>
              <a:ext cx="8132" cy="822"/>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l">
                <a:buClrTx/>
                <a:buSzTx/>
                <a:buFontTx/>
              </a:pPr>
              <a:r>
                <a:rPr lang="zh-CN" altLang="en-US" sz="2800" b="1">
                  <a:gradFill>
                    <a:gsLst>
                      <a:gs pos="40000">
                        <a:srgbClr val="F53E21"/>
                      </a:gs>
                      <a:gs pos="100000">
                        <a:srgbClr val="B31D24"/>
                      </a:gs>
                    </a:gsLst>
                    <a:lin ang="5400000" scaled="0"/>
                  </a:gradFill>
                  <a:effectLst/>
                  <a:latin typeface="Arial"/>
                  <a:ea typeface="阿里巴巴普惠体 Medium"/>
                  <a:cs typeface="阿里巴巴普惠体 Medium"/>
                  <a:sym typeface="Arial"/>
                </a:rPr>
                <a:t>活动内容</a:t>
              </a:r>
            </a:p>
          </p:txBody>
        </p:sp>
      </p:grpSp>
      <p:sp>
        <p:nvSpPr>
          <p:cNvPr id="7" name="圆角矩形 6"/>
          <p:cNvSpPr/>
          <p:nvPr/>
        </p:nvSpPr>
        <p:spPr>
          <a:xfrm>
            <a:off x="943611" y="1065532"/>
            <a:ext cx="4742815" cy="4158615"/>
          </a:xfrm>
          <a:prstGeom prst="roundRect">
            <a:avLst>
              <a:gd name="adj" fmla="val 3103"/>
            </a:avLst>
          </a:prstGeom>
          <a:noFill/>
          <a:ln>
            <a:gradFill>
              <a:gsLst>
                <a:gs pos="0">
                  <a:srgbClr val="AF1D24"/>
                </a:gs>
                <a:gs pos="100000">
                  <a:srgbClr val="FA1914"/>
                </a:gs>
              </a:gsLst>
              <a:lin ang="516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36" name="圆角矩形 35"/>
          <p:cNvSpPr/>
          <p:nvPr/>
        </p:nvSpPr>
        <p:spPr>
          <a:xfrm>
            <a:off x="6527802" y="1056642"/>
            <a:ext cx="4742815" cy="4158615"/>
          </a:xfrm>
          <a:prstGeom prst="roundRect">
            <a:avLst>
              <a:gd name="adj" fmla="val 3103"/>
            </a:avLst>
          </a:prstGeom>
          <a:noFill/>
          <a:ln>
            <a:gradFill>
              <a:gsLst>
                <a:gs pos="0">
                  <a:srgbClr val="AF1D24"/>
                </a:gs>
                <a:gs pos="100000">
                  <a:srgbClr val="FA1914"/>
                </a:gs>
              </a:gsLst>
              <a:lin ang="516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nvGrpSpPr>
          <p:cNvPr id="8" name="组合 7"/>
          <p:cNvGrpSpPr/>
          <p:nvPr/>
        </p:nvGrpSpPr>
        <p:grpSpPr>
          <a:xfrm>
            <a:off x="942975" y="1273177"/>
            <a:ext cx="4742180" cy="3145155"/>
            <a:chOff x="1485" y="2005"/>
            <a:chExt cx="7468" cy="4953"/>
          </a:xfrm>
        </p:grpSpPr>
        <p:sp>
          <p:nvSpPr>
            <p:cNvPr id="30" name="文本框 29"/>
            <p:cNvSpPr txBox="1"/>
            <p:nvPr>
              <p:custDataLst>
                <p:tags r:id="rId14"/>
              </p:custDataLst>
            </p:nvPr>
          </p:nvSpPr>
          <p:spPr>
            <a:xfrm>
              <a:off x="1878" y="4464"/>
              <a:ext cx="6847" cy="2495"/>
            </a:xfrm>
            <a:prstGeom prst="rect">
              <a:avLst/>
            </a:prstGeom>
            <a:noFill/>
          </p:spPr>
          <p:txBody>
            <a:bodyPr wrap="square" rtlCol="0" anchor="t">
              <a:noAutofit/>
            </a:bodyPr>
            <a:lstStyle/>
            <a:p>
              <a:pPr lvl="0" indent="0" algn="l" fontAlgn="auto">
                <a:lnSpc>
                  <a:spcPct val="120000"/>
                </a:lnSpc>
                <a:spcBef>
                  <a:spcPts val="0"/>
                </a:spcBef>
                <a:spcAft>
                  <a:spcPts val="0"/>
                </a:spcAft>
                <a:buClrTx/>
                <a:buSzTx/>
                <a:buFontTx/>
              </a:pPr>
              <a:r>
                <a:rPr lang="zh-CN" altLang="en-US" sz="1400" kern="0" dirty="0">
                  <a:solidFill>
                    <a:schemeClr val="tx1">
                      <a:lumMod val="75000"/>
                      <a:lumOff val="25000"/>
                    </a:schemeClr>
                  </a:solidFill>
                  <a:latin typeface="Arial"/>
                  <a:ea typeface="阿里巴巴普惠体 Medium"/>
                  <a:cs typeface="阿里巴巴普惠体 Medium"/>
                  <a:sym typeface="Arial"/>
                </a:rPr>
                <a:t>举办第26届推普周启动仪式、第五届中华经典诵写讲大赛山西赛区优秀作品展示等活动，活动由省教育厅、省语委主办，运城市教育局及有关高校分别承办。省教育厅、省委宣传部等九部门将分别在本系统内开展推普主题宣传活动（活动清单见附件）。</a:t>
              </a:r>
            </a:p>
          </p:txBody>
        </p:sp>
        <p:sp>
          <p:nvSpPr>
            <p:cNvPr id="2" name="椭圆 1"/>
            <p:cNvSpPr/>
            <p:nvPr>
              <p:custDataLst>
                <p:tags r:id="rId15"/>
              </p:custDataLst>
            </p:nvPr>
          </p:nvSpPr>
          <p:spPr>
            <a:xfrm>
              <a:off x="4556" y="2005"/>
              <a:ext cx="1332" cy="1332"/>
            </a:xfrm>
            <a:prstGeom prst="ellipse">
              <a:avLst/>
            </a:prstGeom>
            <a:gradFill>
              <a:gsLst>
                <a:gs pos="0">
                  <a:srgbClr val="E33522"/>
                </a:gs>
                <a:gs pos="85000">
                  <a:srgbClr val="C22423"/>
                </a:gs>
              </a:gsLst>
              <a:lin ang="16200000" scaled="0"/>
            </a:gradFill>
            <a:ln w="762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sz="2400" b="1">
                  <a:latin typeface="Arial"/>
                  <a:ea typeface="阿里巴巴普惠体 Medium"/>
                  <a:cs typeface="阿里巴巴普惠体 Medium"/>
                  <a:sym typeface="Arial"/>
                </a:rPr>
                <a:t>一</a:t>
              </a:r>
            </a:p>
          </p:txBody>
        </p:sp>
        <p:sp>
          <p:nvSpPr>
            <p:cNvPr id="4" name="文本框 3"/>
            <p:cNvSpPr txBox="1"/>
            <p:nvPr>
              <p:custDataLst>
                <p:tags r:id="rId16"/>
              </p:custDataLst>
            </p:nvPr>
          </p:nvSpPr>
          <p:spPr>
            <a:xfrm>
              <a:off x="1485" y="3592"/>
              <a:ext cx="7469" cy="677"/>
            </a:xfrm>
            <a:prstGeom prst="rect">
              <a:avLst/>
            </a:prstGeom>
            <a:noFill/>
            <a:effectLst>
              <a:glow>
                <a:schemeClr val="accent1">
                  <a:satMod val="175000"/>
                  <a:alpha val="40000"/>
                </a:schemeClr>
              </a:glow>
            </a:effectLst>
          </p:spPr>
          <p:txBody>
            <a:bodyPr wrap="square" rtlCol="0" anchor="t">
              <a:spAutoFit/>
            </a:bodyPr>
            <a:lstStyle/>
            <a:p>
              <a:pPr algn="ctr"/>
              <a:r>
                <a:rPr lang="zh-CN" altLang="en-US" sz="2200" dirty="0" smtClean="0">
                  <a:solidFill>
                    <a:schemeClr val="tx1">
                      <a:lumMod val="75000"/>
                      <a:lumOff val="25000"/>
                    </a:schemeClr>
                  </a:solidFill>
                  <a:latin typeface="Arial"/>
                  <a:ea typeface="阿里巴巴普惠体 Medium"/>
                  <a:cs typeface="阿里巴巴普惠体 Medium"/>
                  <a:sym typeface="Arial"/>
                </a:rPr>
                <a:t>举办全省性重点活动</a:t>
              </a:r>
            </a:p>
          </p:txBody>
        </p:sp>
      </p:grpSp>
      <p:grpSp>
        <p:nvGrpSpPr>
          <p:cNvPr id="43" name="组合 42"/>
          <p:cNvGrpSpPr/>
          <p:nvPr/>
        </p:nvGrpSpPr>
        <p:grpSpPr>
          <a:xfrm>
            <a:off x="6527801" y="1264286"/>
            <a:ext cx="4742815" cy="3154680"/>
            <a:chOff x="10280" y="1991"/>
            <a:chExt cx="7469" cy="4968"/>
          </a:xfrm>
        </p:grpSpPr>
        <p:sp>
          <p:nvSpPr>
            <p:cNvPr id="31" name="文本框 30"/>
            <p:cNvSpPr txBox="1"/>
            <p:nvPr>
              <p:custDataLst>
                <p:tags r:id="rId11"/>
              </p:custDataLst>
            </p:nvPr>
          </p:nvSpPr>
          <p:spPr>
            <a:xfrm>
              <a:off x="10759" y="4464"/>
              <a:ext cx="6847" cy="2495"/>
            </a:xfrm>
            <a:prstGeom prst="rect">
              <a:avLst/>
            </a:prstGeom>
            <a:noFill/>
          </p:spPr>
          <p:txBody>
            <a:bodyPr wrap="square" rtlCol="0" anchor="t">
              <a:noAutofit/>
            </a:bodyPr>
            <a:lstStyle/>
            <a:p>
              <a:pPr lvl="0" indent="0" algn="l" fontAlgn="auto">
                <a:lnSpc>
                  <a:spcPct val="120000"/>
                </a:lnSpc>
                <a:spcBef>
                  <a:spcPts val="0"/>
                </a:spcBef>
                <a:spcAft>
                  <a:spcPts val="0"/>
                </a:spcAft>
                <a:buClrTx/>
                <a:buSzTx/>
                <a:buFontTx/>
              </a:pPr>
              <a:r>
                <a:rPr lang="zh-CN" altLang="en-US" sz="1400" kern="0" dirty="0">
                  <a:solidFill>
                    <a:schemeClr val="tx1">
                      <a:lumMod val="75000"/>
                      <a:lumOff val="25000"/>
                    </a:schemeClr>
                  </a:solidFill>
                  <a:latin typeface="Arial"/>
                  <a:ea typeface="阿里巴巴普惠体 Medium"/>
                  <a:cs typeface="阿里巴巴普惠体 Medium"/>
                  <a:sym typeface="Arial"/>
                </a:rPr>
                <a:t>根据教育部通知精神，结合我省实际，确定太原市为我</a:t>
              </a:r>
              <a:r>
                <a:rPr lang="zh-CN" altLang="en-US" sz="1400" kern="0" dirty="0" smtClean="0">
                  <a:solidFill>
                    <a:schemeClr val="tx1">
                      <a:lumMod val="75000"/>
                      <a:lumOff val="25000"/>
                    </a:schemeClr>
                  </a:solidFill>
                  <a:latin typeface="Arial"/>
                  <a:ea typeface="阿里巴巴普惠体 Medium"/>
                  <a:cs typeface="阿里巴巴普惠体 Medium"/>
                  <a:sym typeface="Arial"/>
                </a:rPr>
                <a:t>省</a:t>
              </a:r>
              <a:r>
                <a:rPr lang="en-US" altLang="zh-CN" sz="1400" kern="0" dirty="0" smtClean="0">
                  <a:solidFill>
                    <a:schemeClr val="tx1">
                      <a:lumMod val="75000"/>
                      <a:lumOff val="25000"/>
                    </a:schemeClr>
                  </a:solidFill>
                  <a:latin typeface="Arial"/>
                  <a:ea typeface="阿里巴巴普惠体 Medium"/>
                  <a:cs typeface="阿里巴巴普惠体 Medium"/>
                  <a:sym typeface="Arial"/>
                </a:rPr>
                <a:t>20xx</a:t>
              </a:r>
              <a:r>
                <a:rPr lang="zh-CN" altLang="en-US" sz="1400" kern="0" dirty="0" smtClean="0">
                  <a:solidFill>
                    <a:schemeClr val="tx1">
                      <a:lumMod val="75000"/>
                      <a:lumOff val="25000"/>
                    </a:schemeClr>
                  </a:solidFill>
                  <a:latin typeface="Arial"/>
                  <a:ea typeface="阿里巴巴普惠体 Medium"/>
                  <a:cs typeface="阿里巴巴普惠体 Medium"/>
                  <a:sym typeface="Arial"/>
                </a:rPr>
                <a:t>年</a:t>
              </a:r>
              <a:r>
                <a:rPr lang="zh-CN" altLang="en-US" sz="1400" kern="0" dirty="0">
                  <a:solidFill>
                    <a:schemeClr val="tx1">
                      <a:lumMod val="75000"/>
                      <a:lumOff val="25000"/>
                    </a:schemeClr>
                  </a:solidFill>
                  <a:latin typeface="Arial"/>
                  <a:ea typeface="阿里巴巴普惠体 Medium"/>
                  <a:cs typeface="阿里巴巴普惠体 Medium"/>
                  <a:sym typeface="Arial"/>
                </a:rPr>
                <a:t>推普重点城市，其他10个市每市要推出1个县（市、区）作为推普重点县（市、区）。重点市、重点县（市、区）教育局、语委要充分调动各行业各领域积极性，会同相关部门，紧扣本届推普周主题，组织开展具有行业特色的宣传活动。</a:t>
              </a:r>
            </a:p>
          </p:txBody>
        </p:sp>
        <p:sp>
          <p:nvSpPr>
            <p:cNvPr id="40" name="文本框 39"/>
            <p:cNvSpPr txBox="1"/>
            <p:nvPr>
              <p:custDataLst>
                <p:tags r:id="rId12"/>
              </p:custDataLst>
            </p:nvPr>
          </p:nvSpPr>
          <p:spPr>
            <a:xfrm>
              <a:off x="10280" y="3587"/>
              <a:ext cx="7469" cy="679"/>
            </a:xfrm>
            <a:prstGeom prst="rect">
              <a:avLst/>
            </a:prstGeom>
            <a:noFill/>
            <a:effectLst>
              <a:glow>
                <a:schemeClr val="accent1">
                  <a:satMod val="175000"/>
                  <a:alpha val="40000"/>
                </a:schemeClr>
              </a:glow>
            </a:effectLst>
          </p:spPr>
          <p:txBody>
            <a:bodyPr wrap="square" rtlCol="0" anchor="t">
              <a:spAutoFit/>
            </a:bodyPr>
            <a:lstStyle/>
            <a:p>
              <a:pPr algn="ctr"/>
              <a:r>
                <a:rPr lang="zh-CN" altLang="en-US" sz="2200" dirty="0" smtClean="0">
                  <a:solidFill>
                    <a:schemeClr val="tx1">
                      <a:lumMod val="75000"/>
                      <a:lumOff val="25000"/>
                    </a:schemeClr>
                  </a:solidFill>
                  <a:latin typeface="Arial"/>
                  <a:ea typeface="阿里巴巴普惠体 Medium"/>
                  <a:cs typeface="阿里巴巴普惠体 Medium"/>
                  <a:sym typeface="Arial"/>
                </a:rPr>
                <a:t>推动各行业各领域开展宣传活动</a:t>
              </a:r>
            </a:p>
          </p:txBody>
        </p:sp>
        <p:sp>
          <p:nvSpPr>
            <p:cNvPr id="42" name="椭圆 41"/>
            <p:cNvSpPr/>
            <p:nvPr>
              <p:custDataLst>
                <p:tags r:id="rId13"/>
              </p:custDataLst>
            </p:nvPr>
          </p:nvSpPr>
          <p:spPr>
            <a:xfrm>
              <a:off x="13350" y="1991"/>
              <a:ext cx="1332" cy="1332"/>
            </a:xfrm>
            <a:prstGeom prst="ellipse">
              <a:avLst/>
            </a:prstGeom>
            <a:gradFill>
              <a:gsLst>
                <a:gs pos="0">
                  <a:srgbClr val="E33522"/>
                </a:gs>
                <a:gs pos="85000">
                  <a:srgbClr val="C22423"/>
                </a:gs>
              </a:gsLst>
              <a:lin ang="16200000" scaled="0"/>
            </a:gradFill>
            <a:ln w="762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a:latin typeface="Arial"/>
                  <a:ea typeface="阿里巴巴普惠体 Medium"/>
                  <a:cs typeface="阿里巴巴普惠体 Medium"/>
                  <a:sym typeface="Arial"/>
                </a:rPr>
                <a:t>二</a:t>
              </a:r>
            </a:p>
          </p:txBody>
        </p:sp>
      </p:grpSp>
      <p:grpSp>
        <p:nvGrpSpPr>
          <p:cNvPr id="49" name="组合 48"/>
          <p:cNvGrpSpPr/>
          <p:nvPr/>
        </p:nvGrpSpPr>
        <p:grpSpPr>
          <a:xfrm>
            <a:off x="2704466" y="4584700"/>
            <a:ext cx="1221105" cy="260350"/>
            <a:chOff x="4259" y="7220"/>
            <a:chExt cx="1923" cy="410"/>
          </a:xfrm>
        </p:grpSpPr>
        <p:sp>
          <p:nvSpPr>
            <p:cNvPr id="44" name="五角星 43"/>
            <p:cNvSpPr/>
            <p:nvPr>
              <p:custDataLst>
                <p:tags r:id="rId6"/>
              </p:custDataLst>
            </p:nvPr>
          </p:nvSpPr>
          <p:spPr>
            <a:xfrm>
              <a:off x="5015" y="7220"/>
              <a:ext cx="412" cy="411"/>
            </a:xfrm>
            <a:prstGeom prst="star5">
              <a:avLst>
                <a:gd name="adj" fmla="val 24477"/>
                <a:gd name="hf" fmla="val 105146"/>
                <a:gd name="vf" fmla="val 110557"/>
              </a:avLst>
            </a:prstGeom>
            <a:gradFill>
              <a:gsLst>
                <a:gs pos="0">
                  <a:srgbClr val="F1321A"/>
                </a:gs>
                <a:gs pos="8000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Arial"/>
                  <a:ea typeface="阿里巴巴普惠体 Medium"/>
                  <a:cs typeface="阿里巴巴普惠体 Medium"/>
                  <a:sym typeface="Arial"/>
                </a:rPr>
                <a:t>                                       </a:t>
              </a:r>
            </a:p>
          </p:txBody>
        </p:sp>
        <p:sp>
          <p:nvSpPr>
            <p:cNvPr id="45" name="五角星 44"/>
            <p:cNvSpPr/>
            <p:nvPr>
              <p:custDataLst>
                <p:tags r:id="rId7"/>
              </p:custDataLst>
            </p:nvPr>
          </p:nvSpPr>
          <p:spPr>
            <a:xfrm>
              <a:off x="4609" y="7259"/>
              <a:ext cx="333" cy="333"/>
            </a:xfrm>
            <a:prstGeom prst="star5">
              <a:avLst>
                <a:gd name="adj" fmla="val 24477"/>
                <a:gd name="hf" fmla="val 105146"/>
                <a:gd name="vf" fmla="val 110557"/>
              </a:avLst>
            </a:prstGeom>
            <a:gradFill>
              <a:gsLst>
                <a:gs pos="0">
                  <a:srgbClr val="F1321A"/>
                </a:gs>
                <a:gs pos="8000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Arial"/>
                  <a:ea typeface="阿里巴巴普惠体 Medium"/>
                  <a:cs typeface="阿里巴巴普惠体 Medium"/>
                  <a:sym typeface="Arial"/>
                </a:rPr>
                <a:t>                                       </a:t>
              </a:r>
            </a:p>
          </p:txBody>
        </p:sp>
        <p:sp>
          <p:nvSpPr>
            <p:cNvPr id="46" name="五角星 45"/>
            <p:cNvSpPr/>
            <p:nvPr>
              <p:custDataLst>
                <p:tags r:id="rId8"/>
              </p:custDataLst>
            </p:nvPr>
          </p:nvSpPr>
          <p:spPr>
            <a:xfrm>
              <a:off x="5507" y="7259"/>
              <a:ext cx="333" cy="333"/>
            </a:xfrm>
            <a:prstGeom prst="star5">
              <a:avLst>
                <a:gd name="adj" fmla="val 24477"/>
                <a:gd name="hf" fmla="val 105146"/>
                <a:gd name="vf" fmla="val 110557"/>
              </a:avLst>
            </a:prstGeom>
            <a:gradFill>
              <a:gsLst>
                <a:gs pos="0">
                  <a:srgbClr val="F1321A"/>
                </a:gs>
                <a:gs pos="8000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Arial"/>
                  <a:ea typeface="阿里巴巴普惠体 Medium"/>
                  <a:cs typeface="阿里巴巴普惠体 Medium"/>
                  <a:sym typeface="Arial"/>
                </a:rPr>
                <a:t>                                       </a:t>
              </a:r>
            </a:p>
          </p:txBody>
        </p:sp>
        <p:sp>
          <p:nvSpPr>
            <p:cNvPr id="47" name="五角星 46"/>
            <p:cNvSpPr/>
            <p:nvPr>
              <p:custDataLst>
                <p:tags r:id="rId9"/>
              </p:custDataLst>
            </p:nvPr>
          </p:nvSpPr>
          <p:spPr>
            <a:xfrm>
              <a:off x="4259" y="7290"/>
              <a:ext cx="263" cy="263"/>
            </a:xfrm>
            <a:prstGeom prst="star5">
              <a:avLst>
                <a:gd name="adj" fmla="val 24477"/>
                <a:gd name="hf" fmla="val 105146"/>
                <a:gd name="vf" fmla="val 110557"/>
              </a:avLst>
            </a:prstGeom>
            <a:gradFill>
              <a:gsLst>
                <a:gs pos="0">
                  <a:srgbClr val="F1321A"/>
                </a:gs>
                <a:gs pos="8000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Arial"/>
                  <a:ea typeface="阿里巴巴普惠体 Medium"/>
                  <a:cs typeface="阿里巴巴普惠体 Medium"/>
                  <a:sym typeface="Arial"/>
                </a:rPr>
                <a:t>                                       </a:t>
              </a:r>
            </a:p>
          </p:txBody>
        </p:sp>
        <p:sp>
          <p:nvSpPr>
            <p:cNvPr id="48" name="五角星 47"/>
            <p:cNvSpPr/>
            <p:nvPr>
              <p:custDataLst>
                <p:tags r:id="rId10"/>
              </p:custDataLst>
            </p:nvPr>
          </p:nvSpPr>
          <p:spPr>
            <a:xfrm>
              <a:off x="5920" y="7290"/>
              <a:ext cx="263" cy="263"/>
            </a:xfrm>
            <a:prstGeom prst="star5">
              <a:avLst>
                <a:gd name="adj" fmla="val 24477"/>
                <a:gd name="hf" fmla="val 105146"/>
                <a:gd name="vf" fmla="val 110557"/>
              </a:avLst>
            </a:prstGeom>
            <a:gradFill>
              <a:gsLst>
                <a:gs pos="0">
                  <a:srgbClr val="F1321A"/>
                </a:gs>
                <a:gs pos="8000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Arial"/>
                  <a:ea typeface="阿里巴巴普惠体 Medium"/>
                  <a:cs typeface="阿里巴巴普惠体 Medium"/>
                  <a:sym typeface="Arial"/>
                </a:rPr>
                <a:t>                                       </a:t>
              </a:r>
            </a:p>
          </p:txBody>
        </p:sp>
      </p:grpSp>
      <p:grpSp>
        <p:nvGrpSpPr>
          <p:cNvPr id="55" name="组合 54"/>
          <p:cNvGrpSpPr/>
          <p:nvPr/>
        </p:nvGrpSpPr>
        <p:grpSpPr>
          <a:xfrm>
            <a:off x="8288657" y="4575810"/>
            <a:ext cx="1221105" cy="260350"/>
            <a:chOff x="13053" y="7206"/>
            <a:chExt cx="1923" cy="410"/>
          </a:xfrm>
        </p:grpSpPr>
        <p:sp>
          <p:nvSpPr>
            <p:cNvPr id="50" name="五角星 49"/>
            <p:cNvSpPr/>
            <p:nvPr>
              <p:custDataLst>
                <p:tags r:id="rId1"/>
              </p:custDataLst>
            </p:nvPr>
          </p:nvSpPr>
          <p:spPr>
            <a:xfrm>
              <a:off x="13809" y="7206"/>
              <a:ext cx="412" cy="411"/>
            </a:xfrm>
            <a:prstGeom prst="star5">
              <a:avLst>
                <a:gd name="adj" fmla="val 24477"/>
                <a:gd name="hf" fmla="val 105146"/>
                <a:gd name="vf" fmla="val 110557"/>
              </a:avLst>
            </a:prstGeom>
            <a:gradFill>
              <a:gsLst>
                <a:gs pos="0">
                  <a:srgbClr val="F1321A"/>
                </a:gs>
                <a:gs pos="8000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Arial"/>
                  <a:ea typeface="阿里巴巴普惠体 Medium"/>
                  <a:cs typeface="阿里巴巴普惠体 Medium"/>
                  <a:sym typeface="Arial"/>
                </a:rPr>
                <a:t>                                       </a:t>
              </a:r>
            </a:p>
          </p:txBody>
        </p:sp>
        <p:sp>
          <p:nvSpPr>
            <p:cNvPr id="51" name="五角星 50"/>
            <p:cNvSpPr/>
            <p:nvPr>
              <p:custDataLst>
                <p:tags r:id="rId2"/>
              </p:custDataLst>
            </p:nvPr>
          </p:nvSpPr>
          <p:spPr>
            <a:xfrm>
              <a:off x="13403" y="7245"/>
              <a:ext cx="333" cy="333"/>
            </a:xfrm>
            <a:prstGeom prst="star5">
              <a:avLst>
                <a:gd name="adj" fmla="val 24477"/>
                <a:gd name="hf" fmla="val 105146"/>
                <a:gd name="vf" fmla="val 110557"/>
              </a:avLst>
            </a:prstGeom>
            <a:gradFill>
              <a:gsLst>
                <a:gs pos="0">
                  <a:srgbClr val="F1321A"/>
                </a:gs>
                <a:gs pos="8000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Arial"/>
                  <a:ea typeface="阿里巴巴普惠体 Medium"/>
                  <a:cs typeface="阿里巴巴普惠体 Medium"/>
                  <a:sym typeface="Arial"/>
                </a:rPr>
                <a:t>                                       </a:t>
              </a:r>
            </a:p>
          </p:txBody>
        </p:sp>
        <p:sp>
          <p:nvSpPr>
            <p:cNvPr id="52" name="五角星 51"/>
            <p:cNvSpPr/>
            <p:nvPr>
              <p:custDataLst>
                <p:tags r:id="rId3"/>
              </p:custDataLst>
            </p:nvPr>
          </p:nvSpPr>
          <p:spPr>
            <a:xfrm>
              <a:off x="14301" y="7245"/>
              <a:ext cx="333" cy="333"/>
            </a:xfrm>
            <a:prstGeom prst="star5">
              <a:avLst>
                <a:gd name="adj" fmla="val 24477"/>
                <a:gd name="hf" fmla="val 105146"/>
                <a:gd name="vf" fmla="val 110557"/>
              </a:avLst>
            </a:prstGeom>
            <a:gradFill>
              <a:gsLst>
                <a:gs pos="0">
                  <a:srgbClr val="F1321A"/>
                </a:gs>
                <a:gs pos="8000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Arial"/>
                  <a:ea typeface="阿里巴巴普惠体 Medium"/>
                  <a:cs typeface="阿里巴巴普惠体 Medium"/>
                  <a:sym typeface="Arial"/>
                </a:rPr>
                <a:t>                                       </a:t>
              </a:r>
            </a:p>
          </p:txBody>
        </p:sp>
        <p:sp>
          <p:nvSpPr>
            <p:cNvPr id="53" name="五角星 52"/>
            <p:cNvSpPr/>
            <p:nvPr>
              <p:custDataLst>
                <p:tags r:id="rId4"/>
              </p:custDataLst>
            </p:nvPr>
          </p:nvSpPr>
          <p:spPr>
            <a:xfrm>
              <a:off x="13053" y="7276"/>
              <a:ext cx="263" cy="263"/>
            </a:xfrm>
            <a:prstGeom prst="star5">
              <a:avLst>
                <a:gd name="adj" fmla="val 24477"/>
                <a:gd name="hf" fmla="val 105146"/>
                <a:gd name="vf" fmla="val 110557"/>
              </a:avLst>
            </a:prstGeom>
            <a:gradFill>
              <a:gsLst>
                <a:gs pos="0">
                  <a:srgbClr val="F1321A"/>
                </a:gs>
                <a:gs pos="8000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Arial"/>
                  <a:ea typeface="阿里巴巴普惠体 Medium"/>
                  <a:cs typeface="阿里巴巴普惠体 Medium"/>
                  <a:sym typeface="Arial"/>
                </a:rPr>
                <a:t>                                       </a:t>
              </a:r>
            </a:p>
          </p:txBody>
        </p:sp>
        <p:sp>
          <p:nvSpPr>
            <p:cNvPr id="54" name="五角星 53"/>
            <p:cNvSpPr/>
            <p:nvPr>
              <p:custDataLst>
                <p:tags r:id="rId5"/>
              </p:custDataLst>
            </p:nvPr>
          </p:nvSpPr>
          <p:spPr>
            <a:xfrm>
              <a:off x="14714" y="7276"/>
              <a:ext cx="263" cy="263"/>
            </a:xfrm>
            <a:prstGeom prst="star5">
              <a:avLst>
                <a:gd name="adj" fmla="val 24477"/>
                <a:gd name="hf" fmla="val 105146"/>
                <a:gd name="vf" fmla="val 110557"/>
              </a:avLst>
            </a:prstGeom>
            <a:gradFill>
              <a:gsLst>
                <a:gs pos="0">
                  <a:srgbClr val="F1321A"/>
                </a:gs>
                <a:gs pos="80000">
                  <a:srgbClr val="B31D24"/>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latin typeface="Arial"/>
                  <a:ea typeface="阿里巴巴普惠体 Medium"/>
                  <a:cs typeface="阿里巴巴普惠体 Medium"/>
                  <a:sym typeface="Arial"/>
                </a:rPr>
                <a:t>                                       </a:t>
              </a:r>
            </a:p>
          </p:txBody>
        </p:sp>
      </p:grpSp>
    </p:spTree>
  </p:cSld>
  <p:clrMapOvr>
    <a:masterClrMapping/>
  </p:clrMapOvr>
  <mc:AlternateContent xmlns:mc="http://schemas.openxmlformats.org/markup-compatibility/2006" xmlns:p14="http://schemas.microsoft.com/office/powerpoint/2010/main">
    <mc:Choice Requires="p14">
      <p:transition spd="slow" p14:dur="1500" advTm="4000">
        <p:split orient="vert" dir="in"/>
      </p:transition>
    </mc:Choice>
    <mc:Fallback xmlns="">
      <p:transition spd="slow" advTm="4000">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ppt_y</p:attrName>
                                        </p:attrNameLst>
                                      </p:cBhvr>
                                      <p:tavLst>
                                        <p:tav tm="0">
                                          <p:val>
                                            <p:strVal val="#ppt_y+#ppt_h*1.125000"/>
                                          </p:val>
                                        </p:tav>
                                        <p:tav tm="100000">
                                          <p:val>
                                            <p:strVal val="#ppt_y"/>
                                          </p:val>
                                        </p:tav>
                                      </p:tavLst>
                                    </p:anim>
                                    <p:animEffect transition="in" filter="wipe(up)">
                                      <p:cBhvr>
                                        <p:cTn id="8" dur="500"/>
                                        <p:tgtEl>
                                          <p:spTgt spid="7"/>
                                        </p:tgtEl>
                                      </p:cBhvr>
                                    </p:animEffect>
                                  </p:childTnLst>
                                </p:cTn>
                              </p:par>
                            </p:childTnLst>
                          </p:cTn>
                        </p:par>
                        <p:par>
                          <p:cTn id="9" fill="hold">
                            <p:stCondLst>
                              <p:cond delay="500"/>
                            </p:stCondLst>
                            <p:childTnLst>
                              <p:par>
                                <p:cTn id="10" presetID="12" presetClass="entr" presetSubtype="4"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p:tgtEl>
                                          <p:spTgt spid="8"/>
                                        </p:tgtEl>
                                        <p:attrNameLst>
                                          <p:attrName>ppt_y</p:attrName>
                                        </p:attrNameLst>
                                      </p:cBhvr>
                                      <p:tavLst>
                                        <p:tav tm="0">
                                          <p:val>
                                            <p:strVal val="#ppt_y+#ppt_h*1.125000"/>
                                          </p:val>
                                        </p:tav>
                                        <p:tav tm="100000">
                                          <p:val>
                                            <p:strVal val="#ppt_y"/>
                                          </p:val>
                                        </p:tav>
                                      </p:tavLst>
                                    </p:anim>
                                    <p:animEffect transition="in" filter="wipe(up)">
                                      <p:cBhvr>
                                        <p:cTn id="13" dur="500"/>
                                        <p:tgtEl>
                                          <p:spTgt spid="8"/>
                                        </p:tgtEl>
                                      </p:cBhvr>
                                    </p:animEffect>
                                  </p:childTnLst>
                                </p:cTn>
                              </p:par>
                            </p:childTnLst>
                          </p:cTn>
                        </p:par>
                        <p:par>
                          <p:cTn id="14" fill="hold">
                            <p:stCondLst>
                              <p:cond delay="1000"/>
                            </p:stCondLst>
                            <p:childTnLst>
                              <p:par>
                                <p:cTn id="15" presetID="55" presetClass="entr" presetSubtype="0" fill="hold" nodeType="afterEffect">
                                  <p:stCondLst>
                                    <p:cond delay="0"/>
                                  </p:stCondLst>
                                  <p:childTnLst>
                                    <p:set>
                                      <p:cBhvr>
                                        <p:cTn id="16" dur="1" fill="hold">
                                          <p:stCondLst>
                                            <p:cond delay="0"/>
                                          </p:stCondLst>
                                        </p:cTn>
                                        <p:tgtEl>
                                          <p:spTgt spid="49"/>
                                        </p:tgtEl>
                                        <p:attrNameLst>
                                          <p:attrName>style.visibility</p:attrName>
                                        </p:attrNameLst>
                                      </p:cBhvr>
                                      <p:to>
                                        <p:strVal val="visible"/>
                                      </p:to>
                                    </p:set>
                                    <p:anim calcmode="lin" valueType="num">
                                      <p:cBhvr>
                                        <p:cTn id="17" dur="1000" fill="hold"/>
                                        <p:tgtEl>
                                          <p:spTgt spid="49"/>
                                        </p:tgtEl>
                                        <p:attrNameLst>
                                          <p:attrName>ppt_w</p:attrName>
                                        </p:attrNameLst>
                                      </p:cBhvr>
                                      <p:tavLst>
                                        <p:tav tm="0">
                                          <p:val>
                                            <p:strVal val="#ppt_w*0.70"/>
                                          </p:val>
                                        </p:tav>
                                        <p:tav tm="100000">
                                          <p:val>
                                            <p:strVal val="#ppt_w"/>
                                          </p:val>
                                        </p:tav>
                                      </p:tavLst>
                                    </p:anim>
                                    <p:anim calcmode="lin" valueType="num">
                                      <p:cBhvr>
                                        <p:cTn id="18" dur="1000" fill="hold"/>
                                        <p:tgtEl>
                                          <p:spTgt spid="49"/>
                                        </p:tgtEl>
                                        <p:attrNameLst>
                                          <p:attrName>ppt_h</p:attrName>
                                        </p:attrNameLst>
                                      </p:cBhvr>
                                      <p:tavLst>
                                        <p:tav tm="0">
                                          <p:val>
                                            <p:strVal val="#ppt_h"/>
                                          </p:val>
                                        </p:tav>
                                        <p:tav tm="100000">
                                          <p:val>
                                            <p:strVal val="#ppt_h"/>
                                          </p:val>
                                        </p:tav>
                                      </p:tavLst>
                                    </p:anim>
                                    <p:animEffect transition="in" filter="fade">
                                      <p:cBhvr>
                                        <p:cTn id="19" dur="1000"/>
                                        <p:tgtEl>
                                          <p:spTgt spid="49"/>
                                        </p:tgtEl>
                                      </p:cBhvr>
                                    </p:animEffect>
                                  </p:childTnLst>
                                </p:cTn>
                              </p:par>
                            </p:childTnLst>
                          </p:cTn>
                        </p:par>
                        <p:par>
                          <p:cTn id="20" fill="hold">
                            <p:stCondLst>
                              <p:cond delay="2000"/>
                            </p:stCondLst>
                            <p:childTnLst>
                              <p:par>
                                <p:cTn id="21" presetID="12" presetClass="entr" presetSubtype="4" fill="hold" grpId="0" nodeType="after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additive="base">
                                        <p:cTn id="23" dur="500"/>
                                        <p:tgtEl>
                                          <p:spTgt spid="36"/>
                                        </p:tgtEl>
                                        <p:attrNameLst>
                                          <p:attrName>ppt_y</p:attrName>
                                        </p:attrNameLst>
                                      </p:cBhvr>
                                      <p:tavLst>
                                        <p:tav tm="0">
                                          <p:val>
                                            <p:strVal val="#ppt_y+#ppt_h*1.125000"/>
                                          </p:val>
                                        </p:tav>
                                        <p:tav tm="100000">
                                          <p:val>
                                            <p:strVal val="#ppt_y"/>
                                          </p:val>
                                        </p:tav>
                                      </p:tavLst>
                                    </p:anim>
                                    <p:animEffect transition="in" filter="wipe(up)">
                                      <p:cBhvr>
                                        <p:cTn id="24" dur="500"/>
                                        <p:tgtEl>
                                          <p:spTgt spid="36"/>
                                        </p:tgtEl>
                                      </p:cBhvr>
                                    </p:animEffect>
                                  </p:childTnLst>
                                </p:cTn>
                              </p:par>
                            </p:childTnLst>
                          </p:cTn>
                        </p:par>
                        <p:par>
                          <p:cTn id="25" fill="hold">
                            <p:stCondLst>
                              <p:cond delay="2500"/>
                            </p:stCondLst>
                            <p:childTnLst>
                              <p:par>
                                <p:cTn id="26" presetID="12" presetClass="entr" presetSubtype="4" fill="hold" nodeType="afterEffect">
                                  <p:stCondLst>
                                    <p:cond delay="0"/>
                                  </p:stCondLst>
                                  <p:childTnLst>
                                    <p:set>
                                      <p:cBhvr>
                                        <p:cTn id="27" dur="1" fill="hold">
                                          <p:stCondLst>
                                            <p:cond delay="0"/>
                                          </p:stCondLst>
                                        </p:cTn>
                                        <p:tgtEl>
                                          <p:spTgt spid="43"/>
                                        </p:tgtEl>
                                        <p:attrNameLst>
                                          <p:attrName>style.visibility</p:attrName>
                                        </p:attrNameLst>
                                      </p:cBhvr>
                                      <p:to>
                                        <p:strVal val="visible"/>
                                      </p:to>
                                    </p:set>
                                    <p:anim calcmode="lin" valueType="num">
                                      <p:cBhvr additive="base">
                                        <p:cTn id="28" dur="500"/>
                                        <p:tgtEl>
                                          <p:spTgt spid="43"/>
                                        </p:tgtEl>
                                        <p:attrNameLst>
                                          <p:attrName>ppt_y</p:attrName>
                                        </p:attrNameLst>
                                      </p:cBhvr>
                                      <p:tavLst>
                                        <p:tav tm="0">
                                          <p:val>
                                            <p:strVal val="#ppt_y+#ppt_h*1.125000"/>
                                          </p:val>
                                        </p:tav>
                                        <p:tav tm="100000">
                                          <p:val>
                                            <p:strVal val="#ppt_y"/>
                                          </p:val>
                                        </p:tav>
                                      </p:tavLst>
                                    </p:anim>
                                    <p:animEffect transition="in" filter="wipe(up)">
                                      <p:cBhvr>
                                        <p:cTn id="29" dur="500"/>
                                        <p:tgtEl>
                                          <p:spTgt spid="43"/>
                                        </p:tgtEl>
                                      </p:cBhvr>
                                    </p:animEffect>
                                  </p:childTnLst>
                                </p:cTn>
                              </p:par>
                            </p:childTnLst>
                          </p:cTn>
                        </p:par>
                        <p:par>
                          <p:cTn id="30" fill="hold">
                            <p:stCondLst>
                              <p:cond delay="3000"/>
                            </p:stCondLst>
                            <p:childTnLst>
                              <p:par>
                                <p:cTn id="31" presetID="55" presetClass="entr" presetSubtype="0" fill="hold" nodeType="afterEffect">
                                  <p:stCondLst>
                                    <p:cond delay="0"/>
                                  </p:stCondLst>
                                  <p:childTnLst>
                                    <p:set>
                                      <p:cBhvr>
                                        <p:cTn id="32" dur="1" fill="hold">
                                          <p:stCondLst>
                                            <p:cond delay="0"/>
                                          </p:stCondLst>
                                        </p:cTn>
                                        <p:tgtEl>
                                          <p:spTgt spid="55"/>
                                        </p:tgtEl>
                                        <p:attrNameLst>
                                          <p:attrName>style.visibility</p:attrName>
                                        </p:attrNameLst>
                                      </p:cBhvr>
                                      <p:to>
                                        <p:strVal val="visible"/>
                                      </p:to>
                                    </p:set>
                                    <p:anim calcmode="lin" valueType="num">
                                      <p:cBhvr>
                                        <p:cTn id="33" dur="1000" fill="hold"/>
                                        <p:tgtEl>
                                          <p:spTgt spid="55"/>
                                        </p:tgtEl>
                                        <p:attrNameLst>
                                          <p:attrName>ppt_w</p:attrName>
                                        </p:attrNameLst>
                                      </p:cBhvr>
                                      <p:tavLst>
                                        <p:tav tm="0">
                                          <p:val>
                                            <p:strVal val="#ppt_w*0.70"/>
                                          </p:val>
                                        </p:tav>
                                        <p:tav tm="100000">
                                          <p:val>
                                            <p:strVal val="#ppt_w"/>
                                          </p:val>
                                        </p:tav>
                                      </p:tavLst>
                                    </p:anim>
                                    <p:anim calcmode="lin" valueType="num">
                                      <p:cBhvr>
                                        <p:cTn id="34" dur="1000" fill="hold"/>
                                        <p:tgtEl>
                                          <p:spTgt spid="55"/>
                                        </p:tgtEl>
                                        <p:attrNameLst>
                                          <p:attrName>ppt_h</p:attrName>
                                        </p:attrNameLst>
                                      </p:cBhvr>
                                      <p:tavLst>
                                        <p:tav tm="0">
                                          <p:val>
                                            <p:strVal val="#ppt_h"/>
                                          </p:val>
                                        </p:tav>
                                        <p:tav tm="100000">
                                          <p:val>
                                            <p:strVal val="#ppt_h"/>
                                          </p:val>
                                        </p:tav>
                                      </p:tavLst>
                                    </p:anim>
                                    <p:animEffect transition="in" filter="fade">
                                      <p:cBhvr>
                                        <p:cTn id="35" dur="10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36" grpId="0" animBg="1"/>
      <p:bldP spid="36"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290020" y="120650"/>
            <a:ext cx="5640245" cy="521970"/>
            <a:chOff x="457" y="190"/>
            <a:chExt cx="8882" cy="822"/>
          </a:xfrm>
        </p:grpSpPr>
        <p:sp>
          <p:nvSpPr>
            <p:cNvPr id="19" name="五角星 18"/>
            <p:cNvSpPr/>
            <p:nvPr>
              <p:custDataLst>
                <p:tags r:id="rId1"/>
              </p:custDataLst>
            </p:nvPr>
          </p:nvSpPr>
          <p:spPr>
            <a:xfrm>
              <a:off x="457" y="250"/>
              <a:ext cx="602" cy="601"/>
            </a:xfrm>
            <a:prstGeom prst="star5">
              <a:avLst>
                <a:gd name="adj" fmla="val 23359"/>
                <a:gd name="hf" fmla="val 105146"/>
                <a:gd name="vf" fmla="val 110557"/>
              </a:avLst>
            </a:prstGeom>
            <a:gradFill>
              <a:gsLst>
                <a:gs pos="0">
                  <a:srgbClr val="BC2124"/>
                </a:gs>
                <a:gs pos="47000">
                  <a:srgbClr val="F1321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latin typeface="Arial"/>
                <a:ea typeface="阿里巴巴普惠体 Medium"/>
                <a:cs typeface="阿里巴巴普惠体 Medium"/>
                <a:sym typeface="Arial"/>
              </a:endParaRPr>
            </a:p>
          </p:txBody>
        </p:sp>
        <p:sp>
          <p:nvSpPr>
            <p:cNvPr id="38" name="文本框 37"/>
            <p:cNvSpPr txBox="1"/>
            <p:nvPr>
              <p:custDataLst>
                <p:tags r:id="rId2"/>
              </p:custDataLst>
            </p:nvPr>
          </p:nvSpPr>
          <p:spPr>
            <a:xfrm>
              <a:off x="1207" y="190"/>
              <a:ext cx="8132" cy="822"/>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l">
                <a:buClrTx/>
                <a:buSzTx/>
                <a:buFontTx/>
              </a:pPr>
              <a:r>
                <a:rPr lang="zh-CN" altLang="en-US" sz="2800" b="1">
                  <a:gradFill>
                    <a:gsLst>
                      <a:gs pos="40000">
                        <a:srgbClr val="F53E21"/>
                      </a:gs>
                      <a:gs pos="100000">
                        <a:srgbClr val="B31D24"/>
                      </a:gs>
                    </a:gsLst>
                    <a:lin ang="5400000" scaled="0"/>
                  </a:gradFill>
                  <a:effectLst/>
                  <a:latin typeface="Arial"/>
                  <a:ea typeface="阿里巴巴普惠体 Medium"/>
                  <a:cs typeface="阿里巴巴普惠体 Medium"/>
                  <a:sym typeface="Arial"/>
                </a:rPr>
                <a:t>活动内容</a:t>
              </a:r>
            </a:p>
          </p:txBody>
        </p:sp>
      </p:grpSp>
      <p:sp>
        <p:nvSpPr>
          <p:cNvPr id="9" name="Gloria的作品4-4"/>
          <p:cNvSpPr>
            <a:spLocks noChangeArrowheads="1"/>
          </p:cNvSpPr>
          <p:nvPr/>
        </p:nvSpPr>
        <p:spPr bwMode="auto">
          <a:xfrm>
            <a:off x="1203325" y="1416685"/>
            <a:ext cx="3798571" cy="548640"/>
          </a:xfrm>
          <a:prstGeom prst="roundRect">
            <a:avLst>
              <a:gd name="adj" fmla="val 16667"/>
            </a:avLst>
          </a:prstGeom>
          <a:gradFill>
            <a:gsLst>
              <a:gs pos="0">
                <a:srgbClr val="BC2124"/>
              </a:gs>
              <a:gs pos="47000">
                <a:srgbClr val="F1321A"/>
              </a:gs>
            </a:gsLst>
            <a:lin ang="16200000" scaled="0"/>
          </a:gradFill>
          <a:ln>
            <a:noFill/>
          </a:ln>
        </p:spPr>
        <p:txBody>
          <a:bodyPr anchor="ctr"/>
          <a:lstStyle/>
          <a:p>
            <a:pPr algn="ctr" eaLnBrk="1" hangingPunct="1"/>
            <a:r>
              <a:rPr lang="zh-CN" altLang="en-US" sz="2000" b="1" dirty="0">
                <a:solidFill>
                  <a:schemeClr val="bg1"/>
                </a:solidFill>
                <a:latin typeface="Arial"/>
                <a:ea typeface="阿里巴巴普惠体 Medium"/>
                <a:cs typeface="阿里巴巴普惠体 Medium"/>
                <a:sym typeface="Arial"/>
              </a:rPr>
              <a:t>（三）发挥学校基础阵地作用</a:t>
            </a:r>
          </a:p>
        </p:txBody>
      </p:sp>
      <p:sp>
        <p:nvSpPr>
          <p:cNvPr id="41" name="Gloria的作品11"/>
          <p:cNvSpPr txBox="1"/>
          <p:nvPr/>
        </p:nvSpPr>
        <p:spPr>
          <a:xfrm>
            <a:off x="1203326" y="2068831"/>
            <a:ext cx="6320791" cy="1384995"/>
          </a:xfrm>
          <a:prstGeom prst="rect">
            <a:avLst/>
          </a:prstGeom>
        </p:spPr>
        <p:txBody>
          <a:bodyPr wrap="square" rtlCol="0">
            <a:spAutoFit/>
          </a:bodyPr>
          <a:lstStyle>
            <a:defPPr>
              <a:defRPr lang="zh-CN"/>
            </a:defPPr>
            <a:lvl1pPr algn="ctr">
              <a:defRPr sz="1600">
                <a:solidFill>
                  <a:schemeClr val="tx1">
                    <a:lumMod val="75000"/>
                    <a:lumOff val="25000"/>
                  </a:schemeClr>
                </a:solidFill>
              </a:defRPr>
            </a:lvl1pPr>
          </a:lstStyle>
          <a:p>
            <a:pPr indent="0" algn="l" fontAlgn="auto">
              <a:lnSpc>
                <a:spcPct val="120000"/>
              </a:lnSpc>
            </a:pPr>
            <a:r>
              <a:rPr lang="zh-CN" altLang="en-US" sz="1400" dirty="0">
                <a:solidFill>
                  <a:schemeClr val="tx1">
                    <a:lumMod val="75000"/>
                    <a:lumOff val="25000"/>
                  </a:schemeClr>
                </a:solidFill>
                <a:latin typeface="Arial"/>
                <a:ea typeface="阿里巴巴普惠体 Medium"/>
                <a:cs typeface="阿里巴巴普惠体 Medium"/>
                <a:sym typeface="Arial"/>
              </a:rPr>
              <a:t>各地要充分发挥各级各类学校的主阵地作用、国家语言文字推广基地的示范带动辐射作用，开展丰富多彩的宣传活动。各市要发动区域内各级各类学校，加强教师普通话培训，面向家长、社会开展“小手拉大手 学讲普通话”活动，组织师生广泛开展推普宣传、诵读、诗词大会、啄木鸟行动等推普活动，在校园内外形成人人讲好普通话的浓厚氛围。</a:t>
            </a:r>
          </a:p>
        </p:txBody>
      </p:sp>
      <p:sp>
        <p:nvSpPr>
          <p:cNvPr id="13" name="Gloria的作品4-4"/>
          <p:cNvSpPr>
            <a:spLocks noChangeArrowheads="1"/>
          </p:cNvSpPr>
          <p:nvPr/>
        </p:nvSpPr>
        <p:spPr bwMode="auto">
          <a:xfrm>
            <a:off x="1203325" y="3708400"/>
            <a:ext cx="3798571" cy="548640"/>
          </a:xfrm>
          <a:prstGeom prst="roundRect">
            <a:avLst>
              <a:gd name="adj" fmla="val 16667"/>
            </a:avLst>
          </a:prstGeom>
          <a:gradFill>
            <a:gsLst>
              <a:gs pos="0">
                <a:srgbClr val="BC2124"/>
              </a:gs>
              <a:gs pos="47000">
                <a:srgbClr val="F1321A"/>
              </a:gs>
            </a:gsLst>
            <a:lin ang="16200000" scaled="0"/>
          </a:gradFill>
          <a:ln>
            <a:noFill/>
          </a:ln>
        </p:spPr>
        <p:txBody>
          <a:bodyPr anchor="ctr"/>
          <a:lstStyle/>
          <a:p>
            <a:pPr algn="ctr" eaLnBrk="1" hangingPunct="1"/>
            <a:r>
              <a:rPr lang="zh-CN" altLang="en-US" sz="2000" b="1" dirty="0">
                <a:solidFill>
                  <a:schemeClr val="bg1"/>
                </a:solidFill>
                <a:latin typeface="Arial"/>
                <a:ea typeface="阿里巴巴普惠体 Medium"/>
                <a:cs typeface="阿里巴巴普惠体 Medium"/>
                <a:sym typeface="Arial"/>
              </a:rPr>
              <a:t>（四）广泛开展乡村推普活动。</a:t>
            </a:r>
          </a:p>
        </p:txBody>
      </p:sp>
      <p:sp>
        <p:nvSpPr>
          <p:cNvPr id="14" name="Gloria的作品11"/>
          <p:cNvSpPr txBox="1"/>
          <p:nvPr/>
        </p:nvSpPr>
        <p:spPr>
          <a:xfrm>
            <a:off x="1203326" y="4340860"/>
            <a:ext cx="6320791" cy="867930"/>
          </a:xfrm>
          <a:prstGeom prst="rect">
            <a:avLst/>
          </a:prstGeom>
        </p:spPr>
        <p:txBody>
          <a:bodyPr wrap="square" rtlCol="0">
            <a:spAutoFit/>
          </a:bodyPr>
          <a:lstStyle>
            <a:defPPr>
              <a:defRPr lang="zh-CN"/>
            </a:defPPr>
            <a:lvl1pPr algn="ctr">
              <a:defRPr sz="1600">
                <a:solidFill>
                  <a:schemeClr val="tx1">
                    <a:lumMod val="75000"/>
                    <a:lumOff val="25000"/>
                  </a:schemeClr>
                </a:solidFill>
              </a:defRPr>
            </a:lvl1pPr>
          </a:lstStyle>
          <a:p>
            <a:pPr indent="0" algn="l" fontAlgn="auto">
              <a:lnSpc>
                <a:spcPct val="120000"/>
              </a:lnSpc>
            </a:pPr>
            <a:r>
              <a:rPr lang="zh-CN" altLang="en-US" sz="1400" dirty="0">
                <a:solidFill>
                  <a:schemeClr val="tx1">
                    <a:lumMod val="75000"/>
                    <a:lumOff val="25000"/>
                  </a:schemeClr>
                </a:solidFill>
                <a:latin typeface="Arial"/>
                <a:ea typeface="阿里巴巴普惠体 Medium"/>
                <a:cs typeface="阿里巴巴普惠体 Medium"/>
                <a:sym typeface="Arial"/>
              </a:rPr>
              <a:t>9月份推普周前后，在全省开展“推普乡村行”活动，各市要指导所有县（市、区）教育局、语委，发动普通话测试员、大中小学教师和专家，深入到辖区内所有乡镇（街道），面向基层干部、群众至少开展一次推普宣传活动。</a:t>
            </a:r>
          </a:p>
        </p:txBody>
      </p:sp>
      <p:pic>
        <p:nvPicPr>
          <p:cNvPr id="36" name="图片 35" descr="p-1668530-12094713"/>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H="1">
            <a:off x="7983855" y="1610360"/>
            <a:ext cx="3268980" cy="37668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4000">
        <p:split orient="vert" dir="in"/>
      </p:transition>
    </mc:Choice>
    <mc:Fallback xmlns="">
      <p:transition spd="slow" advTm="4000">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 calcmode="lin" valueType="num">
                                      <p:cBhvr additive="base">
                                        <p:cTn id="11" dur="500"/>
                                        <p:tgtEl>
                                          <p:spTgt spid="41"/>
                                        </p:tgtEl>
                                        <p:attrNameLst>
                                          <p:attrName>ppt_y</p:attrName>
                                        </p:attrNameLst>
                                      </p:cBhvr>
                                      <p:tavLst>
                                        <p:tav tm="0">
                                          <p:val>
                                            <p:strVal val="#ppt_y+#ppt_h*1.125000"/>
                                          </p:val>
                                        </p:tav>
                                        <p:tav tm="100000">
                                          <p:val>
                                            <p:strVal val="#ppt_y"/>
                                          </p:val>
                                        </p:tav>
                                      </p:tavLst>
                                    </p:anim>
                                    <p:animEffect transition="in" filter="wipe(up)">
                                      <p:cBhvr>
                                        <p:cTn id="12" dur="500"/>
                                        <p:tgtEl>
                                          <p:spTgt spid="41"/>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childTnLst>
                          </p:cTn>
                        </p:par>
                        <p:par>
                          <p:cTn id="17" fill="hold">
                            <p:stCondLst>
                              <p:cond delay="1500"/>
                            </p:stCondLst>
                            <p:childTnLst>
                              <p:par>
                                <p:cTn id="18" presetID="12" presetClass="entr" presetSubtype="4"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additive="base">
                                        <p:cTn id="20" dur="500"/>
                                        <p:tgtEl>
                                          <p:spTgt spid="14"/>
                                        </p:tgtEl>
                                        <p:attrNameLst>
                                          <p:attrName>ppt_y</p:attrName>
                                        </p:attrNameLst>
                                      </p:cBhvr>
                                      <p:tavLst>
                                        <p:tav tm="0">
                                          <p:val>
                                            <p:strVal val="#ppt_y+#ppt_h*1.125000"/>
                                          </p:val>
                                        </p:tav>
                                        <p:tav tm="100000">
                                          <p:val>
                                            <p:strVal val="#ppt_y"/>
                                          </p:val>
                                        </p:tav>
                                      </p:tavLst>
                                    </p:anim>
                                    <p:animEffect transition="in" filter="wipe(up)">
                                      <p:cBhvr>
                                        <p:cTn id="21" dur="500"/>
                                        <p:tgtEl>
                                          <p:spTgt spid="14"/>
                                        </p:tgtEl>
                                      </p:cBhvr>
                                    </p:animEffect>
                                  </p:childTnLst>
                                </p:cTn>
                              </p:par>
                            </p:childTnLst>
                          </p:cTn>
                        </p:par>
                        <p:par>
                          <p:cTn id="22" fill="hold">
                            <p:stCondLst>
                              <p:cond delay="2000"/>
                            </p:stCondLst>
                            <p:childTnLst>
                              <p:par>
                                <p:cTn id="23" presetID="18" presetClass="entr" presetSubtype="12" fill="hold" nodeType="after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strips(downLeft)">
                                      <p:cBhvr>
                                        <p:cTn id="2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41" grpId="0"/>
      <p:bldP spid="41" grpId="1"/>
      <p:bldP spid="13" grpId="0" animBg="1"/>
      <p:bldP spid="13" grpId="1" animBg="1"/>
      <p:bldP spid="14" grpId="0"/>
      <p:bldP spid="14"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descr="51miz-E1190617-75A74E18-3840x2400"/>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a:off x="1449705" y="3569970"/>
            <a:ext cx="4387851" cy="2101850"/>
          </a:xfrm>
          <a:custGeom>
            <a:avLst/>
            <a:gdLst/>
            <a:ahLst/>
            <a:cxnLst>
              <a:cxn ang="3">
                <a:pos x="hc" y="t"/>
              </a:cxn>
              <a:cxn ang="cd2">
                <a:pos x="l" y="vc"/>
              </a:cxn>
              <a:cxn ang="cd4">
                <a:pos x="hc" y="b"/>
              </a:cxn>
              <a:cxn ang="0">
                <a:pos x="r" y="vc"/>
              </a:cxn>
            </a:cxnLst>
            <a:rect l="l" t="t" r="r" b="b"/>
            <a:pathLst>
              <a:path w="6910" h="3310">
                <a:moveTo>
                  <a:pt x="0" y="0"/>
                </a:moveTo>
                <a:lnTo>
                  <a:pt x="6910" y="0"/>
                </a:lnTo>
                <a:lnTo>
                  <a:pt x="6910" y="3310"/>
                </a:lnTo>
                <a:lnTo>
                  <a:pt x="0" y="3310"/>
                </a:lnTo>
                <a:lnTo>
                  <a:pt x="0" y="0"/>
                </a:lnTo>
                <a:close/>
              </a:path>
            </a:pathLst>
          </a:custGeom>
        </p:spPr>
      </p:pic>
      <p:pic>
        <p:nvPicPr>
          <p:cNvPr id="16" name="图片 15" descr="51miz-E1127037-1DF4936C-3840x2400"/>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a:off x="6354445" y="3569970"/>
            <a:ext cx="4387851" cy="2101850"/>
          </a:xfrm>
          <a:custGeom>
            <a:avLst/>
            <a:gdLst/>
            <a:ahLst/>
            <a:cxnLst>
              <a:cxn ang="3">
                <a:pos x="hc" y="t"/>
              </a:cxn>
              <a:cxn ang="cd2">
                <a:pos x="l" y="vc"/>
              </a:cxn>
              <a:cxn ang="cd4">
                <a:pos x="hc" y="b"/>
              </a:cxn>
              <a:cxn ang="0">
                <a:pos x="r" y="vc"/>
              </a:cxn>
            </a:cxnLst>
            <a:rect l="l" t="t" r="r" b="b"/>
            <a:pathLst>
              <a:path w="6910" h="3310">
                <a:moveTo>
                  <a:pt x="0" y="0"/>
                </a:moveTo>
                <a:lnTo>
                  <a:pt x="6910" y="0"/>
                </a:lnTo>
                <a:lnTo>
                  <a:pt x="6910" y="3310"/>
                </a:lnTo>
                <a:lnTo>
                  <a:pt x="0" y="3310"/>
                </a:lnTo>
                <a:lnTo>
                  <a:pt x="0" y="0"/>
                </a:lnTo>
                <a:close/>
              </a:path>
            </a:pathLst>
          </a:custGeom>
        </p:spPr>
      </p:pic>
      <p:grpSp>
        <p:nvGrpSpPr>
          <p:cNvPr id="5" name="组合 4"/>
          <p:cNvGrpSpPr/>
          <p:nvPr/>
        </p:nvGrpSpPr>
        <p:grpSpPr>
          <a:xfrm>
            <a:off x="290020" y="120650"/>
            <a:ext cx="5640245" cy="521970"/>
            <a:chOff x="457" y="190"/>
            <a:chExt cx="8882" cy="822"/>
          </a:xfrm>
        </p:grpSpPr>
        <p:sp>
          <p:nvSpPr>
            <p:cNvPr id="19" name="五角星 18"/>
            <p:cNvSpPr/>
            <p:nvPr>
              <p:custDataLst>
                <p:tags r:id="rId3"/>
              </p:custDataLst>
            </p:nvPr>
          </p:nvSpPr>
          <p:spPr>
            <a:xfrm>
              <a:off x="457" y="250"/>
              <a:ext cx="602" cy="601"/>
            </a:xfrm>
            <a:prstGeom prst="star5">
              <a:avLst>
                <a:gd name="adj" fmla="val 23359"/>
                <a:gd name="hf" fmla="val 105146"/>
                <a:gd name="vf" fmla="val 110557"/>
              </a:avLst>
            </a:prstGeom>
            <a:gradFill>
              <a:gsLst>
                <a:gs pos="0">
                  <a:srgbClr val="BC2124"/>
                </a:gs>
                <a:gs pos="47000">
                  <a:srgbClr val="F1321A"/>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latin typeface="Arial"/>
                <a:ea typeface="阿里巴巴普惠体 Medium"/>
                <a:cs typeface="阿里巴巴普惠体 Medium"/>
                <a:sym typeface="Arial"/>
              </a:endParaRPr>
            </a:p>
          </p:txBody>
        </p:sp>
        <p:sp>
          <p:nvSpPr>
            <p:cNvPr id="38" name="文本框 37"/>
            <p:cNvSpPr txBox="1"/>
            <p:nvPr>
              <p:custDataLst>
                <p:tags r:id="rId4"/>
              </p:custDataLst>
            </p:nvPr>
          </p:nvSpPr>
          <p:spPr>
            <a:xfrm>
              <a:off x="1207" y="190"/>
              <a:ext cx="8132" cy="822"/>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algn="l">
                <a:buClrTx/>
                <a:buSzTx/>
                <a:buFontTx/>
              </a:pPr>
              <a:r>
                <a:rPr lang="zh-CN" altLang="en-US" sz="2800" b="1">
                  <a:gradFill>
                    <a:gsLst>
                      <a:gs pos="40000">
                        <a:srgbClr val="F53E21"/>
                      </a:gs>
                      <a:gs pos="100000">
                        <a:srgbClr val="B31D24"/>
                      </a:gs>
                    </a:gsLst>
                    <a:lin ang="5400000" scaled="0"/>
                  </a:gradFill>
                  <a:effectLst/>
                  <a:latin typeface="Arial"/>
                  <a:ea typeface="阿里巴巴普惠体 Medium"/>
                  <a:cs typeface="阿里巴巴普惠体 Medium"/>
                  <a:sym typeface="Arial"/>
                </a:rPr>
                <a:t>活动内容</a:t>
              </a:r>
            </a:p>
          </p:txBody>
        </p:sp>
      </p:grpSp>
      <p:grpSp>
        <p:nvGrpSpPr>
          <p:cNvPr id="3" name="组合 2"/>
          <p:cNvGrpSpPr/>
          <p:nvPr/>
        </p:nvGrpSpPr>
        <p:grpSpPr>
          <a:xfrm>
            <a:off x="1449706" y="1395730"/>
            <a:ext cx="9292591" cy="1836146"/>
            <a:chOff x="2417" y="3254"/>
            <a:chExt cx="14164" cy="2502"/>
          </a:xfrm>
        </p:grpSpPr>
        <p:sp>
          <p:nvSpPr>
            <p:cNvPr id="4" name="矩形 3"/>
            <p:cNvSpPr/>
            <p:nvPr>
              <p:custDataLst>
                <p:tags r:id="rId1"/>
              </p:custDataLst>
            </p:nvPr>
          </p:nvSpPr>
          <p:spPr>
            <a:xfrm>
              <a:off x="3818" y="3254"/>
              <a:ext cx="12763" cy="2502"/>
            </a:xfrm>
            <a:prstGeom prst="rect">
              <a:avLst/>
            </a:prstGeom>
            <a:noFill/>
            <a:ln>
              <a:gradFill>
                <a:gsLst>
                  <a:gs pos="0">
                    <a:srgbClr val="E83822"/>
                  </a:gs>
                  <a:gs pos="100000">
                    <a:srgbClr val="B31D24"/>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sp>
          <p:nvSpPr>
            <p:cNvPr id="6" name="五边形 5"/>
            <p:cNvSpPr/>
            <p:nvPr>
              <p:custDataLst>
                <p:tags r:id="rId2"/>
              </p:custDataLst>
            </p:nvPr>
          </p:nvSpPr>
          <p:spPr>
            <a:xfrm>
              <a:off x="2417" y="3254"/>
              <a:ext cx="4053" cy="2502"/>
            </a:xfrm>
            <a:prstGeom prst="homePlate">
              <a:avLst>
                <a:gd name="adj" fmla="val 18316"/>
              </a:avLst>
            </a:prstGeom>
            <a:gradFill>
              <a:gsLst>
                <a:gs pos="0">
                  <a:srgbClr val="B31D24"/>
                </a:gs>
                <a:gs pos="100000">
                  <a:srgbClr val="E83822"/>
                </a:gs>
              </a:gsLst>
              <a:lin ang="5400000" scaled="0"/>
            </a:gradFill>
            <a:ln>
              <a:gradFill>
                <a:gsLst>
                  <a:gs pos="0">
                    <a:srgbClr val="E83822"/>
                  </a:gs>
                  <a:gs pos="100000">
                    <a:srgbClr val="B31D24"/>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a:ea typeface="阿里巴巴普惠体 Medium"/>
                <a:cs typeface="阿里巴巴普惠体 Medium"/>
                <a:sym typeface="Arial"/>
              </a:endParaRPr>
            </a:p>
          </p:txBody>
        </p:sp>
      </p:grpSp>
      <p:sp>
        <p:nvSpPr>
          <p:cNvPr id="7" name="文本框 6"/>
          <p:cNvSpPr txBox="1"/>
          <p:nvPr/>
        </p:nvSpPr>
        <p:spPr>
          <a:xfrm>
            <a:off x="1353821" y="1659438"/>
            <a:ext cx="2850515" cy="1308735"/>
          </a:xfrm>
          <a:prstGeom prst="rect">
            <a:avLst/>
          </a:prstGeom>
          <a:noFill/>
        </p:spPr>
        <p:txBody>
          <a:bodyPr wrap="square" rtlCol="0" anchor="t">
            <a:spAutoFit/>
          </a:bodyPr>
          <a:lstStyle>
            <a:defPPr>
              <a:defRPr lang="zh-CN"/>
            </a:defPPr>
            <a:lvl1pPr algn="ctr" defTabSz="914400">
              <a:defRPr sz="13800">
                <a:gradFill>
                  <a:gsLst>
                    <a:gs pos="92000">
                      <a:srgbClr val="E9080B"/>
                    </a:gs>
                    <a:gs pos="75000">
                      <a:srgbClr val="DE0000"/>
                    </a:gs>
                    <a:gs pos="0">
                      <a:srgbClr val="581C1C"/>
                    </a:gs>
                  </a:gsLst>
                  <a:lin ang="16200000" scaled="1"/>
                </a:gradFill>
                <a:latin typeface="汉仪许静行楷简" panose="00020600040101010101" charset="-122"/>
                <a:ea typeface="汉仪许静行楷简" panose="00020600040101010101" charset="-122"/>
                <a:cs typeface="汉仪旗黑-55简" panose="00020600040101010101" charset="-128"/>
              </a:defRPr>
            </a:lvl1pPr>
            <a:lvl2pPr defTabSz="914400"/>
            <a:lvl3pPr defTabSz="914400"/>
            <a:lvl4pPr defTabSz="914400"/>
            <a:lvl5pPr defTabSz="914400"/>
            <a:lvl6pPr defTabSz="914400"/>
            <a:lvl7pPr defTabSz="914400"/>
            <a:lvl8pPr defTabSz="914400"/>
            <a:lvl9pPr defTabSz="914400"/>
          </a:lstStyle>
          <a:p>
            <a:pPr lvl="0" indent="0" algn="ctr" fontAlgn="auto">
              <a:lnSpc>
                <a:spcPct val="120000"/>
              </a:lnSpc>
              <a:buClrTx/>
              <a:buSzTx/>
              <a:buFontTx/>
            </a:pPr>
            <a:r>
              <a:rPr lang="zh-CN" altLang="en-US" sz="2200" b="1">
                <a:solidFill>
                  <a:schemeClr val="bg1"/>
                </a:solidFill>
                <a:effectLst/>
                <a:latin typeface="Arial"/>
                <a:ea typeface="阿里巴巴普惠体 Medium"/>
                <a:cs typeface="阿里巴巴普惠体 Medium"/>
                <a:sym typeface="Arial"/>
              </a:rPr>
              <a:t>（五）</a:t>
            </a:r>
          </a:p>
          <a:p>
            <a:pPr lvl="0" indent="0" algn="ctr" fontAlgn="auto">
              <a:lnSpc>
                <a:spcPct val="120000"/>
              </a:lnSpc>
              <a:buClrTx/>
              <a:buSzTx/>
              <a:buFontTx/>
            </a:pPr>
            <a:r>
              <a:rPr lang="zh-CN" altLang="en-US" sz="2200" b="1">
                <a:solidFill>
                  <a:schemeClr val="bg1"/>
                </a:solidFill>
                <a:effectLst/>
                <a:latin typeface="Arial"/>
                <a:ea typeface="阿里巴巴普惠体 Medium"/>
                <a:cs typeface="阿里巴巴普惠体 Medium"/>
                <a:sym typeface="Arial"/>
              </a:rPr>
              <a:t>创新开展</a:t>
            </a:r>
          </a:p>
          <a:p>
            <a:pPr lvl="0" indent="0" algn="ctr" fontAlgn="auto">
              <a:lnSpc>
                <a:spcPct val="120000"/>
              </a:lnSpc>
              <a:buClrTx/>
              <a:buSzTx/>
              <a:buFontTx/>
            </a:pPr>
            <a:r>
              <a:rPr lang="zh-CN" altLang="en-US" sz="2200" b="1">
                <a:solidFill>
                  <a:schemeClr val="bg1"/>
                </a:solidFill>
                <a:effectLst/>
                <a:latin typeface="Arial"/>
                <a:ea typeface="阿里巴巴普惠体 Medium"/>
                <a:cs typeface="阿里巴巴普惠体 Medium"/>
                <a:sym typeface="Arial"/>
              </a:rPr>
              <a:t>特色化宣传活动</a:t>
            </a:r>
          </a:p>
        </p:txBody>
      </p:sp>
      <p:sp>
        <p:nvSpPr>
          <p:cNvPr id="14" name="Gloria的作品11"/>
          <p:cNvSpPr txBox="1"/>
          <p:nvPr/>
        </p:nvSpPr>
        <p:spPr>
          <a:xfrm>
            <a:off x="4204335" y="1619886"/>
            <a:ext cx="6320791" cy="1384995"/>
          </a:xfrm>
          <a:prstGeom prst="rect">
            <a:avLst/>
          </a:prstGeom>
        </p:spPr>
        <p:txBody>
          <a:bodyPr wrap="square" rtlCol="0">
            <a:spAutoFit/>
          </a:bodyPr>
          <a:lstStyle>
            <a:defPPr>
              <a:defRPr lang="zh-CN"/>
            </a:defPPr>
            <a:lvl1pPr algn="ctr">
              <a:defRPr sz="1600">
                <a:solidFill>
                  <a:schemeClr val="tx1">
                    <a:lumMod val="75000"/>
                    <a:lumOff val="25000"/>
                  </a:schemeClr>
                </a:solidFill>
              </a:defRPr>
            </a:lvl1pPr>
          </a:lstStyle>
          <a:p>
            <a:pPr indent="0" algn="l" fontAlgn="auto">
              <a:lnSpc>
                <a:spcPct val="120000"/>
              </a:lnSpc>
            </a:pPr>
            <a:r>
              <a:rPr lang="zh-CN" altLang="en-US" sz="1400" dirty="0">
                <a:solidFill>
                  <a:schemeClr val="tx1">
                    <a:lumMod val="75000"/>
                    <a:lumOff val="25000"/>
                  </a:schemeClr>
                </a:solidFill>
                <a:latin typeface="Arial"/>
                <a:ea typeface="阿里巴巴普惠体 Medium"/>
                <a:cs typeface="阿里巴巴普惠体 Medium"/>
                <a:sym typeface="Arial"/>
              </a:rPr>
              <a:t>各地各部门要充分发挥推普周整合引领作用，将推普周宣传活动与日常工作有机融合，完善推普长效机制，促进推普工作的广泛性、持续性、实效性。结合国家通用语言文字推广普及工作表彰，对先进集体和先进个人的推普典型事迹开展宣传报道，讲好新时代推普故事。聚焦数字赋能，充分利用数字化、信息化手段，积极开展线上线下宣传活动，开辟推普新领域新赛道。</a:t>
            </a:r>
          </a:p>
        </p:txBody>
      </p:sp>
    </p:spTree>
  </p:cSld>
  <p:clrMapOvr>
    <a:masterClrMapping/>
  </p:clrMapOvr>
  <mc:AlternateContent xmlns:mc="http://schemas.openxmlformats.org/markup-compatibility/2006" xmlns:p14="http://schemas.microsoft.com/office/powerpoint/2010/main">
    <mc:Choice Requires="p14">
      <p:transition spd="slow" p14:dur="1500" advTm="4000">
        <p:split orient="vert" dir="in"/>
      </p:transition>
    </mc:Choice>
    <mc:Fallback xmlns="">
      <p:transition spd="slow" advTm="4000">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p:tgtEl>
                                          <p:spTgt spid="7"/>
                                        </p:tgtEl>
                                        <p:attrNameLst>
                                          <p:attrName>ppt_y</p:attrName>
                                        </p:attrNameLst>
                                      </p:cBhvr>
                                      <p:tavLst>
                                        <p:tav tm="0">
                                          <p:val>
                                            <p:strVal val="#ppt_y+#ppt_h*1.125000"/>
                                          </p:val>
                                        </p:tav>
                                        <p:tav tm="100000">
                                          <p:val>
                                            <p:strVal val="#ppt_y"/>
                                          </p:val>
                                        </p:tav>
                                      </p:tavLst>
                                    </p:anim>
                                    <p:animEffect transition="in" filter="wipe(up)">
                                      <p:cBhvr>
                                        <p:cTn id="12" dur="500"/>
                                        <p:tgtEl>
                                          <p:spTgt spid="7"/>
                                        </p:tgtEl>
                                      </p:cBhvr>
                                    </p:animEffect>
                                  </p:childTnLst>
                                </p:cTn>
                              </p:par>
                            </p:childTnLst>
                          </p:cTn>
                        </p:par>
                        <p:par>
                          <p:cTn id="13" fill="hold">
                            <p:stCondLst>
                              <p:cond delay="1000"/>
                            </p:stCondLst>
                            <p:childTnLst>
                              <p:par>
                                <p:cTn id="14" presetID="12" presetClass="entr" presetSubtype="4"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500"/>
                                        <p:tgtEl>
                                          <p:spTgt spid="14"/>
                                        </p:tgtEl>
                                        <p:attrNameLst>
                                          <p:attrName>ppt_y</p:attrName>
                                        </p:attrNameLst>
                                      </p:cBhvr>
                                      <p:tavLst>
                                        <p:tav tm="0">
                                          <p:val>
                                            <p:strVal val="#ppt_y+#ppt_h*1.125000"/>
                                          </p:val>
                                        </p:tav>
                                        <p:tav tm="100000">
                                          <p:val>
                                            <p:strVal val="#ppt_y"/>
                                          </p:val>
                                        </p:tav>
                                      </p:tavLst>
                                    </p:anim>
                                    <p:animEffect transition="in" filter="wipe(up)">
                                      <p:cBhvr>
                                        <p:cTn id="17" dur="500"/>
                                        <p:tgtEl>
                                          <p:spTgt spid="14"/>
                                        </p:tgtEl>
                                      </p:cBhvr>
                                    </p:animEffect>
                                  </p:childTnLst>
                                </p:cTn>
                              </p:par>
                            </p:childTnLst>
                          </p:cTn>
                        </p:par>
                        <p:par>
                          <p:cTn id="18" fill="hold">
                            <p:stCondLst>
                              <p:cond delay="1500"/>
                            </p:stCondLst>
                            <p:childTnLst>
                              <p:par>
                                <p:cTn id="19" presetID="3" presetClass="entr" presetSubtype="10"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linds(horizontal)">
                                      <p:cBhvr>
                                        <p:cTn id="21" dur="500"/>
                                        <p:tgtEl>
                                          <p:spTgt spid="10"/>
                                        </p:tgtEl>
                                      </p:cBhvr>
                                    </p:animEffect>
                                  </p:childTnLst>
                                </p:cTn>
                              </p:par>
                            </p:childTnLst>
                          </p:cTn>
                        </p:par>
                        <p:par>
                          <p:cTn id="22" fill="hold">
                            <p:stCondLst>
                              <p:cond delay="2000"/>
                            </p:stCondLst>
                            <p:childTnLst>
                              <p:par>
                                <p:cTn id="23" presetID="3" presetClass="entr" presetSubtype="10"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blinds(horizontal)">
                                      <p:cBhvr>
                                        <p:cTn id="2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14" grpId="0"/>
      <p:bldP spid="14" grpId="1"/>
    </p:bldLst>
  </p:timing>
</p:sld>
</file>

<file path=ppt/tags/tag1.xml><?xml version="1.0" encoding="utf-8"?>
<p:tagLst xmlns:a="http://schemas.openxmlformats.org/drawingml/2006/main" xmlns:r="http://schemas.openxmlformats.org/officeDocument/2006/relationships" xmlns:p="http://schemas.openxmlformats.org/presentationml/2006/main">
  <p:tag name="KSO_WPP_MARK_KEY" val="2664280e-89a5-41d6-9070-3b90dd787f33"/>
  <p:tag name="COMMONDATA" val="eyJjb3VudCI6MTEsImhkaWQiOiJjYjgzYzA5N2M3ODk0MzAwMWZkYWU1ZWM0YWExY2I0YSIsInVzZXJDb3VudCI6MX0="/>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0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1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2.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0800,&quot;width&quot;:19235}"/>
</p:tagLst>
</file>

<file path=ppt/tags/tag12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2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3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1.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0800,&quot;width&quot;:19235}"/>
</p:tagLst>
</file>

<file path=ppt/tags/tag14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4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5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6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79.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0800,&quot;width&quot;:19235}"/>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8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9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19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0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0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1.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0800,&quot;width&quot;:19235}"/>
</p:tagLst>
</file>

<file path=ppt/tags/tag21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1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1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1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1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1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1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1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1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1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2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2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2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23.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5932,&quot;width&quot;:5742}"/>
</p:tagLst>
</file>

<file path=ppt/tags/tag22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2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2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2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2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2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3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4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5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6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7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8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9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9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9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9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9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9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9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9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9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29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0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0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0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0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0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0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0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0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0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0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1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2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3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4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5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6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7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8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0800,&quot;width&quot;:19235}"/>
  <p:tag name="KSO_WM_BEAUTIFY_FLAG" val=""/>
</p:tagLst>
</file>

<file path=ppt/tags/tag39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39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0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0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0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0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0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0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0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0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0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0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1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1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1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1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1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1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1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1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1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1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2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3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4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1.xml><?xml version="1.0" encoding="utf-8"?>
<p:tagLst xmlns:a="http://schemas.openxmlformats.org/drawingml/2006/main" xmlns:r="http://schemas.openxmlformats.org/officeDocument/2006/relationships" xmlns:p="http://schemas.openxmlformats.org/presentationml/2006/main">
  <p:tag name="KSO_WM_UNIT_PLACING_PICTURE_USER_VIEWPORT" val="{&quot;height&quot;:10800,&quot;width&quot;:19235}"/>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5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6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7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89.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1.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2.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3.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7.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8.xml><?xml version="1.0" encoding="utf-8"?>
<p:tagLst xmlns:a="http://schemas.openxmlformats.org/drawingml/2006/main" xmlns:r="http://schemas.openxmlformats.org/officeDocument/2006/relationships" xmlns:p="http://schemas.openxmlformats.org/presentationml/2006/main">
  <p:tag name="KSO_WM_BEAUTIFY_FLAG" val=""/>
</p:tagLst>
</file>

<file path=ppt/tags/tag99.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自定义 3">
      <a:majorFont>
        <a:latin typeface="思源宋体 CN Heavy"/>
        <a:ea typeface="思源宋体 CN Heavy"/>
        <a:cs typeface=""/>
      </a:majorFont>
      <a:minorFont>
        <a:latin typeface="思源宋体 CN Medium"/>
        <a:ea typeface="思源宋体 CN Medium"/>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思源宋体 CN Medium"/>
        <a:ea typeface=""/>
        <a:cs typeface=""/>
        <a:font script="Jpan" typeface="游ゴシック"/>
        <a:font script="Hang" typeface="맑은 고딕"/>
        <a:font script="Hans" typeface="思源宋体 CN Medium"/>
        <a:font script="Hant" typeface="新細明體"/>
        <a:font script="Arab" typeface="思源宋体 CN Medium"/>
        <a:font script="Hebr" typeface="思源宋体 CN Medium"/>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思源宋体 CN Medium"/>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思源宋体 CN Medium"/>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思源宋体 CN Medium"/>
        <a:ea typeface=""/>
        <a:cs typeface=""/>
        <a:font script="Jpan" typeface="ＭＳ Ｐゴシック"/>
        <a:font script="Hang" typeface="맑은 고딕"/>
        <a:font script="Hans" typeface="思源宋体 CN Medium"/>
        <a:font script="Hant" typeface="新細明體"/>
        <a:font script="Arab" typeface="思源宋体 CN Medium"/>
        <a:font script="Hebr" typeface="思源宋体 CN Medium"/>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思源宋体 CN Medium"/>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2103</Words>
  <Application>Microsoft Office PowerPoint</Application>
  <PresentationFormat>宽屏</PresentationFormat>
  <Paragraphs>244</Paragraphs>
  <Slides>27</Slides>
  <Notes>24</Notes>
  <HiddenSlides>0</HiddenSlides>
  <MMClips>0</MMClips>
  <ScaleCrop>false</ScaleCrop>
  <HeadingPairs>
    <vt:vector size="6" baseType="variant">
      <vt:variant>
        <vt:lpstr>已用的字体</vt:lpstr>
      </vt:variant>
      <vt:variant>
        <vt:i4>9</vt:i4>
      </vt:variant>
      <vt:variant>
        <vt:lpstr>主题</vt:lpstr>
      </vt:variant>
      <vt:variant>
        <vt:i4>3</vt:i4>
      </vt:variant>
      <vt:variant>
        <vt:lpstr>幻灯片标题</vt:lpstr>
      </vt:variant>
      <vt:variant>
        <vt:i4>27</vt:i4>
      </vt:variant>
    </vt:vector>
  </HeadingPairs>
  <TitlesOfParts>
    <vt:vector size="39" baseType="lpstr">
      <vt:lpstr>Meiryo</vt:lpstr>
      <vt:lpstr>阿里巴巴普惠体 Medium</vt:lpstr>
      <vt:lpstr>汉真广标</vt:lpstr>
      <vt:lpstr>思源宋体 CN Medium</vt:lpstr>
      <vt:lpstr>宋体</vt:lpstr>
      <vt:lpstr>微软雅黑</vt:lpstr>
      <vt:lpstr>Arial</vt:lpstr>
      <vt:lpstr>Calibri</vt:lpstr>
      <vt:lpstr>Calibri Light</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97</cp:revision>
  <dcterms:created xsi:type="dcterms:W3CDTF">2023-03-11T08:14:00Z</dcterms:created>
  <dcterms:modified xsi:type="dcterms:W3CDTF">2024-09-10T10:19:03Z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17F9D80654EC4F16A83F26E0C5EEE0CF_13</vt:lpwstr>
  </property>
  <property fmtid="{D5CDD505-2E9C-101B-9397-08002B2CF9AE}" pid="3" name="KSOProductBuildVer">
    <vt:lpwstr>2052-11.1.0.14309</vt:lpwstr>
  </property>
  <property fmtid="{D5CDD505-2E9C-101B-9397-08002B2CF9AE}" pid="4" name="KSOTemplateUUID">
    <vt:lpwstr>v1.0_mb_w9YI3Et7sUpbFbSw8x/kLA==</vt:lpwstr>
  </property>
</Properties>
</file>