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67" r:id="rId3"/>
  </p:sldMasterIdLst>
  <p:notesMasterIdLst>
    <p:notesMasterId r:id="rId2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3" r:id="rId20"/>
    <p:sldId id="274" r:id="rId21"/>
    <p:sldId id="27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933"/>
    <a:srgbClr val="076B32"/>
    <a:srgbClr val="FE8154"/>
    <a:srgbClr val="6AB3E7"/>
    <a:srgbClr val="FF7E68"/>
    <a:srgbClr val="EBE8F1"/>
    <a:srgbClr val="FDFDD7"/>
    <a:srgbClr val="7ED6A6"/>
    <a:srgbClr val="EAF4F6"/>
    <a:srgbClr val="92C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5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45DD4-FEAA-439F-BE3D-7CC38C68D55B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25CEC-2ABC-4E79-BB53-CF7F3C7D9C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00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756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746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546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78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12CF9E-826B-4220-9BC4-D007CEFDDE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34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503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417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073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256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623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588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00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834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55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642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337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89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597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98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2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3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46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06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5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28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3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5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7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6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8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44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2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3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6.png"/><Relationship Id="rId5" Type="http://schemas.openxmlformats.org/officeDocument/2006/relationships/tags" Target="../tags/tag8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13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25.pn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43.png"/><Relationship Id="rId12" Type="http://schemas.openxmlformats.org/officeDocument/2006/relationships/image" Target="../media/image44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19.png"/><Relationship Id="rId5" Type="http://schemas.openxmlformats.org/officeDocument/2006/relationships/image" Target="../media/image41.png"/><Relationship Id="rId1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1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2"/>
          <a:stretch>
            <a:fillRect/>
          </a:stretch>
        </p:blipFill>
        <p:spPr>
          <a:xfrm>
            <a:off x="654643" y="-1"/>
            <a:ext cx="9148887" cy="65005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365" y="1739156"/>
            <a:ext cx="824053" cy="8240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555" y="2614563"/>
            <a:ext cx="4221046" cy="422104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378672" y="3030883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latin typeface="包图小白体" panose="02010601030101010101" pitchFamily="2" charset="-122"/>
                <a:ea typeface="包图小白体" panose="02010601030101010101" pitchFamily="2" charset="-122"/>
                <a:cs typeface="+mn-ea"/>
                <a:sym typeface="+mn-lt"/>
              </a:rPr>
              <a:t>可爱卡通小猪佩奇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824173" y="4043436"/>
            <a:ext cx="526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Cute cartoon piggy page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94F6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8" t="27430" r="23709" b="47907"/>
          <a:stretch>
            <a:fillRect/>
          </a:stretch>
        </p:blipFill>
        <p:spPr>
          <a:xfrm>
            <a:off x="654643" y="951756"/>
            <a:ext cx="825500" cy="7874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t="13721" r="45219" b="28086"/>
          <a:stretch>
            <a:fillRect/>
          </a:stretch>
        </p:blipFill>
        <p:spPr>
          <a:xfrm rot="20835051">
            <a:off x="2563609" y="685798"/>
            <a:ext cx="1200226" cy="1721334"/>
          </a:xfrm>
          <a:prstGeom prst="rect">
            <a:avLst/>
          </a:prstGeom>
        </p:spPr>
      </p:pic>
      <p:sp>
        <p:nvSpPr>
          <p:cNvPr id="11" name="TextBox 25"/>
          <p:cNvSpPr txBox="1"/>
          <p:nvPr/>
        </p:nvSpPr>
        <p:spPr>
          <a:xfrm>
            <a:off x="3095515" y="4566506"/>
            <a:ext cx="472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主讲人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dirty="0">
                <a:solidFill>
                  <a:srgbClr val="394F60"/>
                </a:solidFill>
                <a:latin typeface="+mn-lt"/>
                <a:ea typeface="+mn-ea"/>
                <a:cs typeface="+mn-ea"/>
                <a:sym typeface="+mn-lt"/>
              </a:rPr>
              <a:t>优品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PPT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noProof="0" dirty="0">
                <a:solidFill>
                  <a:srgbClr val="394F60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"/>
                            </p:stCondLst>
                            <p:childTnLst>
                              <p:par>
                                <p:cTn id="24" presetID="2" presetClass="entr" presetSubtype="2" accel="40000" decel="6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8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00"/>
                            </p:stCondLst>
                            <p:childTnLst>
                              <p:par>
                                <p:cTn id="50" presetID="8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22" y="18145"/>
            <a:ext cx="6858000" cy="6858000"/>
          </a:xfrm>
          <a:prstGeom prst="rect">
            <a:avLst/>
          </a:prstGeom>
        </p:spPr>
      </p:pic>
      <p:pic>
        <p:nvPicPr>
          <p:cNvPr id="6" name="PA_图片 6" descr="图片包含 轮子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15" y="571265"/>
            <a:ext cx="4001706" cy="97602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09404" y="1855611"/>
            <a:ext cx="3025863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765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FE6933"/>
                </a:solidFill>
                <a:cs typeface="+mn-ea"/>
                <a:sym typeface="+mn-lt"/>
              </a:rPr>
              <a:t>春天来了</a:t>
            </a:r>
          </a:p>
        </p:txBody>
      </p:sp>
      <p:sp>
        <p:nvSpPr>
          <p:cNvPr id="10" name="矩形 9"/>
          <p:cNvSpPr/>
          <p:nvPr/>
        </p:nvSpPr>
        <p:spPr>
          <a:xfrm>
            <a:off x="5621482" y="2522941"/>
            <a:ext cx="4001706" cy="2532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大人们也拿着渔具到河边钓鱼，他们纹丝不动地坐在椅子上，等待着鱼儿上钩。农民伯伯们也开始了辛勤的劳动，施肥、播种、插秧。田野里出现了一片忙碌的景象。</a:t>
            </a:r>
          </a:p>
          <a:p>
            <a:pPr marL="0" marR="0" lvl="0" indent="0" algn="l" defTabSz="91376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3" t="21780" r="16825" b="45488"/>
          <a:stretch>
            <a:fillRect/>
          </a:stretch>
        </p:blipFill>
        <p:spPr>
          <a:xfrm>
            <a:off x="43542" y="3033486"/>
            <a:ext cx="3420844" cy="3842659"/>
          </a:xfrm>
          <a:custGeom>
            <a:avLst/>
            <a:gdLst>
              <a:gd name="connsiteX0" fmla="*/ 1161143 w 3157074"/>
              <a:gd name="connsiteY0" fmla="*/ 0 h 3546364"/>
              <a:gd name="connsiteX1" fmla="*/ 3157074 w 3157074"/>
              <a:gd name="connsiteY1" fmla="*/ 0 h 3546364"/>
              <a:gd name="connsiteX2" fmla="*/ 3157074 w 3157074"/>
              <a:gd name="connsiteY2" fmla="*/ 3546364 h 3546364"/>
              <a:gd name="connsiteX3" fmla="*/ 0 w 3157074"/>
              <a:gd name="connsiteY3" fmla="*/ 3546364 h 3546364"/>
              <a:gd name="connsiteX4" fmla="*/ 0 w 3157074"/>
              <a:gd name="connsiteY4" fmla="*/ 1931637 h 3546364"/>
              <a:gd name="connsiteX5" fmla="*/ 620827 w 3157074"/>
              <a:gd name="connsiteY5" fmla="*/ 1931637 h 3546364"/>
              <a:gd name="connsiteX6" fmla="*/ 620827 w 3157074"/>
              <a:gd name="connsiteY6" fmla="*/ 682171 h 3546364"/>
              <a:gd name="connsiteX7" fmla="*/ 1161143 w 3157074"/>
              <a:gd name="connsiteY7" fmla="*/ 682171 h 35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7074" h="3546364">
                <a:moveTo>
                  <a:pt x="1161143" y="0"/>
                </a:moveTo>
                <a:lnTo>
                  <a:pt x="3157074" y="0"/>
                </a:lnTo>
                <a:lnTo>
                  <a:pt x="3157074" y="3546364"/>
                </a:lnTo>
                <a:lnTo>
                  <a:pt x="0" y="3546364"/>
                </a:lnTo>
                <a:lnTo>
                  <a:pt x="0" y="1931637"/>
                </a:lnTo>
                <a:lnTo>
                  <a:pt x="620827" y="1931637"/>
                </a:lnTo>
                <a:lnTo>
                  <a:pt x="620827" y="682171"/>
                </a:lnTo>
                <a:lnTo>
                  <a:pt x="1161143" y="682171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6" b="58978"/>
          <a:stretch>
            <a:fillRect/>
          </a:stretch>
        </p:blipFill>
        <p:spPr>
          <a:xfrm>
            <a:off x="1409999" y="859788"/>
            <a:ext cx="2053845" cy="28133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80464" r="23501" b="-2550"/>
          <a:stretch>
            <a:fillRect/>
          </a:stretch>
        </p:blipFill>
        <p:spPr>
          <a:xfrm>
            <a:off x="9130884" y="5361451"/>
            <a:ext cx="2945003" cy="1514694"/>
          </a:xfrm>
          <a:custGeom>
            <a:avLst/>
            <a:gdLst>
              <a:gd name="connsiteX0" fmla="*/ 644962 w 2945003"/>
              <a:gd name="connsiteY0" fmla="*/ 0 h 1611086"/>
              <a:gd name="connsiteX1" fmla="*/ 2670375 w 2945003"/>
              <a:gd name="connsiteY1" fmla="*/ 0 h 1611086"/>
              <a:gd name="connsiteX2" fmla="*/ 2733137 w 2945003"/>
              <a:gd name="connsiteY2" fmla="*/ 62762 h 1611086"/>
              <a:gd name="connsiteX3" fmla="*/ 2704170 w 2945003"/>
              <a:gd name="connsiteY3" fmla="*/ 0 h 1611086"/>
              <a:gd name="connsiteX4" fmla="*/ 2707477 w 2945003"/>
              <a:gd name="connsiteY4" fmla="*/ 0 h 1611086"/>
              <a:gd name="connsiteX5" fmla="*/ 2936337 w 2945003"/>
              <a:gd name="connsiteY5" fmla="*/ 469162 h 1611086"/>
              <a:gd name="connsiteX6" fmla="*/ 2945003 w 2945003"/>
              <a:gd name="connsiteY6" fmla="*/ 467959 h 1611086"/>
              <a:gd name="connsiteX7" fmla="*/ 2945003 w 2945003"/>
              <a:gd name="connsiteY7" fmla="*/ 1611086 h 1611086"/>
              <a:gd name="connsiteX8" fmla="*/ 0 w 2945003"/>
              <a:gd name="connsiteY8" fmla="*/ 1611086 h 1611086"/>
              <a:gd name="connsiteX9" fmla="*/ 0 w 2945003"/>
              <a:gd name="connsiteY9" fmla="*/ 389206 h 1611086"/>
              <a:gd name="connsiteX10" fmla="*/ 280223 w 2945003"/>
              <a:gd name="connsiteY10" fmla="*/ 353048 h 1611086"/>
              <a:gd name="connsiteX11" fmla="*/ 585023 w 2945003"/>
              <a:gd name="connsiteY11" fmla="*/ 149848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5003" h="1611086">
                <a:moveTo>
                  <a:pt x="644962" y="0"/>
                </a:moveTo>
                <a:lnTo>
                  <a:pt x="2670375" y="0"/>
                </a:lnTo>
                <a:lnTo>
                  <a:pt x="2733137" y="62762"/>
                </a:lnTo>
                <a:lnTo>
                  <a:pt x="2704170" y="0"/>
                </a:lnTo>
                <a:lnTo>
                  <a:pt x="2707477" y="0"/>
                </a:lnTo>
                <a:lnTo>
                  <a:pt x="2936337" y="469162"/>
                </a:lnTo>
                <a:lnTo>
                  <a:pt x="2945003" y="467959"/>
                </a:lnTo>
                <a:lnTo>
                  <a:pt x="2945003" y="1611086"/>
                </a:lnTo>
                <a:lnTo>
                  <a:pt x="0" y="1611086"/>
                </a:lnTo>
                <a:lnTo>
                  <a:pt x="0" y="389206"/>
                </a:lnTo>
                <a:lnTo>
                  <a:pt x="280223" y="353048"/>
                </a:lnTo>
                <a:lnTo>
                  <a:pt x="585023" y="149848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36" y="811153"/>
            <a:ext cx="6761264" cy="491019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543683" y="2642768"/>
            <a:ext cx="3447916" cy="1222414"/>
            <a:chOff x="5543683" y="2642768"/>
            <a:chExt cx="3447916" cy="1222414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6364354" y="3865182"/>
              <a:ext cx="1828208" cy="0"/>
            </a:xfrm>
            <a:prstGeom prst="line">
              <a:avLst/>
            </a:prstGeom>
            <a:noFill/>
            <a:ln w="6350" cap="flat" cmpd="sng" algn="ctr">
              <a:solidFill>
                <a:srgbClr val="FE6933"/>
              </a:solidFill>
              <a:prstDash val="solid"/>
              <a:miter lim="800000"/>
            </a:ln>
            <a:effectLst/>
          </p:spPr>
        </p:cxnSp>
        <p:sp>
          <p:nvSpPr>
            <p:cNvPr id="31" name="文本框 30"/>
            <p:cNvSpPr txBox="1"/>
            <p:nvPr/>
          </p:nvSpPr>
          <p:spPr>
            <a:xfrm>
              <a:off x="5544580" y="2642768"/>
              <a:ext cx="3447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>
                  <a:ln>
                    <a:noFill/>
                  </a:ln>
                  <a:solidFill>
                    <a:srgbClr val="FE6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PART03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543683" y="3388248"/>
              <a:ext cx="344701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添加第三部分文字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542" y="1981831"/>
            <a:ext cx="3474757" cy="3554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92559" y="488954"/>
            <a:ext cx="5558411" cy="5880092"/>
            <a:chOff x="5792559" y="488954"/>
            <a:chExt cx="5558411" cy="588009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92559" y="488954"/>
              <a:ext cx="5557614" cy="5880092"/>
            </a:xfrm>
            <a:custGeom>
              <a:avLst/>
              <a:gdLst>
                <a:gd name="connsiteX0" fmla="*/ 0 w 5557614"/>
                <a:gd name="connsiteY0" fmla="*/ 0 h 5880092"/>
                <a:gd name="connsiteX1" fmla="*/ 3515619 w 5557614"/>
                <a:gd name="connsiteY1" fmla="*/ 0 h 5880092"/>
                <a:gd name="connsiteX2" fmla="*/ 3515619 w 5557614"/>
                <a:gd name="connsiteY2" fmla="*/ 65879 h 5880092"/>
                <a:gd name="connsiteX3" fmla="*/ 1827439 w 5557614"/>
                <a:gd name="connsiteY3" fmla="*/ 166366 h 5880092"/>
                <a:gd name="connsiteX4" fmla="*/ 2886619 w 5557614"/>
                <a:gd name="connsiteY4" fmla="*/ 1096006 h 5880092"/>
                <a:gd name="connsiteX5" fmla="*/ 3488599 w 5557614"/>
                <a:gd name="connsiteY5" fmla="*/ 1073146 h 5880092"/>
                <a:gd name="connsiteX6" fmla="*/ 4021999 w 5557614"/>
                <a:gd name="connsiteY6" fmla="*/ 1096006 h 5880092"/>
                <a:gd name="connsiteX7" fmla="*/ 4547779 w 5557614"/>
                <a:gd name="connsiteY7" fmla="*/ 1236023 h 5880092"/>
                <a:gd name="connsiteX8" fmla="*/ 4974499 w 5557614"/>
                <a:gd name="connsiteY8" fmla="*/ 181606 h 5880092"/>
                <a:gd name="connsiteX9" fmla="*/ 4387759 w 5557614"/>
                <a:gd name="connsiteY9" fmla="*/ 13966 h 5880092"/>
                <a:gd name="connsiteX10" fmla="*/ 4139733 w 5557614"/>
                <a:gd name="connsiteY10" fmla="*/ 28730 h 5880092"/>
                <a:gd name="connsiteX11" fmla="*/ 4139733 w 5557614"/>
                <a:gd name="connsiteY11" fmla="*/ 0 h 5880092"/>
                <a:gd name="connsiteX12" fmla="*/ 5557614 w 5557614"/>
                <a:gd name="connsiteY12" fmla="*/ 0 h 5880092"/>
                <a:gd name="connsiteX13" fmla="*/ 5557614 w 5557614"/>
                <a:gd name="connsiteY13" fmla="*/ 5880092 h 5880092"/>
                <a:gd name="connsiteX14" fmla="*/ 0 w 5557614"/>
                <a:gd name="connsiteY14" fmla="*/ 5880092 h 588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57614" h="5880092">
                  <a:moveTo>
                    <a:pt x="0" y="0"/>
                  </a:moveTo>
                  <a:lnTo>
                    <a:pt x="3515619" y="0"/>
                  </a:lnTo>
                  <a:lnTo>
                    <a:pt x="3515619" y="65879"/>
                  </a:lnTo>
                  <a:lnTo>
                    <a:pt x="1827439" y="166366"/>
                  </a:lnTo>
                  <a:cubicBezTo>
                    <a:pt x="1151799" y="1596386"/>
                    <a:pt x="2446881" y="1087116"/>
                    <a:pt x="2886619" y="1096006"/>
                  </a:cubicBezTo>
                  <a:cubicBezTo>
                    <a:pt x="3087279" y="1088386"/>
                    <a:pt x="3249839" y="1104578"/>
                    <a:pt x="3488599" y="1073146"/>
                  </a:cubicBezTo>
                  <a:lnTo>
                    <a:pt x="4021999" y="1096006"/>
                  </a:lnTo>
                  <a:lnTo>
                    <a:pt x="4547779" y="1236023"/>
                  </a:lnTo>
                  <a:lnTo>
                    <a:pt x="4974499" y="181606"/>
                  </a:lnTo>
                  <a:lnTo>
                    <a:pt x="4387759" y="13966"/>
                  </a:lnTo>
                  <a:lnTo>
                    <a:pt x="4139733" y="28730"/>
                  </a:lnTo>
                  <a:lnTo>
                    <a:pt x="4139733" y="0"/>
                  </a:lnTo>
                  <a:lnTo>
                    <a:pt x="5557614" y="0"/>
                  </a:lnTo>
                  <a:lnTo>
                    <a:pt x="5557614" y="5880092"/>
                  </a:lnTo>
                  <a:lnTo>
                    <a:pt x="0" y="5880092"/>
                  </a:lnTo>
                  <a:close/>
                </a:path>
              </a:pathLst>
            </a:cu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86" t="20045" r="16031" b="22117"/>
            <a:stretch>
              <a:fillRect/>
            </a:stretch>
          </p:blipFill>
          <p:spPr>
            <a:xfrm rot="239870">
              <a:off x="8586882" y="1189608"/>
              <a:ext cx="2764088" cy="2441360"/>
            </a:xfrm>
            <a:custGeom>
              <a:avLst/>
              <a:gdLst>
                <a:gd name="connsiteX0" fmla="*/ 1384777 w 2764088"/>
                <a:gd name="connsiteY0" fmla="*/ 0 h 2441360"/>
                <a:gd name="connsiteX1" fmla="*/ 2763291 w 2764088"/>
                <a:gd name="connsiteY1" fmla="*/ 1220680 h 2441360"/>
                <a:gd name="connsiteX2" fmla="*/ 1384777 w 2764088"/>
                <a:gd name="connsiteY2" fmla="*/ 2441360 h 2441360"/>
                <a:gd name="connsiteX3" fmla="*/ 6263 w 2764088"/>
                <a:gd name="connsiteY3" fmla="*/ 1220680 h 2441360"/>
                <a:gd name="connsiteX4" fmla="*/ 1384777 w 2764088"/>
                <a:gd name="connsiteY4" fmla="*/ 0 h 244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4088" h="2441360">
                  <a:moveTo>
                    <a:pt x="1384777" y="0"/>
                  </a:moveTo>
                  <a:cubicBezTo>
                    <a:pt x="2146109" y="0"/>
                    <a:pt x="2736658" y="422230"/>
                    <a:pt x="2763291" y="1220680"/>
                  </a:cubicBezTo>
                  <a:cubicBezTo>
                    <a:pt x="2789924" y="2019130"/>
                    <a:pt x="2146109" y="2441360"/>
                    <a:pt x="1384777" y="2441360"/>
                  </a:cubicBezTo>
                  <a:cubicBezTo>
                    <a:pt x="623445" y="2441360"/>
                    <a:pt x="86162" y="1974742"/>
                    <a:pt x="6263" y="1220680"/>
                  </a:cubicBezTo>
                  <a:cubicBezTo>
                    <a:pt x="-73636" y="466618"/>
                    <a:pt x="623445" y="0"/>
                    <a:pt x="1384777" y="0"/>
                  </a:cubicBezTo>
                  <a:close/>
                </a:path>
              </a:pathLst>
            </a:custGeom>
          </p:spPr>
        </p:pic>
      </p:grpSp>
      <p:sp>
        <p:nvSpPr>
          <p:cNvPr id="18" name="矩形 17"/>
          <p:cNvSpPr/>
          <p:nvPr/>
        </p:nvSpPr>
        <p:spPr>
          <a:xfrm>
            <a:off x="6196577" y="3013152"/>
            <a:ext cx="1994464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765">
              <a:lnSpc>
                <a:spcPct val="150000"/>
              </a:lnSpc>
              <a:defRPr/>
            </a:pPr>
            <a:r>
              <a:rPr lang="zh-CN" altLang="en-US" sz="3200">
                <a:solidFill>
                  <a:srgbClr val="FE6933"/>
                </a:solidFill>
                <a:cs typeface="+mn-ea"/>
                <a:sym typeface="+mn-lt"/>
              </a:rPr>
              <a:t>春天来了</a:t>
            </a:r>
          </a:p>
        </p:txBody>
      </p:sp>
      <p:sp>
        <p:nvSpPr>
          <p:cNvPr id="19" name="矩形 18"/>
          <p:cNvSpPr/>
          <p:nvPr/>
        </p:nvSpPr>
        <p:spPr>
          <a:xfrm>
            <a:off x="6310876" y="3791356"/>
            <a:ext cx="4716352" cy="149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柳树长出了新芽，在微风的吹拂下翩翩起舞，远远望去，就像一个长辫子的小姑娘。小鸟在枝头叽叽喳喳地叫着，好像在唱者一首春天的歌。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92662" y="661765"/>
            <a:ext cx="3380812" cy="2178576"/>
            <a:chOff x="2892662" y="661765"/>
            <a:chExt cx="3380812" cy="2178576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662" y="661765"/>
              <a:ext cx="3380812" cy="217857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矩形 19"/>
            <p:cNvSpPr/>
            <p:nvPr/>
          </p:nvSpPr>
          <p:spPr>
            <a:xfrm>
              <a:off x="3070137" y="1119091"/>
              <a:ext cx="3025863" cy="579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94F60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709658" y="1499777"/>
              <a:ext cx="2037971" cy="718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小鸟在枝头叽叽喳喳地叫着，好像在唱者一首春天的歌。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41030" y="2754861"/>
            <a:ext cx="3380812" cy="2178576"/>
            <a:chOff x="841030" y="2754861"/>
            <a:chExt cx="3380812" cy="2178576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30" y="2754861"/>
              <a:ext cx="3380812" cy="217857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矩形 12"/>
            <p:cNvSpPr/>
            <p:nvPr/>
          </p:nvSpPr>
          <p:spPr>
            <a:xfrm>
              <a:off x="963749" y="3205615"/>
              <a:ext cx="3025863" cy="579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94F60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03270" y="3586301"/>
              <a:ext cx="2037971" cy="718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小鸟在枝头叽叽喳喳地叫着，好像在唱者一首春天的歌。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6" y="198851"/>
            <a:ext cx="925827" cy="92582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6" y="5298711"/>
            <a:ext cx="2648711" cy="155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1" t="52829" r="14511" b="18930"/>
          <a:stretch>
            <a:fillRect/>
          </a:stretch>
        </p:blipFill>
        <p:spPr>
          <a:xfrm flipH="1">
            <a:off x="8100733" y="1092799"/>
            <a:ext cx="2260000" cy="2290156"/>
          </a:xfrm>
          <a:custGeom>
            <a:avLst/>
            <a:gdLst>
              <a:gd name="connsiteX0" fmla="*/ 2757210 w 2757210"/>
              <a:gd name="connsiteY0" fmla="*/ 0 h 2794000"/>
              <a:gd name="connsiteX1" fmla="*/ 755647 w 2757210"/>
              <a:gd name="connsiteY1" fmla="*/ 0 h 2794000"/>
              <a:gd name="connsiteX2" fmla="*/ 800098 w 2757210"/>
              <a:gd name="connsiteY2" fmla="*/ 44451 h 2794000"/>
              <a:gd name="connsiteX3" fmla="*/ 800098 w 2757210"/>
              <a:gd name="connsiteY3" fmla="*/ 222248 h 2794000"/>
              <a:gd name="connsiteX4" fmla="*/ 755647 w 2757210"/>
              <a:gd name="connsiteY4" fmla="*/ 266699 h 2794000"/>
              <a:gd name="connsiteX5" fmla="*/ 0 w 2757210"/>
              <a:gd name="connsiteY5" fmla="*/ 266699 h 2794000"/>
              <a:gd name="connsiteX6" fmla="*/ 0 w 2757210"/>
              <a:gd name="connsiteY6" fmla="*/ 2794000 h 2794000"/>
              <a:gd name="connsiteX7" fmla="*/ 2757210 w 2757210"/>
              <a:gd name="connsiteY7" fmla="*/ 2794000 h 27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7210" h="2794000">
                <a:moveTo>
                  <a:pt x="2757210" y="0"/>
                </a:moveTo>
                <a:lnTo>
                  <a:pt x="755647" y="0"/>
                </a:lnTo>
                <a:cubicBezTo>
                  <a:pt x="780197" y="0"/>
                  <a:pt x="800098" y="19901"/>
                  <a:pt x="800098" y="44451"/>
                </a:cubicBezTo>
                <a:lnTo>
                  <a:pt x="800098" y="222248"/>
                </a:lnTo>
                <a:cubicBezTo>
                  <a:pt x="800098" y="246798"/>
                  <a:pt x="780197" y="266699"/>
                  <a:pt x="755647" y="266699"/>
                </a:cubicBezTo>
                <a:lnTo>
                  <a:pt x="0" y="266699"/>
                </a:lnTo>
                <a:lnTo>
                  <a:pt x="0" y="2794000"/>
                </a:lnTo>
                <a:lnTo>
                  <a:pt x="2757210" y="279400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3" t="21780" r="16825" b="45488"/>
          <a:stretch>
            <a:fillRect/>
          </a:stretch>
        </p:blipFill>
        <p:spPr>
          <a:xfrm>
            <a:off x="1365973" y="830861"/>
            <a:ext cx="1921737" cy="2158701"/>
          </a:xfrm>
          <a:custGeom>
            <a:avLst/>
            <a:gdLst>
              <a:gd name="connsiteX0" fmla="*/ 1161143 w 3157074"/>
              <a:gd name="connsiteY0" fmla="*/ 0 h 3546364"/>
              <a:gd name="connsiteX1" fmla="*/ 3157074 w 3157074"/>
              <a:gd name="connsiteY1" fmla="*/ 0 h 3546364"/>
              <a:gd name="connsiteX2" fmla="*/ 3157074 w 3157074"/>
              <a:gd name="connsiteY2" fmla="*/ 3546364 h 3546364"/>
              <a:gd name="connsiteX3" fmla="*/ 0 w 3157074"/>
              <a:gd name="connsiteY3" fmla="*/ 3546364 h 3546364"/>
              <a:gd name="connsiteX4" fmla="*/ 0 w 3157074"/>
              <a:gd name="connsiteY4" fmla="*/ 1931637 h 3546364"/>
              <a:gd name="connsiteX5" fmla="*/ 620827 w 3157074"/>
              <a:gd name="connsiteY5" fmla="*/ 1931637 h 3546364"/>
              <a:gd name="connsiteX6" fmla="*/ 620827 w 3157074"/>
              <a:gd name="connsiteY6" fmla="*/ 682171 h 3546364"/>
              <a:gd name="connsiteX7" fmla="*/ 1161143 w 3157074"/>
              <a:gd name="connsiteY7" fmla="*/ 682171 h 35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7074" h="3546364">
                <a:moveTo>
                  <a:pt x="1161143" y="0"/>
                </a:moveTo>
                <a:lnTo>
                  <a:pt x="3157074" y="0"/>
                </a:lnTo>
                <a:lnTo>
                  <a:pt x="3157074" y="3546364"/>
                </a:lnTo>
                <a:lnTo>
                  <a:pt x="0" y="3546364"/>
                </a:lnTo>
                <a:lnTo>
                  <a:pt x="0" y="1931637"/>
                </a:lnTo>
                <a:lnTo>
                  <a:pt x="620827" y="1931637"/>
                </a:lnTo>
                <a:lnTo>
                  <a:pt x="620827" y="682171"/>
                </a:lnTo>
                <a:lnTo>
                  <a:pt x="1161143" y="682171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06" y="1038242"/>
            <a:ext cx="1878977" cy="187897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4117888"/>
            <a:ext cx="12192000" cy="2812086"/>
            <a:chOff x="0" y="4117888"/>
            <a:chExt cx="12192000" cy="2812086"/>
          </a:xfrm>
        </p:grpSpPr>
        <p:sp>
          <p:nvSpPr>
            <p:cNvPr id="34" name="矩形 1"/>
            <p:cNvSpPr/>
            <p:nvPr/>
          </p:nvSpPr>
          <p:spPr>
            <a:xfrm>
              <a:off x="0" y="6185147"/>
              <a:ext cx="12192000" cy="672852"/>
            </a:xfrm>
            <a:custGeom>
              <a:avLst/>
              <a:gdLst>
                <a:gd name="connsiteX0" fmla="*/ 0 w 8076828"/>
                <a:gd name="connsiteY0" fmla="*/ 0 h 590935"/>
                <a:gd name="connsiteX1" fmla="*/ 8076828 w 8076828"/>
                <a:gd name="connsiteY1" fmla="*/ 0 h 590935"/>
                <a:gd name="connsiteX2" fmla="*/ 8076828 w 8076828"/>
                <a:gd name="connsiteY2" fmla="*/ 590935 h 590935"/>
                <a:gd name="connsiteX3" fmla="*/ 0 w 8076828"/>
                <a:gd name="connsiteY3" fmla="*/ 590935 h 590935"/>
                <a:gd name="connsiteX4" fmla="*/ 0 w 8076828"/>
                <a:gd name="connsiteY4" fmla="*/ 0 h 590935"/>
                <a:gd name="connsiteX0-1" fmla="*/ 0 w 8076828"/>
                <a:gd name="connsiteY0-2" fmla="*/ 0 h 590935"/>
                <a:gd name="connsiteX1-3" fmla="*/ 4222750 w 8076828"/>
                <a:gd name="connsiteY1-4" fmla="*/ 385 h 590935"/>
                <a:gd name="connsiteX2-5" fmla="*/ 8076828 w 8076828"/>
                <a:gd name="connsiteY2-6" fmla="*/ 0 h 590935"/>
                <a:gd name="connsiteX3-7" fmla="*/ 8076828 w 8076828"/>
                <a:gd name="connsiteY3-8" fmla="*/ 590935 h 590935"/>
                <a:gd name="connsiteX4-9" fmla="*/ 0 w 8076828"/>
                <a:gd name="connsiteY4-10" fmla="*/ 590935 h 590935"/>
                <a:gd name="connsiteX5" fmla="*/ 0 w 8076828"/>
                <a:gd name="connsiteY5" fmla="*/ 0 h 590935"/>
                <a:gd name="connsiteX0-11" fmla="*/ 0 w 8076828"/>
                <a:gd name="connsiteY0-12" fmla="*/ 75815 h 666750"/>
                <a:gd name="connsiteX1-13" fmla="*/ 4197350 w 8076828"/>
                <a:gd name="connsiteY1-14" fmla="*/ 0 h 666750"/>
                <a:gd name="connsiteX2-15" fmla="*/ 8076828 w 8076828"/>
                <a:gd name="connsiteY2-16" fmla="*/ 75815 h 666750"/>
                <a:gd name="connsiteX3-17" fmla="*/ 8076828 w 8076828"/>
                <a:gd name="connsiteY3-18" fmla="*/ 666750 h 666750"/>
                <a:gd name="connsiteX4-19" fmla="*/ 0 w 8076828"/>
                <a:gd name="connsiteY4-20" fmla="*/ 666750 h 666750"/>
                <a:gd name="connsiteX5-21" fmla="*/ 0 w 8076828"/>
                <a:gd name="connsiteY5-22" fmla="*/ 75815 h 666750"/>
                <a:gd name="connsiteX0-23" fmla="*/ 0 w 8076828"/>
                <a:gd name="connsiteY0-24" fmla="*/ 81146 h 672081"/>
                <a:gd name="connsiteX1-25" fmla="*/ 4197350 w 8076828"/>
                <a:gd name="connsiteY1-26" fmla="*/ 5331 h 672081"/>
                <a:gd name="connsiteX2-27" fmla="*/ 8076828 w 8076828"/>
                <a:gd name="connsiteY2-28" fmla="*/ 81146 h 672081"/>
                <a:gd name="connsiteX3-29" fmla="*/ 8076828 w 8076828"/>
                <a:gd name="connsiteY3-30" fmla="*/ 672081 h 672081"/>
                <a:gd name="connsiteX4-31" fmla="*/ 0 w 8076828"/>
                <a:gd name="connsiteY4-32" fmla="*/ 672081 h 672081"/>
                <a:gd name="connsiteX5-33" fmla="*/ 0 w 8076828"/>
                <a:gd name="connsiteY5-34" fmla="*/ 81146 h 672081"/>
                <a:gd name="connsiteX0-35" fmla="*/ 0 w 8076828"/>
                <a:gd name="connsiteY0-36" fmla="*/ 97083 h 688018"/>
                <a:gd name="connsiteX1-37" fmla="*/ 2157274 w 8076828"/>
                <a:gd name="connsiteY1-38" fmla="*/ 0 h 688018"/>
                <a:gd name="connsiteX2-39" fmla="*/ 4197350 w 8076828"/>
                <a:gd name="connsiteY2-40" fmla="*/ 21268 h 688018"/>
                <a:gd name="connsiteX3-41" fmla="*/ 8076828 w 8076828"/>
                <a:gd name="connsiteY3-42" fmla="*/ 97083 h 688018"/>
                <a:gd name="connsiteX4-43" fmla="*/ 8076828 w 8076828"/>
                <a:gd name="connsiteY4-44" fmla="*/ 688018 h 688018"/>
                <a:gd name="connsiteX5-45" fmla="*/ 0 w 8076828"/>
                <a:gd name="connsiteY5-46" fmla="*/ 688018 h 688018"/>
                <a:gd name="connsiteX6" fmla="*/ 0 w 8076828"/>
                <a:gd name="connsiteY6" fmla="*/ 97083 h 688018"/>
                <a:gd name="connsiteX0-47" fmla="*/ 0 w 8076828"/>
                <a:gd name="connsiteY0-48" fmla="*/ 97083 h 688018"/>
                <a:gd name="connsiteX1-49" fmla="*/ 2157274 w 8076828"/>
                <a:gd name="connsiteY1-50" fmla="*/ 0 h 688018"/>
                <a:gd name="connsiteX2-51" fmla="*/ 4197350 w 8076828"/>
                <a:gd name="connsiteY2-52" fmla="*/ 21268 h 688018"/>
                <a:gd name="connsiteX3-53" fmla="*/ 6391922 w 8076828"/>
                <a:gd name="connsiteY3-54" fmla="*/ 53266 h 688018"/>
                <a:gd name="connsiteX4-55" fmla="*/ 8076828 w 8076828"/>
                <a:gd name="connsiteY4-56" fmla="*/ 97083 h 688018"/>
                <a:gd name="connsiteX5-57" fmla="*/ 8076828 w 8076828"/>
                <a:gd name="connsiteY5-58" fmla="*/ 688018 h 688018"/>
                <a:gd name="connsiteX6-59" fmla="*/ 0 w 8076828"/>
                <a:gd name="connsiteY6-60" fmla="*/ 688018 h 688018"/>
                <a:gd name="connsiteX7" fmla="*/ 0 w 8076828"/>
                <a:gd name="connsiteY7" fmla="*/ 97083 h 688018"/>
                <a:gd name="connsiteX0-61" fmla="*/ 0 w 8076828"/>
                <a:gd name="connsiteY0-62" fmla="*/ 75815 h 666750"/>
                <a:gd name="connsiteX1-63" fmla="*/ 2166799 w 8076828"/>
                <a:gd name="connsiteY1-64" fmla="*/ 16832 h 666750"/>
                <a:gd name="connsiteX2-65" fmla="*/ 4197350 w 8076828"/>
                <a:gd name="connsiteY2-66" fmla="*/ 0 h 666750"/>
                <a:gd name="connsiteX3-67" fmla="*/ 6391922 w 8076828"/>
                <a:gd name="connsiteY3-68" fmla="*/ 31998 h 666750"/>
                <a:gd name="connsiteX4-69" fmla="*/ 8076828 w 8076828"/>
                <a:gd name="connsiteY4-70" fmla="*/ 75815 h 666750"/>
                <a:gd name="connsiteX5-71" fmla="*/ 8076828 w 8076828"/>
                <a:gd name="connsiteY5-72" fmla="*/ 666750 h 666750"/>
                <a:gd name="connsiteX6-73" fmla="*/ 0 w 8076828"/>
                <a:gd name="connsiteY6-74" fmla="*/ 666750 h 666750"/>
                <a:gd name="connsiteX7-75" fmla="*/ 0 w 8076828"/>
                <a:gd name="connsiteY7-76" fmla="*/ 75815 h 666750"/>
                <a:gd name="connsiteX0-77" fmla="*/ 0 w 8076828"/>
                <a:gd name="connsiteY0-78" fmla="*/ 123440 h 714375"/>
                <a:gd name="connsiteX1-79" fmla="*/ 2166799 w 8076828"/>
                <a:gd name="connsiteY1-80" fmla="*/ 64457 h 714375"/>
                <a:gd name="connsiteX2-81" fmla="*/ 4102100 w 8076828"/>
                <a:gd name="connsiteY2-82" fmla="*/ 0 h 714375"/>
                <a:gd name="connsiteX3-83" fmla="*/ 6391922 w 8076828"/>
                <a:gd name="connsiteY3-84" fmla="*/ 79623 h 714375"/>
                <a:gd name="connsiteX4-85" fmla="*/ 8076828 w 8076828"/>
                <a:gd name="connsiteY4-86" fmla="*/ 123440 h 714375"/>
                <a:gd name="connsiteX5-87" fmla="*/ 8076828 w 8076828"/>
                <a:gd name="connsiteY5-88" fmla="*/ 714375 h 714375"/>
                <a:gd name="connsiteX6-89" fmla="*/ 0 w 8076828"/>
                <a:gd name="connsiteY6-90" fmla="*/ 714375 h 714375"/>
                <a:gd name="connsiteX7-91" fmla="*/ 0 w 8076828"/>
                <a:gd name="connsiteY7-92" fmla="*/ 123440 h 714375"/>
                <a:gd name="connsiteX0-93" fmla="*/ 0 w 8076828"/>
                <a:gd name="connsiteY0-94" fmla="*/ 123440 h 714375"/>
                <a:gd name="connsiteX1-95" fmla="*/ 2252524 w 8076828"/>
                <a:gd name="connsiteY1-96" fmla="*/ 245432 h 714375"/>
                <a:gd name="connsiteX2-97" fmla="*/ 4102100 w 8076828"/>
                <a:gd name="connsiteY2-98" fmla="*/ 0 h 714375"/>
                <a:gd name="connsiteX3-99" fmla="*/ 6391922 w 8076828"/>
                <a:gd name="connsiteY3-100" fmla="*/ 79623 h 714375"/>
                <a:gd name="connsiteX4-101" fmla="*/ 8076828 w 8076828"/>
                <a:gd name="connsiteY4-102" fmla="*/ 123440 h 714375"/>
                <a:gd name="connsiteX5-103" fmla="*/ 8076828 w 8076828"/>
                <a:gd name="connsiteY5-104" fmla="*/ 714375 h 714375"/>
                <a:gd name="connsiteX6-105" fmla="*/ 0 w 8076828"/>
                <a:gd name="connsiteY6-106" fmla="*/ 714375 h 714375"/>
                <a:gd name="connsiteX7-107" fmla="*/ 0 w 8076828"/>
                <a:gd name="connsiteY7-108" fmla="*/ 123440 h 714375"/>
                <a:gd name="connsiteX0-109" fmla="*/ 0 w 8076828"/>
                <a:gd name="connsiteY0-110" fmla="*/ 43817 h 634752"/>
                <a:gd name="connsiteX1-111" fmla="*/ 2252524 w 8076828"/>
                <a:gd name="connsiteY1-112" fmla="*/ 165809 h 634752"/>
                <a:gd name="connsiteX2-113" fmla="*/ 4064000 w 8076828"/>
                <a:gd name="connsiteY2-114" fmla="*/ 25152 h 634752"/>
                <a:gd name="connsiteX3-115" fmla="*/ 6391922 w 8076828"/>
                <a:gd name="connsiteY3-116" fmla="*/ 0 h 634752"/>
                <a:gd name="connsiteX4-117" fmla="*/ 8076828 w 8076828"/>
                <a:gd name="connsiteY4-118" fmla="*/ 43817 h 634752"/>
                <a:gd name="connsiteX5-119" fmla="*/ 8076828 w 8076828"/>
                <a:gd name="connsiteY5-120" fmla="*/ 634752 h 634752"/>
                <a:gd name="connsiteX6-121" fmla="*/ 0 w 8076828"/>
                <a:gd name="connsiteY6-122" fmla="*/ 634752 h 634752"/>
                <a:gd name="connsiteX7-123" fmla="*/ 0 w 8076828"/>
                <a:gd name="connsiteY7-124" fmla="*/ 43817 h 634752"/>
                <a:gd name="connsiteX0-125" fmla="*/ 0 w 8076828"/>
                <a:gd name="connsiteY0-126" fmla="*/ 81917 h 672852"/>
                <a:gd name="connsiteX1-127" fmla="*/ 2252524 w 8076828"/>
                <a:gd name="connsiteY1-128" fmla="*/ 203909 h 672852"/>
                <a:gd name="connsiteX2-129" fmla="*/ 4064000 w 8076828"/>
                <a:gd name="connsiteY2-130" fmla="*/ 63252 h 672852"/>
                <a:gd name="connsiteX3-131" fmla="*/ 6439547 w 8076828"/>
                <a:gd name="connsiteY3-132" fmla="*/ 0 h 672852"/>
                <a:gd name="connsiteX4-133" fmla="*/ 8076828 w 8076828"/>
                <a:gd name="connsiteY4-134" fmla="*/ 81917 h 672852"/>
                <a:gd name="connsiteX5-135" fmla="*/ 8076828 w 8076828"/>
                <a:gd name="connsiteY5-136" fmla="*/ 672852 h 672852"/>
                <a:gd name="connsiteX6-137" fmla="*/ 0 w 8076828"/>
                <a:gd name="connsiteY6-138" fmla="*/ 672852 h 672852"/>
                <a:gd name="connsiteX7-139" fmla="*/ 0 w 8076828"/>
                <a:gd name="connsiteY7-140" fmla="*/ 81917 h 672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59" y="connsiteY6-60"/>
                </a:cxn>
                <a:cxn ang="0">
                  <a:pos x="connsiteX7-75" y="connsiteY7-76"/>
                </a:cxn>
              </a:cxnLst>
              <a:rect l="l" t="t" r="r" b="b"/>
              <a:pathLst>
                <a:path w="8076828" h="672852">
                  <a:moveTo>
                    <a:pt x="0" y="81917"/>
                  </a:moveTo>
                  <a:cubicBezTo>
                    <a:pt x="359546" y="-32753"/>
                    <a:pt x="1552966" y="216545"/>
                    <a:pt x="2252524" y="203909"/>
                  </a:cubicBezTo>
                  <a:cubicBezTo>
                    <a:pt x="2869049" y="122098"/>
                    <a:pt x="3366163" y="97237"/>
                    <a:pt x="4064000" y="63252"/>
                  </a:cubicBezTo>
                  <a:cubicBezTo>
                    <a:pt x="4761837" y="29267"/>
                    <a:pt x="5647698" y="21084"/>
                    <a:pt x="6439547" y="0"/>
                  </a:cubicBezTo>
                  <a:lnTo>
                    <a:pt x="8076828" y="81917"/>
                  </a:lnTo>
                  <a:lnTo>
                    <a:pt x="8076828" y="672852"/>
                  </a:lnTo>
                  <a:lnTo>
                    <a:pt x="0" y="672852"/>
                  </a:lnTo>
                  <a:lnTo>
                    <a:pt x="0" y="81917"/>
                  </a:lnTo>
                  <a:close/>
                </a:path>
              </a:pathLst>
            </a:custGeom>
            <a:solidFill>
              <a:srgbClr val="6FBA2A"/>
            </a:solidFill>
            <a:ln>
              <a:solidFill>
                <a:srgbClr val="6FB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4" r="19428" b="56679"/>
            <a:stretch>
              <a:fillRect/>
            </a:stretch>
          </p:blipFill>
          <p:spPr>
            <a:xfrm>
              <a:off x="310330" y="5272295"/>
              <a:ext cx="1608443" cy="1582074"/>
            </a:xfrm>
            <a:custGeom>
              <a:avLst/>
              <a:gdLst>
                <a:gd name="connsiteX0" fmla="*/ 0 w 2324101"/>
                <a:gd name="connsiteY0" fmla="*/ 0 h 2286000"/>
                <a:gd name="connsiteX1" fmla="*/ 2324101 w 2324101"/>
                <a:gd name="connsiteY1" fmla="*/ 0 h 2286000"/>
                <a:gd name="connsiteX2" fmla="*/ 2324101 w 2324101"/>
                <a:gd name="connsiteY2" fmla="*/ 1092835 h 2286000"/>
                <a:gd name="connsiteX3" fmla="*/ 1828801 w 2324101"/>
                <a:gd name="connsiteY3" fmla="*/ 1117600 h 2286000"/>
                <a:gd name="connsiteX4" fmla="*/ 1168401 w 2324101"/>
                <a:gd name="connsiteY4" fmla="*/ 2108200 h 2286000"/>
                <a:gd name="connsiteX5" fmla="*/ 1200314 w 2324101"/>
                <a:gd name="connsiteY5" fmla="*/ 2286000 h 2286000"/>
                <a:gd name="connsiteX6" fmla="*/ 0 w 2324101"/>
                <a:gd name="connsiteY6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1" h="2286000">
                  <a:moveTo>
                    <a:pt x="0" y="0"/>
                  </a:moveTo>
                  <a:lnTo>
                    <a:pt x="2324101" y="0"/>
                  </a:lnTo>
                  <a:lnTo>
                    <a:pt x="2324101" y="1092835"/>
                  </a:lnTo>
                  <a:lnTo>
                    <a:pt x="1828801" y="1117600"/>
                  </a:lnTo>
                  <a:lnTo>
                    <a:pt x="1168401" y="2108200"/>
                  </a:lnTo>
                  <a:lnTo>
                    <a:pt x="1200314" y="2286000"/>
                  </a:lnTo>
                  <a:lnTo>
                    <a:pt x="0" y="2286000"/>
                  </a:lnTo>
                  <a:close/>
                </a:path>
              </a:pathLst>
            </a:cu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4" r="19428" b="56679"/>
            <a:stretch>
              <a:fillRect/>
            </a:stretch>
          </p:blipFill>
          <p:spPr>
            <a:xfrm>
              <a:off x="750854" y="5714669"/>
              <a:ext cx="1167919" cy="1148772"/>
            </a:xfrm>
            <a:custGeom>
              <a:avLst/>
              <a:gdLst>
                <a:gd name="connsiteX0" fmla="*/ 0 w 2324101"/>
                <a:gd name="connsiteY0" fmla="*/ 0 h 2286000"/>
                <a:gd name="connsiteX1" fmla="*/ 2324101 w 2324101"/>
                <a:gd name="connsiteY1" fmla="*/ 0 h 2286000"/>
                <a:gd name="connsiteX2" fmla="*/ 2324101 w 2324101"/>
                <a:gd name="connsiteY2" fmla="*/ 1092835 h 2286000"/>
                <a:gd name="connsiteX3" fmla="*/ 1828801 w 2324101"/>
                <a:gd name="connsiteY3" fmla="*/ 1117600 h 2286000"/>
                <a:gd name="connsiteX4" fmla="*/ 1168401 w 2324101"/>
                <a:gd name="connsiteY4" fmla="*/ 2108200 h 2286000"/>
                <a:gd name="connsiteX5" fmla="*/ 1200314 w 2324101"/>
                <a:gd name="connsiteY5" fmla="*/ 2286000 h 2286000"/>
                <a:gd name="connsiteX6" fmla="*/ 0 w 2324101"/>
                <a:gd name="connsiteY6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1" h="2286000">
                  <a:moveTo>
                    <a:pt x="0" y="0"/>
                  </a:moveTo>
                  <a:lnTo>
                    <a:pt x="2324101" y="0"/>
                  </a:lnTo>
                  <a:lnTo>
                    <a:pt x="2324101" y="1092835"/>
                  </a:lnTo>
                  <a:lnTo>
                    <a:pt x="1828801" y="1117600"/>
                  </a:lnTo>
                  <a:lnTo>
                    <a:pt x="1168401" y="2108200"/>
                  </a:lnTo>
                  <a:lnTo>
                    <a:pt x="1200314" y="2286000"/>
                  </a:lnTo>
                  <a:lnTo>
                    <a:pt x="0" y="2286000"/>
                  </a:lnTo>
                  <a:close/>
                </a:path>
              </a:pathLst>
            </a:cu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8" t="39311" r="54642" b="21865"/>
            <a:stretch>
              <a:fillRect/>
            </a:stretch>
          </p:blipFill>
          <p:spPr>
            <a:xfrm>
              <a:off x="8389257" y="4117888"/>
              <a:ext cx="3802743" cy="2803818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56630" r="31846" b="21865"/>
            <a:stretch>
              <a:fillRect/>
            </a:stretch>
          </p:blipFill>
          <p:spPr>
            <a:xfrm flipH="1">
              <a:off x="4073728" y="5648136"/>
              <a:ext cx="2479472" cy="128183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168401" y="2234740"/>
            <a:ext cx="2905327" cy="2180491"/>
            <a:chOff x="1168401" y="2234740"/>
            <a:chExt cx="2905327" cy="2180491"/>
          </a:xfrm>
        </p:grpSpPr>
        <p:sp>
          <p:nvSpPr>
            <p:cNvPr id="2065" name="MH_Other_16"/>
            <p:cNvSpPr/>
            <p:nvPr>
              <p:custDataLst>
                <p:tags r:id="rId7"/>
              </p:custDataLst>
            </p:nvPr>
          </p:nvSpPr>
          <p:spPr bwMode="auto">
            <a:xfrm>
              <a:off x="1168401" y="2234740"/>
              <a:ext cx="2905327" cy="2180491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6FBA2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66" name="MH_SubTitle_1"/>
            <p:cNvSpPr/>
            <p:nvPr>
              <p:custDataLst>
                <p:tags r:id="rId8"/>
              </p:custDataLst>
            </p:nvPr>
          </p:nvSpPr>
          <p:spPr bwMode="auto">
            <a:xfrm>
              <a:off x="1302186" y="2384498"/>
              <a:ext cx="2637756" cy="1878977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430728" y="2633027"/>
              <a:ext cx="2358176" cy="131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柳树长出了新芽，在微风的吹拂下翩翩起舞，远远望去，就像一个长辫子的小姑娘。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39140" y="2234740"/>
            <a:ext cx="2905327" cy="2180491"/>
            <a:chOff x="4439140" y="2234740"/>
            <a:chExt cx="2905327" cy="2180491"/>
          </a:xfrm>
        </p:grpSpPr>
        <p:sp>
          <p:nvSpPr>
            <p:cNvPr id="2050" name="MH_Other_1"/>
            <p:cNvSpPr/>
            <p:nvPr>
              <p:custDataLst>
                <p:tags r:id="rId4"/>
              </p:custDataLst>
            </p:nvPr>
          </p:nvSpPr>
          <p:spPr bwMode="auto">
            <a:xfrm>
              <a:off x="4457112" y="2378508"/>
              <a:ext cx="2869384" cy="179710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51" name="MH_Other_2"/>
            <p:cNvSpPr/>
            <p:nvPr>
              <p:custDataLst>
                <p:tags r:id="rId5"/>
              </p:custDataLst>
            </p:nvPr>
          </p:nvSpPr>
          <p:spPr bwMode="auto">
            <a:xfrm>
              <a:off x="4439140" y="2234740"/>
              <a:ext cx="2905327" cy="2180491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EF8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67" name="MH_SubTitle_2"/>
            <p:cNvSpPr/>
            <p:nvPr>
              <p:custDataLst>
                <p:tags r:id="rId6"/>
              </p:custDataLst>
            </p:nvPr>
          </p:nvSpPr>
          <p:spPr bwMode="auto">
            <a:xfrm>
              <a:off x="4572925" y="2384498"/>
              <a:ext cx="2637756" cy="1878977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666894" y="2631488"/>
              <a:ext cx="2358176" cy="131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柳树长出了新芽，在微风的吹拂下翩翩起舞，远远望去，就像一个长辫子的小姑娘。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709878" y="2232742"/>
            <a:ext cx="2907323" cy="2182489"/>
            <a:chOff x="7709878" y="2232742"/>
            <a:chExt cx="2907323" cy="2182489"/>
          </a:xfrm>
        </p:grpSpPr>
        <p:sp>
          <p:nvSpPr>
            <p:cNvPr id="3082" name="MH_Other_9"/>
            <p:cNvSpPr/>
            <p:nvPr>
              <p:custDataLst>
                <p:tags r:id="rId2"/>
              </p:custDataLst>
            </p:nvPr>
          </p:nvSpPr>
          <p:spPr bwMode="auto">
            <a:xfrm>
              <a:off x="7709878" y="2232742"/>
              <a:ext cx="2907323" cy="2182489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68" name="MH_SubTitle_3"/>
            <p:cNvSpPr/>
            <p:nvPr>
              <p:custDataLst>
                <p:tags r:id="rId3"/>
              </p:custDataLst>
            </p:nvPr>
          </p:nvSpPr>
          <p:spPr bwMode="auto">
            <a:xfrm>
              <a:off x="7843664" y="2384498"/>
              <a:ext cx="2637756" cy="1878977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029625" y="2657015"/>
              <a:ext cx="2358176" cy="131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柳树长出了新芽，在微风的吹拂下翩翩起舞，远远望去，就像一个长辫子的小姑娘。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5119" r="3482" b="5195"/>
          <a:stretch>
            <a:fillRect/>
          </a:stretch>
        </p:blipFill>
        <p:spPr>
          <a:xfrm>
            <a:off x="1139371" y="305708"/>
            <a:ext cx="10043886" cy="613954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623600" y="2288730"/>
            <a:ext cx="3025863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765">
              <a:lnSpc>
                <a:spcPct val="150000"/>
              </a:lnSpc>
              <a:defRPr/>
            </a:pPr>
            <a:r>
              <a:rPr lang="zh-CN" altLang="en-US" sz="3200">
                <a:solidFill>
                  <a:srgbClr val="FE6933"/>
                </a:solidFill>
                <a:cs typeface="+mn-ea"/>
                <a:sym typeface="+mn-lt"/>
              </a:rPr>
              <a:t>春天来了</a:t>
            </a:r>
          </a:p>
        </p:txBody>
      </p:sp>
      <p:sp>
        <p:nvSpPr>
          <p:cNvPr id="24" name="矩形 23"/>
          <p:cNvSpPr/>
          <p:nvPr/>
        </p:nvSpPr>
        <p:spPr>
          <a:xfrm>
            <a:off x="3136516" y="2971902"/>
            <a:ext cx="63195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草地上，小朋友们兴高采烈地放风筝。一只只风筝飞上天空，顿时，天空中绽开了朵朵鲜花，美丽极了。大人们也拿着渔具到河边钓鱼，他们纹丝不动地坐在椅子上，等待着鱼儿上钩。农民伯伯们也开始了辛勤的劳动，施肥、播种、插秧。田野里出现了一片忙碌的景象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0" t="37013" r="39844" b="42175"/>
          <a:stretch>
            <a:fillRect/>
          </a:stretch>
        </p:blipFill>
        <p:spPr>
          <a:xfrm flipH="1">
            <a:off x="152400" y="4291155"/>
            <a:ext cx="2931885" cy="2509695"/>
          </a:xfrm>
          <a:custGeom>
            <a:avLst/>
            <a:gdLst>
              <a:gd name="connsiteX0" fmla="*/ 2931885 w 2931885"/>
              <a:gd name="connsiteY0" fmla="*/ 0 h 2509695"/>
              <a:gd name="connsiteX1" fmla="*/ 0 w 2931885"/>
              <a:gd name="connsiteY1" fmla="*/ 0 h 2509695"/>
              <a:gd name="connsiteX2" fmla="*/ 0 w 2931885"/>
              <a:gd name="connsiteY2" fmla="*/ 1426022 h 2509695"/>
              <a:gd name="connsiteX3" fmla="*/ 174171 w 2931885"/>
              <a:gd name="connsiteY3" fmla="*/ 1426022 h 2509695"/>
              <a:gd name="connsiteX4" fmla="*/ 174171 w 2931885"/>
              <a:gd name="connsiteY4" fmla="*/ 2154095 h 2509695"/>
              <a:gd name="connsiteX5" fmla="*/ 0 w 2931885"/>
              <a:gd name="connsiteY5" fmla="*/ 2154095 h 2509695"/>
              <a:gd name="connsiteX6" fmla="*/ 0 w 2931885"/>
              <a:gd name="connsiteY6" fmla="*/ 2509695 h 2509695"/>
              <a:gd name="connsiteX7" fmla="*/ 2931885 w 2931885"/>
              <a:gd name="connsiteY7" fmla="*/ 2509695 h 250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885" h="2509695">
                <a:moveTo>
                  <a:pt x="2931885" y="0"/>
                </a:moveTo>
                <a:lnTo>
                  <a:pt x="0" y="0"/>
                </a:lnTo>
                <a:lnTo>
                  <a:pt x="0" y="1426022"/>
                </a:lnTo>
                <a:lnTo>
                  <a:pt x="174171" y="1426022"/>
                </a:lnTo>
                <a:lnTo>
                  <a:pt x="174171" y="2154095"/>
                </a:lnTo>
                <a:lnTo>
                  <a:pt x="0" y="2154095"/>
                </a:lnTo>
                <a:lnTo>
                  <a:pt x="0" y="2509695"/>
                </a:lnTo>
                <a:lnTo>
                  <a:pt x="2931885" y="2509695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3" r="6481" b="13610"/>
          <a:stretch>
            <a:fillRect/>
          </a:stretch>
        </p:blipFill>
        <p:spPr>
          <a:xfrm>
            <a:off x="4093029" y="511628"/>
            <a:ext cx="7649029" cy="58347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33586" r="62078" b="16311"/>
          <a:stretch>
            <a:fillRect/>
          </a:stretch>
        </p:blipFill>
        <p:spPr>
          <a:xfrm>
            <a:off x="638629" y="3875315"/>
            <a:ext cx="2307771" cy="2641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9" t="50550" r="18116" b="20131"/>
          <a:stretch>
            <a:fillRect/>
          </a:stretch>
        </p:blipFill>
        <p:spPr>
          <a:xfrm>
            <a:off x="3679371" y="4669972"/>
            <a:ext cx="1509486" cy="15457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713756" y="1852125"/>
            <a:ext cx="3025863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765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FE6933"/>
                </a:solidFill>
                <a:cs typeface="+mn-ea"/>
                <a:sym typeface="+mn-lt"/>
              </a:rPr>
              <a:t>春天来了</a:t>
            </a:r>
          </a:p>
        </p:txBody>
      </p:sp>
      <p:sp>
        <p:nvSpPr>
          <p:cNvPr id="10" name="矩形 9"/>
          <p:cNvSpPr/>
          <p:nvPr/>
        </p:nvSpPr>
        <p:spPr>
          <a:xfrm>
            <a:off x="5422517" y="2607869"/>
            <a:ext cx="56083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只只风筝飞上天空，顿时，天空中绽开了朵朵鲜花，美丽极了。大人们也拿着渔具到河边钓鱼，他们纹丝不动地坐在椅子上，等待着鱼儿上钩。农民伯伯们也开始了辛勤的劳动，施肥、播种、插秧。田野里出现了一片忙碌的景象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6" b="58978"/>
          <a:stretch>
            <a:fillRect/>
          </a:stretch>
        </p:blipFill>
        <p:spPr>
          <a:xfrm>
            <a:off x="1625526" y="1062000"/>
            <a:ext cx="2053845" cy="2813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2"/>
          <a:stretch>
            <a:fillRect/>
          </a:stretch>
        </p:blipFill>
        <p:spPr>
          <a:xfrm>
            <a:off x="654643" y="-1"/>
            <a:ext cx="9148887" cy="65005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365" y="1739156"/>
            <a:ext cx="824053" cy="8240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555" y="2614563"/>
            <a:ext cx="4221046" cy="422104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735432" y="3042287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6000" dirty="0">
                <a:solidFill>
                  <a:srgbClr val="394F60"/>
                </a:solidFill>
                <a:latin typeface="包图小白体" panose="02010601030101010101" pitchFamily="2" charset="-122"/>
                <a:ea typeface="包图小白体" panose="02010601030101010101" pitchFamily="2" charset="-122"/>
                <a:cs typeface="+mn-ea"/>
                <a:sym typeface="+mn-lt"/>
              </a:rPr>
              <a:t>谢谢大家的观看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824173" y="4043436"/>
            <a:ext cx="526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Cute cartoon piggy page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94F60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8" t="27430" r="23709" b="47907"/>
          <a:stretch>
            <a:fillRect/>
          </a:stretch>
        </p:blipFill>
        <p:spPr>
          <a:xfrm>
            <a:off x="654643" y="951756"/>
            <a:ext cx="825500" cy="7874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t="13721" r="45219" b="28086"/>
          <a:stretch>
            <a:fillRect/>
          </a:stretch>
        </p:blipFill>
        <p:spPr>
          <a:xfrm rot="20835051">
            <a:off x="2563609" y="685798"/>
            <a:ext cx="1200226" cy="1721334"/>
          </a:xfrm>
          <a:prstGeom prst="rect">
            <a:avLst/>
          </a:prstGeom>
        </p:spPr>
      </p:pic>
      <p:sp>
        <p:nvSpPr>
          <p:cNvPr id="11" name="TextBox 25"/>
          <p:cNvSpPr txBox="1"/>
          <p:nvPr/>
        </p:nvSpPr>
        <p:spPr>
          <a:xfrm>
            <a:off x="3095515" y="4566506"/>
            <a:ext cx="472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主讲人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：</a:t>
            </a:r>
            <a:r>
              <a:rPr lang="zh-CN" altLang="en-US" dirty="0">
                <a:solidFill>
                  <a:srgbClr val="394F60"/>
                </a:solidFill>
                <a:latin typeface="微软雅黑"/>
                <a:ea typeface="微软雅黑"/>
                <a:cs typeface="+mn-ea"/>
                <a:sym typeface="+mn-lt"/>
              </a:rPr>
              <a:t>优品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PPT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时间：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 20XX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4F6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26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" presetClass="entr" presetSubtype="2" accel="40000" decel="6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6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650"/>
                            </p:stCondLst>
                            <p:childTnLst>
                              <p:par>
                                <p:cTn id="50" presetID="8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78" y="481440"/>
            <a:ext cx="2885032" cy="3052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95" y="3098654"/>
            <a:ext cx="2260515" cy="30524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73" y="4522208"/>
            <a:ext cx="3357571" cy="21404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8" y="1836032"/>
            <a:ext cx="2216751" cy="10798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09" y="-192826"/>
            <a:ext cx="3052435" cy="30524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51" y="841334"/>
            <a:ext cx="2349502" cy="13917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6" b="58978"/>
          <a:stretch>
            <a:fillRect/>
          </a:stretch>
        </p:blipFill>
        <p:spPr>
          <a:xfrm>
            <a:off x="4229613" y="-273315"/>
            <a:ext cx="2053845" cy="28133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80464" r="23501" b="-3955"/>
          <a:stretch>
            <a:fillRect/>
          </a:stretch>
        </p:blipFill>
        <p:spPr>
          <a:xfrm>
            <a:off x="0" y="5496209"/>
            <a:ext cx="2945003" cy="1611086"/>
          </a:xfrm>
          <a:custGeom>
            <a:avLst/>
            <a:gdLst>
              <a:gd name="connsiteX0" fmla="*/ 644962 w 2945003"/>
              <a:gd name="connsiteY0" fmla="*/ 0 h 1611086"/>
              <a:gd name="connsiteX1" fmla="*/ 2670375 w 2945003"/>
              <a:gd name="connsiteY1" fmla="*/ 0 h 1611086"/>
              <a:gd name="connsiteX2" fmla="*/ 2733137 w 2945003"/>
              <a:gd name="connsiteY2" fmla="*/ 62762 h 1611086"/>
              <a:gd name="connsiteX3" fmla="*/ 2704170 w 2945003"/>
              <a:gd name="connsiteY3" fmla="*/ 0 h 1611086"/>
              <a:gd name="connsiteX4" fmla="*/ 2707477 w 2945003"/>
              <a:gd name="connsiteY4" fmla="*/ 0 h 1611086"/>
              <a:gd name="connsiteX5" fmla="*/ 2936337 w 2945003"/>
              <a:gd name="connsiteY5" fmla="*/ 469162 h 1611086"/>
              <a:gd name="connsiteX6" fmla="*/ 2945003 w 2945003"/>
              <a:gd name="connsiteY6" fmla="*/ 467959 h 1611086"/>
              <a:gd name="connsiteX7" fmla="*/ 2945003 w 2945003"/>
              <a:gd name="connsiteY7" fmla="*/ 1611086 h 1611086"/>
              <a:gd name="connsiteX8" fmla="*/ 0 w 2945003"/>
              <a:gd name="connsiteY8" fmla="*/ 1611086 h 1611086"/>
              <a:gd name="connsiteX9" fmla="*/ 0 w 2945003"/>
              <a:gd name="connsiteY9" fmla="*/ 389206 h 1611086"/>
              <a:gd name="connsiteX10" fmla="*/ 280223 w 2945003"/>
              <a:gd name="connsiteY10" fmla="*/ 353048 h 1611086"/>
              <a:gd name="connsiteX11" fmla="*/ 585023 w 2945003"/>
              <a:gd name="connsiteY11" fmla="*/ 149848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5003" h="1611086">
                <a:moveTo>
                  <a:pt x="644962" y="0"/>
                </a:moveTo>
                <a:lnTo>
                  <a:pt x="2670375" y="0"/>
                </a:lnTo>
                <a:lnTo>
                  <a:pt x="2733137" y="62762"/>
                </a:lnTo>
                <a:lnTo>
                  <a:pt x="2704170" y="0"/>
                </a:lnTo>
                <a:lnTo>
                  <a:pt x="2707477" y="0"/>
                </a:lnTo>
                <a:lnTo>
                  <a:pt x="2936337" y="469162"/>
                </a:lnTo>
                <a:lnTo>
                  <a:pt x="2945003" y="467959"/>
                </a:lnTo>
                <a:lnTo>
                  <a:pt x="2945003" y="1611086"/>
                </a:lnTo>
                <a:lnTo>
                  <a:pt x="0" y="1611086"/>
                </a:lnTo>
                <a:lnTo>
                  <a:pt x="0" y="389206"/>
                </a:lnTo>
                <a:lnTo>
                  <a:pt x="280223" y="353048"/>
                </a:lnTo>
                <a:lnTo>
                  <a:pt x="585023" y="149848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0" y="93413"/>
            <a:ext cx="1321368" cy="13213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31" y="2540000"/>
            <a:ext cx="2190012" cy="17094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9" y="3022071"/>
            <a:ext cx="2160183" cy="21601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83" y="4102163"/>
            <a:ext cx="2160183" cy="13917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67" y="4642105"/>
            <a:ext cx="2882495" cy="2882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03" y="5256737"/>
            <a:ext cx="2400991" cy="24009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560" y="158036"/>
            <a:ext cx="7080062" cy="44250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44" y="858563"/>
            <a:ext cx="1568468" cy="160457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99" y="2064660"/>
            <a:ext cx="2843343" cy="177708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3" y="4763887"/>
            <a:ext cx="2247609" cy="17613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8" y="-136633"/>
            <a:ext cx="2400991" cy="24009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19" y="4119763"/>
            <a:ext cx="2400991" cy="24009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09" y="6054269"/>
            <a:ext cx="1270382" cy="7448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50" y="3166212"/>
            <a:ext cx="1312962" cy="6952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78" y="38841"/>
            <a:ext cx="1335268" cy="860439"/>
          </a:xfrm>
          <a:prstGeom prst="rect">
            <a:avLst/>
          </a:prstGeom>
        </p:spPr>
      </p:pic>
      <p:pic>
        <p:nvPicPr>
          <p:cNvPr id="22" name="图片 21" descr="图片包含 轮子&#10;&#10;已生成高可信度的说明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94" y="1207233"/>
            <a:ext cx="3332043" cy="81269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4" r="19428" b="56679"/>
          <a:stretch>
            <a:fillRect/>
          </a:stretch>
        </p:blipFill>
        <p:spPr>
          <a:xfrm>
            <a:off x="10253890" y="5736945"/>
            <a:ext cx="914905" cy="899906"/>
          </a:xfrm>
          <a:custGeom>
            <a:avLst/>
            <a:gdLst>
              <a:gd name="connsiteX0" fmla="*/ 0 w 2324101"/>
              <a:gd name="connsiteY0" fmla="*/ 0 h 2286000"/>
              <a:gd name="connsiteX1" fmla="*/ 2324101 w 2324101"/>
              <a:gd name="connsiteY1" fmla="*/ 0 h 2286000"/>
              <a:gd name="connsiteX2" fmla="*/ 2324101 w 2324101"/>
              <a:gd name="connsiteY2" fmla="*/ 1092835 h 2286000"/>
              <a:gd name="connsiteX3" fmla="*/ 1828801 w 2324101"/>
              <a:gd name="connsiteY3" fmla="*/ 1117600 h 2286000"/>
              <a:gd name="connsiteX4" fmla="*/ 1168401 w 2324101"/>
              <a:gd name="connsiteY4" fmla="*/ 2108200 h 2286000"/>
              <a:gd name="connsiteX5" fmla="*/ 1200314 w 2324101"/>
              <a:gd name="connsiteY5" fmla="*/ 2286000 h 2286000"/>
              <a:gd name="connsiteX6" fmla="*/ 0 w 2324101"/>
              <a:gd name="connsiteY6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1" h="2286000">
                <a:moveTo>
                  <a:pt x="0" y="0"/>
                </a:moveTo>
                <a:lnTo>
                  <a:pt x="2324101" y="0"/>
                </a:lnTo>
                <a:lnTo>
                  <a:pt x="2324101" y="1092835"/>
                </a:lnTo>
                <a:lnTo>
                  <a:pt x="1828801" y="1117600"/>
                </a:lnTo>
                <a:lnTo>
                  <a:pt x="1168401" y="2108200"/>
                </a:lnTo>
                <a:lnTo>
                  <a:pt x="1200314" y="2286000"/>
                </a:lnTo>
                <a:lnTo>
                  <a:pt x="0" y="228600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3" t="21780" r="-463" b="45488"/>
          <a:stretch>
            <a:fillRect/>
          </a:stretch>
        </p:blipFill>
        <p:spPr>
          <a:xfrm>
            <a:off x="6668255" y="3474165"/>
            <a:ext cx="3584225" cy="2065486"/>
          </a:xfrm>
          <a:custGeom>
            <a:avLst/>
            <a:gdLst>
              <a:gd name="connsiteX0" fmla="*/ 1018428 w 5178985"/>
              <a:gd name="connsiteY0" fmla="*/ 0 h 2984500"/>
              <a:gd name="connsiteX1" fmla="*/ 5178985 w 5178985"/>
              <a:gd name="connsiteY1" fmla="*/ 0 h 2984500"/>
              <a:gd name="connsiteX2" fmla="*/ 5178985 w 5178985"/>
              <a:gd name="connsiteY2" fmla="*/ 2984500 h 2984500"/>
              <a:gd name="connsiteX3" fmla="*/ 0 w 5178985"/>
              <a:gd name="connsiteY3" fmla="*/ 2984500 h 2984500"/>
              <a:gd name="connsiteX4" fmla="*/ 0 w 5178985"/>
              <a:gd name="connsiteY4" fmla="*/ 1625600 h 2984500"/>
              <a:gd name="connsiteX5" fmla="*/ 1018428 w 5178985"/>
              <a:gd name="connsiteY5" fmla="*/ 162560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8985" h="2984500">
                <a:moveTo>
                  <a:pt x="1018428" y="0"/>
                </a:moveTo>
                <a:lnTo>
                  <a:pt x="5178985" y="0"/>
                </a:lnTo>
                <a:lnTo>
                  <a:pt x="5178985" y="2984500"/>
                </a:lnTo>
                <a:lnTo>
                  <a:pt x="0" y="2984500"/>
                </a:lnTo>
                <a:lnTo>
                  <a:pt x="0" y="1625600"/>
                </a:lnTo>
                <a:lnTo>
                  <a:pt x="1018428" y="162560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35" y="3296945"/>
            <a:ext cx="1836144" cy="25933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29" y="4710236"/>
            <a:ext cx="2400991" cy="240099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19475" r="48455" b="9584"/>
          <a:stretch>
            <a:fillRect/>
          </a:stretch>
        </p:blipFill>
        <p:spPr>
          <a:xfrm>
            <a:off x="10960906" y="2153966"/>
            <a:ext cx="994665" cy="1007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48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0" y="5272295"/>
            <a:ext cx="12192000" cy="1585704"/>
            <a:chOff x="0" y="5272295"/>
            <a:chExt cx="12192000" cy="1585704"/>
          </a:xfrm>
        </p:grpSpPr>
        <p:sp>
          <p:nvSpPr>
            <p:cNvPr id="21" name="矩形 1"/>
            <p:cNvSpPr/>
            <p:nvPr/>
          </p:nvSpPr>
          <p:spPr>
            <a:xfrm>
              <a:off x="0" y="6185147"/>
              <a:ext cx="12192000" cy="672852"/>
            </a:xfrm>
            <a:custGeom>
              <a:avLst/>
              <a:gdLst>
                <a:gd name="connsiteX0" fmla="*/ 0 w 8076828"/>
                <a:gd name="connsiteY0" fmla="*/ 0 h 590935"/>
                <a:gd name="connsiteX1" fmla="*/ 8076828 w 8076828"/>
                <a:gd name="connsiteY1" fmla="*/ 0 h 590935"/>
                <a:gd name="connsiteX2" fmla="*/ 8076828 w 8076828"/>
                <a:gd name="connsiteY2" fmla="*/ 590935 h 590935"/>
                <a:gd name="connsiteX3" fmla="*/ 0 w 8076828"/>
                <a:gd name="connsiteY3" fmla="*/ 590935 h 590935"/>
                <a:gd name="connsiteX4" fmla="*/ 0 w 8076828"/>
                <a:gd name="connsiteY4" fmla="*/ 0 h 590935"/>
                <a:gd name="connsiteX0-1" fmla="*/ 0 w 8076828"/>
                <a:gd name="connsiteY0-2" fmla="*/ 0 h 590935"/>
                <a:gd name="connsiteX1-3" fmla="*/ 4222750 w 8076828"/>
                <a:gd name="connsiteY1-4" fmla="*/ 385 h 590935"/>
                <a:gd name="connsiteX2-5" fmla="*/ 8076828 w 8076828"/>
                <a:gd name="connsiteY2-6" fmla="*/ 0 h 590935"/>
                <a:gd name="connsiteX3-7" fmla="*/ 8076828 w 8076828"/>
                <a:gd name="connsiteY3-8" fmla="*/ 590935 h 590935"/>
                <a:gd name="connsiteX4-9" fmla="*/ 0 w 8076828"/>
                <a:gd name="connsiteY4-10" fmla="*/ 590935 h 590935"/>
                <a:gd name="connsiteX5" fmla="*/ 0 w 8076828"/>
                <a:gd name="connsiteY5" fmla="*/ 0 h 590935"/>
                <a:gd name="connsiteX0-11" fmla="*/ 0 w 8076828"/>
                <a:gd name="connsiteY0-12" fmla="*/ 75815 h 666750"/>
                <a:gd name="connsiteX1-13" fmla="*/ 4197350 w 8076828"/>
                <a:gd name="connsiteY1-14" fmla="*/ 0 h 666750"/>
                <a:gd name="connsiteX2-15" fmla="*/ 8076828 w 8076828"/>
                <a:gd name="connsiteY2-16" fmla="*/ 75815 h 666750"/>
                <a:gd name="connsiteX3-17" fmla="*/ 8076828 w 8076828"/>
                <a:gd name="connsiteY3-18" fmla="*/ 666750 h 666750"/>
                <a:gd name="connsiteX4-19" fmla="*/ 0 w 8076828"/>
                <a:gd name="connsiteY4-20" fmla="*/ 666750 h 666750"/>
                <a:gd name="connsiteX5-21" fmla="*/ 0 w 8076828"/>
                <a:gd name="connsiteY5-22" fmla="*/ 75815 h 666750"/>
                <a:gd name="connsiteX0-23" fmla="*/ 0 w 8076828"/>
                <a:gd name="connsiteY0-24" fmla="*/ 81146 h 672081"/>
                <a:gd name="connsiteX1-25" fmla="*/ 4197350 w 8076828"/>
                <a:gd name="connsiteY1-26" fmla="*/ 5331 h 672081"/>
                <a:gd name="connsiteX2-27" fmla="*/ 8076828 w 8076828"/>
                <a:gd name="connsiteY2-28" fmla="*/ 81146 h 672081"/>
                <a:gd name="connsiteX3-29" fmla="*/ 8076828 w 8076828"/>
                <a:gd name="connsiteY3-30" fmla="*/ 672081 h 672081"/>
                <a:gd name="connsiteX4-31" fmla="*/ 0 w 8076828"/>
                <a:gd name="connsiteY4-32" fmla="*/ 672081 h 672081"/>
                <a:gd name="connsiteX5-33" fmla="*/ 0 w 8076828"/>
                <a:gd name="connsiteY5-34" fmla="*/ 81146 h 672081"/>
                <a:gd name="connsiteX0-35" fmla="*/ 0 w 8076828"/>
                <a:gd name="connsiteY0-36" fmla="*/ 97083 h 688018"/>
                <a:gd name="connsiteX1-37" fmla="*/ 2157274 w 8076828"/>
                <a:gd name="connsiteY1-38" fmla="*/ 0 h 688018"/>
                <a:gd name="connsiteX2-39" fmla="*/ 4197350 w 8076828"/>
                <a:gd name="connsiteY2-40" fmla="*/ 21268 h 688018"/>
                <a:gd name="connsiteX3-41" fmla="*/ 8076828 w 8076828"/>
                <a:gd name="connsiteY3-42" fmla="*/ 97083 h 688018"/>
                <a:gd name="connsiteX4-43" fmla="*/ 8076828 w 8076828"/>
                <a:gd name="connsiteY4-44" fmla="*/ 688018 h 688018"/>
                <a:gd name="connsiteX5-45" fmla="*/ 0 w 8076828"/>
                <a:gd name="connsiteY5-46" fmla="*/ 688018 h 688018"/>
                <a:gd name="connsiteX6" fmla="*/ 0 w 8076828"/>
                <a:gd name="connsiteY6" fmla="*/ 97083 h 688018"/>
                <a:gd name="connsiteX0-47" fmla="*/ 0 w 8076828"/>
                <a:gd name="connsiteY0-48" fmla="*/ 97083 h 688018"/>
                <a:gd name="connsiteX1-49" fmla="*/ 2157274 w 8076828"/>
                <a:gd name="connsiteY1-50" fmla="*/ 0 h 688018"/>
                <a:gd name="connsiteX2-51" fmla="*/ 4197350 w 8076828"/>
                <a:gd name="connsiteY2-52" fmla="*/ 21268 h 688018"/>
                <a:gd name="connsiteX3-53" fmla="*/ 6391922 w 8076828"/>
                <a:gd name="connsiteY3-54" fmla="*/ 53266 h 688018"/>
                <a:gd name="connsiteX4-55" fmla="*/ 8076828 w 8076828"/>
                <a:gd name="connsiteY4-56" fmla="*/ 97083 h 688018"/>
                <a:gd name="connsiteX5-57" fmla="*/ 8076828 w 8076828"/>
                <a:gd name="connsiteY5-58" fmla="*/ 688018 h 688018"/>
                <a:gd name="connsiteX6-59" fmla="*/ 0 w 8076828"/>
                <a:gd name="connsiteY6-60" fmla="*/ 688018 h 688018"/>
                <a:gd name="connsiteX7" fmla="*/ 0 w 8076828"/>
                <a:gd name="connsiteY7" fmla="*/ 97083 h 688018"/>
                <a:gd name="connsiteX0-61" fmla="*/ 0 w 8076828"/>
                <a:gd name="connsiteY0-62" fmla="*/ 75815 h 666750"/>
                <a:gd name="connsiteX1-63" fmla="*/ 2166799 w 8076828"/>
                <a:gd name="connsiteY1-64" fmla="*/ 16832 h 666750"/>
                <a:gd name="connsiteX2-65" fmla="*/ 4197350 w 8076828"/>
                <a:gd name="connsiteY2-66" fmla="*/ 0 h 666750"/>
                <a:gd name="connsiteX3-67" fmla="*/ 6391922 w 8076828"/>
                <a:gd name="connsiteY3-68" fmla="*/ 31998 h 666750"/>
                <a:gd name="connsiteX4-69" fmla="*/ 8076828 w 8076828"/>
                <a:gd name="connsiteY4-70" fmla="*/ 75815 h 666750"/>
                <a:gd name="connsiteX5-71" fmla="*/ 8076828 w 8076828"/>
                <a:gd name="connsiteY5-72" fmla="*/ 666750 h 666750"/>
                <a:gd name="connsiteX6-73" fmla="*/ 0 w 8076828"/>
                <a:gd name="connsiteY6-74" fmla="*/ 666750 h 666750"/>
                <a:gd name="connsiteX7-75" fmla="*/ 0 w 8076828"/>
                <a:gd name="connsiteY7-76" fmla="*/ 75815 h 666750"/>
                <a:gd name="connsiteX0-77" fmla="*/ 0 w 8076828"/>
                <a:gd name="connsiteY0-78" fmla="*/ 123440 h 714375"/>
                <a:gd name="connsiteX1-79" fmla="*/ 2166799 w 8076828"/>
                <a:gd name="connsiteY1-80" fmla="*/ 64457 h 714375"/>
                <a:gd name="connsiteX2-81" fmla="*/ 4102100 w 8076828"/>
                <a:gd name="connsiteY2-82" fmla="*/ 0 h 714375"/>
                <a:gd name="connsiteX3-83" fmla="*/ 6391922 w 8076828"/>
                <a:gd name="connsiteY3-84" fmla="*/ 79623 h 714375"/>
                <a:gd name="connsiteX4-85" fmla="*/ 8076828 w 8076828"/>
                <a:gd name="connsiteY4-86" fmla="*/ 123440 h 714375"/>
                <a:gd name="connsiteX5-87" fmla="*/ 8076828 w 8076828"/>
                <a:gd name="connsiteY5-88" fmla="*/ 714375 h 714375"/>
                <a:gd name="connsiteX6-89" fmla="*/ 0 w 8076828"/>
                <a:gd name="connsiteY6-90" fmla="*/ 714375 h 714375"/>
                <a:gd name="connsiteX7-91" fmla="*/ 0 w 8076828"/>
                <a:gd name="connsiteY7-92" fmla="*/ 123440 h 714375"/>
                <a:gd name="connsiteX0-93" fmla="*/ 0 w 8076828"/>
                <a:gd name="connsiteY0-94" fmla="*/ 123440 h 714375"/>
                <a:gd name="connsiteX1-95" fmla="*/ 2252524 w 8076828"/>
                <a:gd name="connsiteY1-96" fmla="*/ 245432 h 714375"/>
                <a:gd name="connsiteX2-97" fmla="*/ 4102100 w 8076828"/>
                <a:gd name="connsiteY2-98" fmla="*/ 0 h 714375"/>
                <a:gd name="connsiteX3-99" fmla="*/ 6391922 w 8076828"/>
                <a:gd name="connsiteY3-100" fmla="*/ 79623 h 714375"/>
                <a:gd name="connsiteX4-101" fmla="*/ 8076828 w 8076828"/>
                <a:gd name="connsiteY4-102" fmla="*/ 123440 h 714375"/>
                <a:gd name="connsiteX5-103" fmla="*/ 8076828 w 8076828"/>
                <a:gd name="connsiteY5-104" fmla="*/ 714375 h 714375"/>
                <a:gd name="connsiteX6-105" fmla="*/ 0 w 8076828"/>
                <a:gd name="connsiteY6-106" fmla="*/ 714375 h 714375"/>
                <a:gd name="connsiteX7-107" fmla="*/ 0 w 8076828"/>
                <a:gd name="connsiteY7-108" fmla="*/ 123440 h 714375"/>
                <a:gd name="connsiteX0-109" fmla="*/ 0 w 8076828"/>
                <a:gd name="connsiteY0-110" fmla="*/ 43817 h 634752"/>
                <a:gd name="connsiteX1-111" fmla="*/ 2252524 w 8076828"/>
                <a:gd name="connsiteY1-112" fmla="*/ 165809 h 634752"/>
                <a:gd name="connsiteX2-113" fmla="*/ 4064000 w 8076828"/>
                <a:gd name="connsiteY2-114" fmla="*/ 25152 h 634752"/>
                <a:gd name="connsiteX3-115" fmla="*/ 6391922 w 8076828"/>
                <a:gd name="connsiteY3-116" fmla="*/ 0 h 634752"/>
                <a:gd name="connsiteX4-117" fmla="*/ 8076828 w 8076828"/>
                <a:gd name="connsiteY4-118" fmla="*/ 43817 h 634752"/>
                <a:gd name="connsiteX5-119" fmla="*/ 8076828 w 8076828"/>
                <a:gd name="connsiteY5-120" fmla="*/ 634752 h 634752"/>
                <a:gd name="connsiteX6-121" fmla="*/ 0 w 8076828"/>
                <a:gd name="connsiteY6-122" fmla="*/ 634752 h 634752"/>
                <a:gd name="connsiteX7-123" fmla="*/ 0 w 8076828"/>
                <a:gd name="connsiteY7-124" fmla="*/ 43817 h 634752"/>
                <a:gd name="connsiteX0-125" fmla="*/ 0 w 8076828"/>
                <a:gd name="connsiteY0-126" fmla="*/ 81917 h 672852"/>
                <a:gd name="connsiteX1-127" fmla="*/ 2252524 w 8076828"/>
                <a:gd name="connsiteY1-128" fmla="*/ 203909 h 672852"/>
                <a:gd name="connsiteX2-129" fmla="*/ 4064000 w 8076828"/>
                <a:gd name="connsiteY2-130" fmla="*/ 63252 h 672852"/>
                <a:gd name="connsiteX3-131" fmla="*/ 6439547 w 8076828"/>
                <a:gd name="connsiteY3-132" fmla="*/ 0 h 672852"/>
                <a:gd name="connsiteX4-133" fmla="*/ 8076828 w 8076828"/>
                <a:gd name="connsiteY4-134" fmla="*/ 81917 h 672852"/>
                <a:gd name="connsiteX5-135" fmla="*/ 8076828 w 8076828"/>
                <a:gd name="connsiteY5-136" fmla="*/ 672852 h 672852"/>
                <a:gd name="connsiteX6-137" fmla="*/ 0 w 8076828"/>
                <a:gd name="connsiteY6-138" fmla="*/ 672852 h 672852"/>
                <a:gd name="connsiteX7-139" fmla="*/ 0 w 8076828"/>
                <a:gd name="connsiteY7-140" fmla="*/ 81917 h 672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59" y="connsiteY6-60"/>
                </a:cxn>
                <a:cxn ang="0">
                  <a:pos x="connsiteX7-75" y="connsiteY7-76"/>
                </a:cxn>
              </a:cxnLst>
              <a:rect l="l" t="t" r="r" b="b"/>
              <a:pathLst>
                <a:path w="8076828" h="672852">
                  <a:moveTo>
                    <a:pt x="0" y="81917"/>
                  </a:moveTo>
                  <a:cubicBezTo>
                    <a:pt x="359546" y="-32753"/>
                    <a:pt x="1552966" y="216545"/>
                    <a:pt x="2252524" y="203909"/>
                  </a:cubicBezTo>
                  <a:cubicBezTo>
                    <a:pt x="2869049" y="122098"/>
                    <a:pt x="3366163" y="97237"/>
                    <a:pt x="4064000" y="63252"/>
                  </a:cubicBezTo>
                  <a:cubicBezTo>
                    <a:pt x="4761837" y="29267"/>
                    <a:pt x="5647698" y="21084"/>
                    <a:pt x="6439547" y="0"/>
                  </a:cubicBezTo>
                  <a:lnTo>
                    <a:pt x="8076828" y="81917"/>
                  </a:lnTo>
                  <a:lnTo>
                    <a:pt x="8076828" y="672852"/>
                  </a:lnTo>
                  <a:lnTo>
                    <a:pt x="0" y="672852"/>
                  </a:lnTo>
                  <a:lnTo>
                    <a:pt x="0" y="81917"/>
                  </a:lnTo>
                  <a:close/>
                </a:path>
              </a:pathLst>
            </a:custGeom>
            <a:solidFill>
              <a:srgbClr val="6FBA2A"/>
            </a:solidFill>
            <a:ln>
              <a:solidFill>
                <a:srgbClr val="6FB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E693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4" r="19428" b="56679"/>
            <a:stretch>
              <a:fillRect/>
            </a:stretch>
          </p:blipFill>
          <p:spPr>
            <a:xfrm>
              <a:off x="513530" y="5272295"/>
              <a:ext cx="1608443" cy="1582074"/>
            </a:xfrm>
            <a:custGeom>
              <a:avLst/>
              <a:gdLst>
                <a:gd name="connsiteX0" fmla="*/ 0 w 2324101"/>
                <a:gd name="connsiteY0" fmla="*/ 0 h 2286000"/>
                <a:gd name="connsiteX1" fmla="*/ 2324101 w 2324101"/>
                <a:gd name="connsiteY1" fmla="*/ 0 h 2286000"/>
                <a:gd name="connsiteX2" fmla="*/ 2324101 w 2324101"/>
                <a:gd name="connsiteY2" fmla="*/ 1092835 h 2286000"/>
                <a:gd name="connsiteX3" fmla="*/ 1828801 w 2324101"/>
                <a:gd name="connsiteY3" fmla="*/ 1117600 h 2286000"/>
                <a:gd name="connsiteX4" fmla="*/ 1168401 w 2324101"/>
                <a:gd name="connsiteY4" fmla="*/ 2108200 h 2286000"/>
                <a:gd name="connsiteX5" fmla="*/ 1200314 w 2324101"/>
                <a:gd name="connsiteY5" fmla="*/ 2286000 h 2286000"/>
                <a:gd name="connsiteX6" fmla="*/ 0 w 2324101"/>
                <a:gd name="connsiteY6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1" h="2286000">
                  <a:moveTo>
                    <a:pt x="0" y="0"/>
                  </a:moveTo>
                  <a:lnTo>
                    <a:pt x="2324101" y="0"/>
                  </a:lnTo>
                  <a:lnTo>
                    <a:pt x="2324101" y="1092835"/>
                  </a:lnTo>
                  <a:lnTo>
                    <a:pt x="1828801" y="1117600"/>
                  </a:lnTo>
                  <a:lnTo>
                    <a:pt x="1168401" y="2108200"/>
                  </a:lnTo>
                  <a:lnTo>
                    <a:pt x="1200314" y="2286000"/>
                  </a:lnTo>
                  <a:lnTo>
                    <a:pt x="0" y="2286000"/>
                  </a:lnTo>
                  <a:close/>
                </a:path>
              </a:pathLst>
            </a:cu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4" r="19428" b="56679"/>
            <a:stretch>
              <a:fillRect/>
            </a:stretch>
          </p:blipFill>
          <p:spPr>
            <a:xfrm>
              <a:off x="954054" y="5700155"/>
              <a:ext cx="1167919" cy="1148772"/>
            </a:xfrm>
            <a:custGeom>
              <a:avLst/>
              <a:gdLst>
                <a:gd name="connsiteX0" fmla="*/ 0 w 2324101"/>
                <a:gd name="connsiteY0" fmla="*/ 0 h 2286000"/>
                <a:gd name="connsiteX1" fmla="*/ 2324101 w 2324101"/>
                <a:gd name="connsiteY1" fmla="*/ 0 h 2286000"/>
                <a:gd name="connsiteX2" fmla="*/ 2324101 w 2324101"/>
                <a:gd name="connsiteY2" fmla="*/ 1092835 h 2286000"/>
                <a:gd name="connsiteX3" fmla="*/ 1828801 w 2324101"/>
                <a:gd name="connsiteY3" fmla="*/ 1117600 h 2286000"/>
                <a:gd name="connsiteX4" fmla="*/ 1168401 w 2324101"/>
                <a:gd name="connsiteY4" fmla="*/ 2108200 h 2286000"/>
                <a:gd name="connsiteX5" fmla="*/ 1200314 w 2324101"/>
                <a:gd name="connsiteY5" fmla="*/ 2286000 h 2286000"/>
                <a:gd name="connsiteX6" fmla="*/ 0 w 2324101"/>
                <a:gd name="connsiteY6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1" h="2286000">
                  <a:moveTo>
                    <a:pt x="0" y="0"/>
                  </a:moveTo>
                  <a:lnTo>
                    <a:pt x="2324101" y="0"/>
                  </a:lnTo>
                  <a:lnTo>
                    <a:pt x="2324101" y="1092835"/>
                  </a:lnTo>
                  <a:lnTo>
                    <a:pt x="1828801" y="1117600"/>
                  </a:lnTo>
                  <a:lnTo>
                    <a:pt x="1168401" y="2108200"/>
                  </a:lnTo>
                  <a:lnTo>
                    <a:pt x="1200314" y="2286000"/>
                  </a:lnTo>
                  <a:lnTo>
                    <a:pt x="0" y="2286000"/>
                  </a:lnTo>
                  <a:close/>
                </a:path>
              </a:pathLst>
            </a:custGeom>
          </p:spPr>
        </p:pic>
      </p:grp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2" t="19588" r="-1060" b="44816"/>
          <a:stretch>
            <a:fillRect/>
          </a:stretch>
        </p:blipFill>
        <p:spPr>
          <a:xfrm flipH="1">
            <a:off x="7818571" y="4287355"/>
            <a:ext cx="3901851" cy="2570645"/>
          </a:xfrm>
          <a:custGeom>
            <a:avLst/>
            <a:gdLst>
              <a:gd name="connsiteX0" fmla="*/ 3901851 w 3901851"/>
              <a:gd name="connsiteY0" fmla="*/ 0 h 2570645"/>
              <a:gd name="connsiteX1" fmla="*/ 432121 w 3901851"/>
              <a:gd name="connsiteY1" fmla="*/ 0 h 2570645"/>
              <a:gd name="connsiteX2" fmla="*/ 432121 w 3901851"/>
              <a:gd name="connsiteY2" fmla="*/ 572791 h 2570645"/>
              <a:gd name="connsiteX3" fmla="*/ 0 w 3901851"/>
              <a:gd name="connsiteY3" fmla="*/ 572791 h 2570645"/>
              <a:gd name="connsiteX4" fmla="*/ 0 w 3901851"/>
              <a:gd name="connsiteY4" fmla="*/ 2570645 h 2570645"/>
              <a:gd name="connsiteX5" fmla="*/ 878609 w 3901851"/>
              <a:gd name="connsiteY5" fmla="*/ 2570645 h 2570645"/>
              <a:gd name="connsiteX6" fmla="*/ 877890 w 3901851"/>
              <a:gd name="connsiteY6" fmla="*/ 2570253 h 2570645"/>
              <a:gd name="connsiteX7" fmla="*/ 838462 w 3901851"/>
              <a:gd name="connsiteY7" fmla="*/ 2493255 h 2570645"/>
              <a:gd name="connsiteX8" fmla="*/ 973078 w 3901851"/>
              <a:gd name="connsiteY8" fmla="*/ 2384363 h 2570645"/>
              <a:gd name="connsiteX9" fmla="*/ 1107694 w 3901851"/>
              <a:gd name="connsiteY9" fmla="*/ 2493255 h 2570645"/>
              <a:gd name="connsiteX10" fmla="*/ 1068266 w 3901851"/>
              <a:gd name="connsiteY10" fmla="*/ 2570253 h 2570645"/>
              <a:gd name="connsiteX11" fmla="*/ 1067547 w 3901851"/>
              <a:gd name="connsiteY11" fmla="*/ 2570645 h 2570645"/>
              <a:gd name="connsiteX12" fmla="*/ 3901851 w 3901851"/>
              <a:gd name="connsiteY12" fmla="*/ 2570645 h 257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01851" h="2570645">
                <a:moveTo>
                  <a:pt x="3901851" y="0"/>
                </a:moveTo>
                <a:lnTo>
                  <a:pt x="432121" y="0"/>
                </a:lnTo>
                <a:lnTo>
                  <a:pt x="432121" y="572791"/>
                </a:lnTo>
                <a:lnTo>
                  <a:pt x="0" y="572791"/>
                </a:lnTo>
                <a:lnTo>
                  <a:pt x="0" y="2570645"/>
                </a:lnTo>
                <a:lnTo>
                  <a:pt x="878609" y="2570645"/>
                </a:lnTo>
                <a:lnTo>
                  <a:pt x="877890" y="2570253"/>
                </a:lnTo>
                <a:cubicBezTo>
                  <a:pt x="853530" y="2550548"/>
                  <a:pt x="838462" y="2523325"/>
                  <a:pt x="838462" y="2493255"/>
                </a:cubicBezTo>
                <a:cubicBezTo>
                  <a:pt x="838462" y="2433116"/>
                  <a:pt x="898732" y="2384363"/>
                  <a:pt x="973078" y="2384363"/>
                </a:cubicBezTo>
                <a:cubicBezTo>
                  <a:pt x="1047424" y="2384363"/>
                  <a:pt x="1107694" y="2433116"/>
                  <a:pt x="1107694" y="2493255"/>
                </a:cubicBezTo>
                <a:cubicBezTo>
                  <a:pt x="1107694" y="2523325"/>
                  <a:pt x="1092626" y="2550548"/>
                  <a:pt x="1068266" y="2570253"/>
                </a:cubicBezTo>
                <a:lnTo>
                  <a:pt x="1067547" y="2570645"/>
                </a:lnTo>
                <a:lnTo>
                  <a:pt x="3901851" y="2570645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527552" y="-159656"/>
            <a:ext cx="10394575" cy="6720110"/>
            <a:chOff x="527552" y="-159656"/>
            <a:chExt cx="10394575" cy="6720110"/>
          </a:xfrm>
        </p:grpSpPr>
        <p:grpSp>
          <p:nvGrpSpPr>
            <p:cNvPr id="37" name="组合 36"/>
            <p:cNvGrpSpPr/>
            <p:nvPr/>
          </p:nvGrpSpPr>
          <p:grpSpPr>
            <a:xfrm>
              <a:off x="3737854" y="0"/>
              <a:ext cx="2407859" cy="6560454"/>
              <a:chOff x="3534656" y="-3641"/>
              <a:chExt cx="2009362" cy="5474708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7" t="12546" r="69886" b="-13658"/>
              <a:stretch>
                <a:fillRect/>
              </a:stretch>
            </p:blipFill>
            <p:spPr>
              <a:xfrm>
                <a:off x="3534656" y="-3641"/>
                <a:ext cx="2009362" cy="5474708"/>
              </a:xfrm>
              <a:custGeom>
                <a:avLst/>
                <a:gdLst>
                  <a:gd name="connsiteX0" fmla="*/ 0 w 1896651"/>
                  <a:gd name="connsiteY0" fmla="*/ 0 h 5110878"/>
                  <a:gd name="connsiteX1" fmla="*/ 1896651 w 1896651"/>
                  <a:gd name="connsiteY1" fmla="*/ 0 h 5110878"/>
                  <a:gd name="connsiteX2" fmla="*/ 1896651 w 1896651"/>
                  <a:gd name="connsiteY2" fmla="*/ 726486 h 5110878"/>
                  <a:gd name="connsiteX3" fmla="*/ 1503131 w 1896651"/>
                  <a:gd name="connsiteY3" fmla="*/ 726486 h 5110878"/>
                  <a:gd name="connsiteX4" fmla="*/ 1503131 w 1896651"/>
                  <a:gd name="connsiteY4" fmla="*/ 2352086 h 5110878"/>
                  <a:gd name="connsiteX5" fmla="*/ 1896651 w 1896651"/>
                  <a:gd name="connsiteY5" fmla="*/ 2352086 h 5110878"/>
                  <a:gd name="connsiteX6" fmla="*/ 1896651 w 1896651"/>
                  <a:gd name="connsiteY6" fmla="*/ 5110878 h 5110878"/>
                  <a:gd name="connsiteX7" fmla="*/ 0 w 1896651"/>
                  <a:gd name="connsiteY7" fmla="*/ 5110878 h 511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6651" h="5110878">
                    <a:moveTo>
                      <a:pt x="0" y="0"/>
                    </a:moveTo>
                    <a:lnTo>
                      <a:pt x="1896651" y="0"/>
                    </a:lnTo>
                    <a:lnTo>
                      <a:pt x="1896651" y="726486"/>
                    </a:lnTo>
                    <a:lnTo>
                      <a:pt x="1503131" y="726486"/>
                    </a:lnTo>
                    <a:lnTo>
                      <a:pt x="1503131" y="2352086"/>
                    </a:lnTo>
                    <a:lnTo>
                      <a:pt x="1896651" y="2352086"/>
                    </a:lnTo>
                    <a:lnTo>
                      <a:pt x="1896651" y="5110878"/>
                    </a:lnTo>
                    <a:lnTo>
                      <a:pt x="0" y="5110878"/>
                    </a:lnTo>
                    <a:close/>
                  </a:path>
                </a:pathLst>
              </a:custGeom>
            </p:spPr>
          </p:pic>
          <p:sp>
            <p:nvSpPr>
              <p:cNvPr id="25" name="矩形 24"/>
              <p:cNvSpPr/>
              <p:nvPr/>
            </p:nvSpPr>
            <p:spPr>
              <a:xfrm>
                <a:off x="3718555" y="3300186"/>
                <a:ext cx="1686462" cy="483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dirty="0">
                    <a:solidFill>
                      <a:srgbClr val="FE6933"/>
                    </a:solidFill>
                    <a:effectLst>
                      <a:glow rad="431800">
                        <a:schemeClr val="bg1">
                          <a:alpha val="60000"/>
                        </a:schemeClr>
                      </a:glow>
                    </a:effectLst>
                    <a:cs typeface="+mn-ea"/>
                    <a:sym typeface="+mn-lt"/>
                  </a:rPr>
                  <a:t>第二部分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27552" y="-159656"/>
              <a:ext cx="10394575" cy="5561858"/>
              <a:chOff x="527552" y="-159656"/>
              <a:chExt cx="10394575" cy="5561858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12800" y="-159656"/>
                <a:ext cx="3283456" cy="4822318"/>
                <a:chOff x="812800" y="-43542"/>
                <a:chExt cx="2740049" cy="4024232"/>
              </a:xfrm>
            </p:grpSpPr>
            <p:pic>
              <p:nvPicPr>
                <p:cNvPr id="2" name="图片 1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152" t="11546" b="9715"/>
                <a:stretch>
                  <a:fillRect/>
                </a:stretch>
              </p:blipFill>
              <p:spPr>
                <a:xfrm>
                  <a:off x="812800" y="-43542"/>
                  <a:ext cx="2740049" cy="4024232"/>
                </a:xfrm>
                <a:prstGeom prst="rect">
                  <a:avLst/>
                </a:prstGeom>
              </p:spPr>
            </p:pic>
            <p:sp>
              <p:nvSpPr>
                <p:cNvPr id="24" name="矩形 23"/>
                <p:cNvSpPr/>
                <p:nvPr/>
              </p:nvSpPr>
              <p:spPr>
                <a:xfrm>
                  <a:off x="1318696" y="2795767"/>
                  <a:ext cx="1686462" cy="4831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E6933"/>
                      </a:solidFill>
                      <a:effectLst>
                        <a:glow rad="431800">
                          <a:schemeClr val="bg1">
                            <a:alpha val="60000"/>
                          </a:schemeClr>
                        </a:glow>
                      </a:effectLst>
                      <a:uLnTx/>
                      <a:uFillTx/>
                      <a:cs typeface="+mn-ea"/>
                      <a:sym typeface="+mn-lt"/>
                    </a:rPr>
                    <a:t>第一部分</a:t>
                  </a: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8901206" y="-43543"/>
                <a:ext cx="2020921" cy="5445745"/>
                <a:chOff x="8901209" y="-43542"/>
                <a:chExt cx="1686462" cy="4544482"/>
              </a:xfrm>
            </p:grpSpPr>
            <p:pic>
              <p:nvPicPr>
                <p:cNvPr id="20" name="图片 19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7" t="12208" r="69886" b="-12208"/>
                <a:stretch>
                  <a:fillRect/>
                </a:stretch>
              </p:blipFill>
              <p:spPr>
                <a:xfrm>
                  <a:off x="8901210" y="-43542"/>
                  <a:ext cx="1686461" cy="4544482"/>
                </a:xfrm>
                <a:custGeom>
                  <a:avLst/>
                  <a:gdLst>
                    <a:gd name="connsiteX0" fmla="*/ 0 w 1896651"/>
                    <a:gd name="connsiteY0" fmla="*/ 0 h 5110878"/>
                    <a:gd name="connsiteX1" fmla="*/ 1896651 w 1896651"/>
                    <a:gd name="connsiteY1" fmla="*/ 0 h 5110878"/>
                    <a:gd name="connsiteX2" fmla="*/ 1896651 w 1896651"/>
                    <a:gd name="connsiteY2" fmla="*/ 726486 h 5110878"/>
                    <a:gd name="connsiteX3" fmla="*/ 1503131 w 1896651"/>
                    <a:gd name="connsiteY3" fmla="*/ 726486 h 5110878"/>
                    <a:gd name="connsiteX4" fmla="*/ 1503131 w 1896651"/>
                    <a:gd name="connsiteY4" fmla="*/ 2352086 h 5110878"/>
                    <a:gd name="connsiteX5" fmla="*/ 1896651 w 1896651"/>
                    <a:gd name="connsiteY5" fmla="*/ 2352086 h 5110878"/>
                    <a:gd name="connsiteX6" fmla="*/ 1896651 w 1896651"/>
                    <a:gd name="connsiteY6" fmla="*/ 5110878 h 5110878"/>
                    <a:gd name="connsiteX7" fmla="*/ 0 w 1896651"/>
                    <a:gd name="connsiteY7" fmla="*/ 5110878 h 511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6651" h="5110878">
                      <a:moveTo>
                        <a:pt x="0" y="0"/>
                      </a:moveTo>
                      <a:lnTo>
                        <a:pt x="1896651" y="0"/>
                      </a:lnTo>
                      <a:lnTo>
                        <a:pt x="1896651" y="726486"/>
                      </a:lnTo>
                      <a:lnTo>
                        <a:pt x="1503131" y="726486"/>
                      </a:lnTo>
                      <a:lnTo>
                        <a:pt x="1503131" y="2352086"/>
                      </a:lnTo>
                      <a:lnTo>
                        <a:pt x="1896651" y="2352086"/>
                      </a:lnTo>
                      <a:lnTo>
                        <a:pt x="1896651" y="5110878"/>
                      </a:lnTo>
                      <a:lnTo>
                        <a:pt x="0" y="5110878"/>
                      </a:lnTo>
                      <a:close/>
                    </a:path>
                  </a:pathLst>
                </a:custGeom>
              </p:spPr>
            </p:pic>
            <p:sp>
              <p:nvSpPr>
                <p:cNvPr id="26" name="矩形 25"/>
                <p:cNvSpPr/>
                <p:nvPr/>
              </p:nvSpPr>
              <p:spPr>
                <a:xfrm>
                  <a:off x="8901209" y="2698870"/>
                  <a:ext cx="1686462" cy="4831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3765">
                    <a:lnSpc>
                      <a:spcPct val="150000"/>
                    </a:lnSpc>
                    <a:defRPr/>
                  </a:pPr>
                  <a:r>
                    <a:rPr lang="zh-CN" altLang="en-US" sz="2400">
                      <a:solidFill>
                        <a:srgbClr val="FE6933"/>
                      </a:solidFill>
                      <a:effectLst>
                        <a:glow rad="431800">
                          <a:schemeClr val="bg1">
                            <a:alpha val="60000"/>
                          </a:schemeClr>
                        </a:glow>
                      </a:effectLst>
                      <a:cs typeface="+mn-ea"/>
                      <a:sym typeface="+mn-lt"/>
                    </a:rPr>
                    <a:t>第四部分</a:t>
                  </a: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5959924" y="-22005"/>
                <a:ext cx="2734897" cy="4472678"/>
                <a:chOff x="5959925" y="-22005"/>
                <a:chExt cx="2282276" cy="3732457"/>
              </a:xfrm>
            </p:grpSpPr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152" t="12322"/>
                <a:stretch>
                  <a:fillRect/>
                </a:stretch>
              </p:blipFill>
              <p:spPr>
                <a:xfrm>
                  <a:off x="5959925" y="-22005"/>
                  <a:ext cx="2282276" cy="3732457"/>
                </a:xfrm>
                <a:prstGeom prst="rect">
                  <a:avLst/>
                </a:prstGeom>
              </p:spPr>
            </p:pic>
            <p:sp>
              <p:nvSpPr>
                <p:cNvPr id="27" name="矩形 26"/>
                <p:cNvSpPr/>
                <p:nvPr/>
              </p:nvSpPr>
              <p:spPr>
                <a:xfrm>
                  <a:off x="6257831" y="2263803"/>
                  <a:ext cx="1686462" cy="4831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400" dirty="0">
                      <a:solidFill>
                        <a:srgbClr val="FE6933"/>
                      </a:solidFill>
                      <a:effectLst>
                        <a:glow rad="431800">
                          <a:schemeClr val="bg1">
                            <a:alpha val="60000"/>
                          </a:schemeClr>
                        </a:glow>
                      </a:effectLst>
                      <a:cs typeface="+mn-ea"/>
                      <a:sym typeface="+mn-lt"/>
                    </a:rPr>
                    <a:t>第三部分</a:t>
                  </a:r>
                </a:p>
              </p:txBody>
            </p:sp>
          </p:grpSp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06" t="8605" r="58095" b="62426"/>
              <a:stretch>
                <a:fillRect/>
              </a:stretch>
            </p:blipFill>
            <p:spPr>
              <a:xfrm rot="651148">
                <a:off x="6511965" y="4228456"/>
                <a:ext cx="1686463" cy="1049334"/>
              </a:xfrm>
              <a:prstGeom prst="rect">
                <a:avLst/>
              </a:prstGeom>
            </p:spPr>
          </p:pic>
          <p:sp>
            <p:nvSpPr>
              <p:cNvPr id="31" name="矩形 30"/>
              <p:cNvSpPr/>
              <p:nvPr/>
            </p:nvSpPr>
            <p:spPr>
              <a:xfrm>
                <a:off x="527552" y="979031"/>
                <a:ext cx="2020921" cy="741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693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目</a:t>
                </a: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6304953" y="979031"/>
                <a:ext cx="74899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3200" dirty="0">
                    <a:solidFill>
                      <a:srgbClr val="FE6933"/>
                    </a:solidFill>
                    <a:cs typeface="+mn-ea"/>
                    <a:sym typeface="+mn-lt"/>
                  </a:rPr>
                  <a:t>录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TextBox 4">
            <a:extLst>
              <a:ext uri="{FF2B5EF4-FFF2-40B4-BE49-F238E27FC236}">
                <a16:creationId xmlns=""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36" y="811153"/>
            <a:ext cx="6761264" cy="4910197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507614" y="2642768"/>
            <a:ext cx="3483985" cy="1222414"/>
            <a:chOff x="2741216" y="606681"/>
            <a:chExt cx="3376204" cy="91681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571452" y="1523491"/>
              <a:ext cx="1771650" cy="0"/>
            </a:xfrm>
            <a:prstGeom prst="line">
              <a:avLst/>
            </a:prstGeom>
            <a:noFill/>
            <a:ln w="6350" cap="flat" cmpd="sng" algn="ctr">
              <a:solidFill>
                <a:srgbClr val="FE6933"/>
              </a:solidFill>
              <a:prstDash val="solid"/>
              <a:miter lim="800000"/>
            </a:ln>
            <a:effectLst/>
          </p:spPr>
        </p:cxnSp>
        <p:sp>
          <p:nvSpPr>
            <p:cNvPr id="31" name="文本框 30"/>
            <p:cNvSpPr txBox="1"/>
            <p:nvPr/>
          </p:nvSpPr>
          <p:spPr>
            <a:xfrm>
              <a:off x="2777038" y="606681"/>
              <a:ext cx="334038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E6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PART01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E6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741216" y="1153857"/>
              <a:ext cx="334038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添加第一部分文字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542" y="1981831"/>
            <a:ext cx="3474757" cy="3554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29" y="-36123"/>
            <a:ext cx="9074313" cy="648792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500830" y="1842432"/>
            <a:ext cx="1678665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29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905" b="1" i="0" u="none" strike="noStrike" kern="1200" cap="none" spc="0" normalizeH="0" baseline="0" noProof="0" dirty="0">
                <a:ln>
                  <a:noFill/>
                </a:ln>
                <a:solidFill>
                  <a:srgbClr val="FE6933"/>
                </a:solidFill>
                <a:effectLst/>
                <a:uLnTx/>
                <a:uFillTx/>
                <a:cs typeface="+mn-ea"/>
                <a:sym typeface="+mn-lt"/>
              </a:rPr>
              <a:t>春天来了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768793" y="2509813"/>
            <a:ext cx="7293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931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那一只只南来的燕子带来了温暖的春天。蔚蓝色的天空中漂浮着朵朵白云。小河里的冰融化了，哗啦啦地唱着歌儿向远方流去。小草从泥土里钻了出来，探出了尖尖的小脑袋，给大地穿上了一件绿衣裳。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82931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你看，那粉得像霞一样的是桃花，那白得像雪一样的是玉兰花，那红得像火一样的是杏花；那扇面似的是梨花，那蝴蝶般的是兰花；有球形的，有碗形的；有单层的，也有多层的；有零星散落的，也有花团锦簇的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73C4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8" r="32587" b="70744"/>
          <a:stretch>
            <a:fillRect/>
          </a:stretch>
        </p:blipFill>
        <p:spPr>
          <a:xfrm>
            <a:off x="1430481" y="876151"/>
            <a:ext cx="2264424" cy="115093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2" b="24773"/>
          <a:stretch>
            <a:fillRect/>
          </a:stretch>
        </p:blipFill>
        <p:spPr>
          <a:xfrm>
            <a:off x="60584" y="4541327"/>
            <a:ext cx="4221046" cy="230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449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949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18595"/>
          <a:stretch>
            <a:fillRect/>
          </a:stretch>
        </p:blipFill>
        <p:spPr>
          <a:xfrm>
            <a:off x="2260600" y="241302"/>
            <a:ext cx="8792835" cy="61903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9" t="12515" r="75508" b="62936"/>
          <a:stretch>
            <a:fillRect/>
          </a:stretch>
        </p:blipFill>
        <p:spPr>
          <a:xfrm>
            <a:off x="7670799" y="908902"/>
            <a:ext cx="1003301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t="12515" r="58360" b="62936"/>
          <a:stretch>
            <a:fillRect/>
          </a:stretch>
        </p:blipFill>
        <p:spPr>
          <a:xfrm>
            <a:off x="9425617" y="419101"/>
            <a:ext cx="1447800" cy="12954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557085" y="3162301"/>
            <a:ext cx="405875" cy="187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9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905" b="1" i="0" u="none" strike="noStrike" kern="1200" cap="none" spc="0" normalizeH="0" baseline="0" noProof="0">
                <a:ln>
                  <a:noFill/>
                </a:ln>
                <a:solidFill>
                  <a:srgbClr val="FE6933"/>
                </a:solidFill>
                <a:effectLst/>
                <a:uLnTx/>
                <a:uFillTx/>
                <a:cs typeface="+mn-ea"/>
                <a:sym typeface="+mn-lt"/>
              </a:rPr>
              <a:t>春天来了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29249" y="2694103"/>
            <a:ext cx="4279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931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你看，那粉得像霞一样的是桃花，那白得像雪一样的是玉兰花，那红得像火一样的是杏花；那扇面似的是梨花，那蝴蝶般的是兰花；有球形的，有碗形的；有单层的，也有多层的；有零星散落的，也有花团锦簇的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73C4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19" y="5245101"/>
            <a:ext cx="2750892" cy="16129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1" t="52829" r="14511" b="18930"/>
          <a:stretch>
            <a:fillRect/>
          </a:stretch>
        </p:blipFill>
        <p:spPr>
          <a:xfrm flipH="1">
            <a:off x="201888" y="4064001"/>
            <a:ext cx="2757210" cy="2794000"/>
          </a:xfrm>
          <a:custGeom>
            <a:avLst/>
            <a:gdLst>
              <a:gd name="connsiteX0" fmla="*/ 2757210 w 2757210"/>
              <a:gd name="connsiteY0" fmla="*/ 0 h 2794000"/>
              <a:gd name="connsiteX1" fmla="*/ 755647 w 2757210"/>
              <a:gd name="connsiteY1" fmla="*/ 0 h 2794000"/>
              <a:gd name="connsiteX2" fmla="*/ 800098 w 2757210"/>
              <a:gd name="connsiteY2" fmla="*/ 44451 h 2794000"/>
              <a:gd name="connsiteX3" fmla="*/ 800098 w 2757210"/>
              <a:gd name="connsiteY3" fmla="*/ 222248 h 2794000"/>
              <a:gd name="connsiteX4" fmla="*/ 755647 w 2757210"/>
              <a:gd name="connsiteY4" fmla="*/ 266699 h 2794000"/>
              <a:gd name="connsiteX5" fmla="*/ 0 w 2757210"/>
              <a:gd name="connsiteY5" fmla="*/ 266699 h 2794000"/>
              <a:gd name="connsiteX6" fmla="*/ 0 w 2757210"/>
              <a:gd name="connsiteY6" fmla="*/ 2794000 h 2794000"/>
              <a:gd name="connsiteX7" fmla="*/ 2757210 w 2757210"/>
              <a:gd name="connsiteY7" fmla="*/ 2794000 h 27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7210" h="2794000">
                <a:moveTo>
                  <a:pt x="2757210" y="0"/>
                </a:moveTo>
                <a:lnTo>
                  <a:pt x="755647" y="0"/>
                </a:lnTo>
                <a:cubicBezTo>
                  <a:pt x="780197" y="0"/>
                  <a:pt x="800098" y="19901"/>
                  <a:pt x="800098" y="44451"/>
                </a:cubicBezTo>
                <a:lnTo>
                  <a:pt x="800098" y="222248"/>
                </a:lnTo>
                <a:cubicBezTo>
                  <a:pt x="800098" y="246798"/>
                  <a:pt x="780197" y="266699"/>
                  <a:pt x="755647" y="266699"/>
                </a:cubicBezTo>
                <a:lnTo>
                  <a:pt x="0" y="266699"/>
                </a:lnTo>
                <a:lnTo>
                  <a:pt x="0" y="2794000"/>
                </a:lnTo>
                <a:lnTo>
                  <a:pt x="2757210" y="279400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99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245937"/>
            <a:ext cx="4801236" cy="648324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238373" y="1408785"/>
            <a:ext cx="3025863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E6933"/>
                </a:solidFill>
                <a:effectLst/>
                <a:uLnTx/>
                <a:uFillTx/>
                <a:cs typeface="+mn-ea"/>
                <a:sym typeface="+mn-lt"/>
              </a:rPr>
              <a:t>春天来了</a:t>
            </a:r>
          </a:p>
        </p:txBody>
      </p:sp>
      <p:sp>
        <p:nvSpPr>
          <p:cNvPr id="14" name="矩形 13"/>
          <p:cNvSpPr/>
          <p:nvPr/>
        </p:nvSpPr>
        <p:spPr>
          <a:xfrm>
            <a:off x="6756400" y="2315114"/>
            <a:ext cx="39292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草地上，小朋友们兴高采烈地放风筝。一只只风筝飞上天空，顿时，天空中绽开了朵朵鲜花，美丽极了。大人们也拿着渔具到河边钓鱼，他们纹丝不动地坐在椅子上，等待着鱼儿上钩。农民伯伯们也开始了辛勤的劳动，施肥、播种、插秧。田野里出现了一片忙碌的景象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12624" y="232228"/>
            <a:ext cx="3532065" cy="3332642"/>
            <a:chOff x="1212624" y="232228"/>
            <a:chExt cx="3532065" cy="333264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4" t="-341" r="49582" b="14474"/>
            <a:stretch>
              <a:fillRect/>
            </a:stretch>
          </p:blipFill>
          <p:spPr>
            <a:xfrm>
              <a:off x="1212624" y="232228"/>
              <a:ext cx="3532065" cy="3332642"/>
            </a:xfrm>
            <a:prstGeom prst="rect">
              <a:avLst/>
            </a:prstGeom>
          </p:spPr>
        </p:pic>
        <p:sp>
          <p:nvSpPr>
            <p:cNvPr id="2" name="矩形: 圆角 1"/>
            <p:cNvSpPr/>
            <p:nvPr/>
          </p:nvSpPr>
          <p:spPr>
            <a:xfrm>
              <a:off x="1639759" y="1133496"/>
              <a:ext cx="2727080" cy="1925772"/>
            </a:xfrm>
            <a:prstGeom prst="roundRect">
              <a:avLst>
                <a:gd name="adj" fmla="val 13542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76904" y="3393304"/>
            <a:ext cx="3532065" cy="3332642"/>
            <a:chOff x="1376904" y="3393304"/>
            <a:chExt cx="3532065" cy="333264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5" r="5972" b="14132"/>
            <a:stretch>
              <a:fillRect/>
            </a:stretch>
          </p:blipFill>
          <p:spPr>
            <a:xfrm>
              <a:off x="1376904" y="3393304"/>
              <a:ext cx="3532065" cy="3332642"/>
            </a:xfrm>
            <a:prstGeom prst="rect">
              <a:avLst/>
            </a:prstGeom>
          </p:spPr>
        </p:pic>
        <p:sp>
          <p:nvSpPr>
            <p:cNvPr id="12" name="矩形: 圆角 11"/>
            <p:cNvSpPr/>
            <p:nvPr/>
          </p:nvSpPr>
          <p:spPr>
            <a:xfrm>
              <a:off x="1639759" y="4280858"/>
              <a:ext cx="2727080" cy="1925772"/>
            </a:xfrm>
            <a:prstGeom prst="roundRect">
              <a:avLst>
                <a:gd name="adj" fmla="val 13542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36" y="811153"/>
            <a:ext cx="6761264" cy="4910197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543683" y="2642768"/>
            <a:ext cx="3447916" cy="1222414"/>
            <a:chOff x="2776169" y="606681"/>
            <a:chExt cx="3341251" cy="91681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571452" y="1523491"/>
              <a:ext cx="1771650" cy="0"/>
            </a:xfrm>
            <a:prstGeom prst="line">
              <a:avLst/>
            </a:prstGeom>
            <a:noFill/>
            <a:ln w="6350" cap="flat" cmpd="sng" algn="ctr">
              <a:solidFill>
                <a:srgbClr val="FE6933"/>
              </a:solidFill>
              <a:prstDash val="solid"/>
              <a:miter lim="800000"/>
            </a:ln>
            <a:effectLst/>
          </p:spPr>
        </p:cxnSp>
        <p:sp>
          <p:nvSpPr>
            <p:cNvPr id="31" name="文本框 30"/>
            <p:cNvSpPr txBox="1"/>
            <p:nvPr/>
          </p:nvSpPr>
          <p:spPr>
            <a:xfrm>
              <a:off x="2777038" y="606681"/>
              <a:ext cx="3340382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>
                  <a:ln>
                    <a:noFill/>
                  </a:ln>
                  <a:solidFill>
                    <a:srgbClr val="FE6933"/>
                  </a:solidFill>
                  <a:effectLst/>
                  <a:uLnTx/>
                  <a:uFillTx/>
                  <a:cs typeface="+mn-ea"/>
                  <a:sym typeface="+mn-lt"/>
                </a:rPr>
                <a:t>PART02</a:t>
              </a:r>
              <a:endPara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E693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776169" y="1117834"/>
              <a:ext cx="334038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添加第二部分文字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542" y="1981831"/>
            <a:ext cx="3474757" cy="3554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400014" y="1137778"/>
            <a:ext cx="6699845" cy="4486439"/>
            <a:chOff x="1907704" y="843558"/>
            <a:chExt cx="5112568" cy="3423545"/>
          </a:xfrm>
        </p:grpSpPr>
        <p:sp>
          <p:nvSpPr>
            <p:cNvPr id="13" name="任意多边形 5"/>
            <p:cNvSpPr/>
            <p:nvPr/>
          </p:nvSpPr>
          <p:spPr>
            <a:xfrm>
              <a:off x="1907704" y="843558"/>
              <a:ext cx="5112568" cy="3423545"/>
            </a:xfrm>
            <a:custGeom>
              <a:avLst/>
              <a:gdLst>
                <a:gd name="connsiteX0" fmla="*/ 1695450 w 4181475"/>
                <a:gd name="connsiteY0" fmla="*/ 2847975 h 2876550"/>
                <a:gd name="connsiteX1" fmla="*/ 3000375 w 4181475"/>
                <a:gd name="connsiteY1" fmla="*/ 2676525 h 2876550"/>
                <a:gd name="connsiteX2" fmla="*/ 4181475 w 4181475"/>
                <a:gd name="connsiteY2" fmla="*/ 1914525 h 2876550"/>
                <a:gd name="connsiteX3" fmla="*/ 2847975 w 4181475"/>
                <a:gd name="connsiteY3" fmla="*/ 0 h 2876550"/>
                <a:gd name="connsiteX4" fmla="*/ 0 w 4181475"/>
                <a:gd name="connsiteY4" fmla="*/ 838200 h 2876550"/>
                <a:gd name="connsiteX5" fmla="*/ 1085850 w 4181475"/>
                <a:gd name="connsiteY5" fmla="*/ 2876550 h 2876550"/>
                <a:gd name="connsiteX6" fmla="*/ 1695450 w 4181475"/>
                <a:gd name="connsiteY6" fmla="*/ 2847975 h 2876550"/>
                <a:gd name="connsiteX0-1" fmla="*/ 1695450 w 4181475"/>
                <a:gd name="connsiteY0-2" fmla="*/ 2917345 h 2945920"/>
                <a:gd name="connsiteX1-3" fmla="*/ 3000375 w 4181475"/>
                <a:gd name="connsiteY1-4" fmla="*/ 2745895 h 2945920"/>
                <a:gd name="connsiteX2-5" fmla="*/ 4181475 w 4181475"/>
                <a:gd name="connsiteY2-6" fmla="*/ 1983895 h 2945920"/>
                <a:gd name="connsiteX3-7" fmla="*/ 2847975 w 4181475"/>
                <a:gd name="connsiteY3-8" fmla="*/ 69370 h 2945920"/>
                <a:gd name="connsiteX4-9" fmla="*/ 0 w 4181475"/>
                <a:gd name="connsiteY4-10" fmla="*/ 907570 h 2945920"/>
                <a:gd name="connsiteX5-11" fmla="*/ 1085850 w 4181475"/>
                <a:gd name="connsiteY5-12" fmla="*/ 2945920 h 2945920"/>
                <a:gd name="connsiteX6-13" fmla="*/ 1695450 w 4181475"/>
                <a:gd name="connsiteY6-14" fmla="*/ 2917345 h 2945920"/>
                <a:gd name="connsiteX0-15" fmla="*/ 1695450 w 4181475"/>
                <a:gd name="connsiteY0-16" fmla="*/ 2920797 h 2949372"/>
                <a:gd name="connsiteX1-17" fmla="*/ 3000375 w 4181475"/>
                <a:gd name="connsiteY1-18" fmla="*/ 2749347 h 2949372"/>
                <a:gd name="connsiteX2-19" fmla="*/ 4181475 w 4181475"/>
                <a:gd name="connsiteY2-20" fmla="*/ 1987347 h 2949372"/>
                <a:gd name="connsiteX3-21" fmla="*/ 2847975 w 4181475"/>
                <a:gd name="connsiteY3-22" fmla="*/ 72822 h 2949372"/>
                <a:gd name="connsiteX4-23" fmla="*/ 0 w 4181475"/>
                <a:gd name="connsiteY4-24" fmla="*/ 911022 h 2949372"/>
                <a:gd name="connsiteX5-25" fmla="*/ 1085850 w 4181475"/>
                <a:gd name="connsiteY5-26" fmla="*/ 2949372 h 2949372"/>
                <a:gd name="connsiteX6-27" fmla="*/ 1695450 w 4181475"/>
                <a:gd name="connsiteY6-28" fmla="*/ 2920797 h 2949372"/>
                <a:gd name="connsiteX0-29" fmla="*/ 1913534 w 4399559"/>
                <a:gd name="connsiteY0-30" fmla="*/ 2920797 h 2949372"/>
                <a:gd name="connsiteX1-31" fmla="*/ 3218459 w 4399559"/>
                <a:gd name="connsiteY1-32" fmla="*/ 2749347 h 2949372"/>
                <a:gd name="connsiteX2-33" fmla="*/ 4399559 w 4399559"/>
                <a:gd name="connsiteY2-34" fmla="*/ 1987347 h 2949372"/>
                <a:gd name="connsiteX3-35" fmla="*/ 3066059 w 4399559"/>
                <a:gd name="connsiteY3-36" fmla="*/ 72822 h 2949372"/>
                <a:gd name="connsiteX4-37" fmla="*/ 218084 w 4399559"/>
                <a:gd name="connsiteY4-38" fmla="*/ 911022 h 2949372"/>
                <a:gd name="connsiteX5-39" fmla="*/ 1303934 w 4399559"/>
                <a:gd name="connsiteY5-40" fmla="*/ 2949372 h 2949372"/>
                <a:gd name="connsiteX6-41" fmla="*/ 1913534 w 4399559"/>
                <a:gd name="connsiteY6-42" fmla="*/ 2920797 h 2949372"/>
                <a:gd name="connsiteX0-43" fmla="*/ 1923045 w 4409070"/>
                <a:gd name="connsiteY0-44" fmla="*/ 2920797 h 2961295"/>
                <a:gd name="connsiteX1-45" fmla="*/ 3227970 w 4409070"/>
                <a:gd name="connsiteY1-46" fmla="*/ 2749347 h 2961295"/>
                <a:gd name="connsiteX2-47" fmla="*/ 4409070 w 4409070"/>
                <a:gd name="connsiteY2-48" fmla="*/ 1987347 h 2961295"/>
                <a:gd name="connsiteX3-49" fmla="*/ 3075570 w 4409070"/>
                <a:gd name="connsiteY3-50" fmla="*/ 72822 h 2961295"/>
                <a:gd name="connsiteX4-51" fmla="*/ 227595 w 4409070"/>
                <a:gd name="connsiteY4-52" fmla="*/ 911022 h 2961295"/>
                <a:gd name="connsiteX5-53" fmla="*/ 1313445 w 4409070"/>
                <a:gd name="connsiteY5-54" fmla="*/ 2949372 h 2961295"/>
                <a:gd name="connsiteX6-55" fmla="*/ 1923045 w 4409070"/>
                <a:gd name="connsiteY6-56" fmla="*/ 2920797 h 2961295"/>
                <a:gd name="connsiteX0-57" fmla="*/ 1923045 w 4409070"/>
                <a:gd name="connsiteY0-58" fmla="*/ 2920797 h 2961295"/>
                <a:gd name="connsiteX1-59" fmla="*/ 3227970 w 4409070"/>
                <a:gd name="connsiteY1-60" fmla="*/ 2749347 h 2961295"/>
                <a:gd name="connsiteX2-61" fmla="*/ 4409070 w 4409070"/>
                <a:gd name="connsiteY2-62" fmla="*/ 1987347 h 2961295"/>
                <a:gd name="connsiteX3-63" fmla="*/ 3075570 w 4409070"/>
                <a:gd name="connsiteY3-64" fmla="*/ 72822 h 2961295"/>
                <a:gd name="connsiteX4-65" fmla="*/ 227595 w 4409070"/>
                <a:gd name="connsiteY4-66" fmla="*/ 911022 h 2961295"/>
                <a:gd name="connsiteX5-67" fmla="*/ 1313445 w 4409070"/>
                <a:gd name="connsiteY5-68" fmla="*/ 2949372 h 2961295"/>
                <a:gd name="connsiteX6-69" fmla="*/ 1923045 w 4409070"/>
                <a:gd name="connsiteY6-70" fmla="*/ 2920797 h 2961295"/>
                <a:gd name="connsiteX0-71" fmla="*/ 1923045 w 4409070"/>
                <a:gd name="connsiteY0-72" fmla="*/ 2920797 h 2961295"/>
                <a:gd name="connsiteX1-73" fmla="*/ 3227970 w 4409070"/>
                <a:gd name="connsiteY1-74" fmla="*/ 2749347 h 2961295"/>
                <a:gd name="connsiteX2-75" fmla="*/ 4409070 w 4409070"/>
                <a:gd name="connsiteY2-76" fmla="*/ 1987347 h 2961295"/>
                <a:gd name="connsiteX3-77" fmla="*/ 3075570 w 4409070"/>
                <a:gd name="connsiteY3-78" fmla="*/ 72822 h 2961295"/>
                <a:gd name="connsiteX4-79" fmla="*/ 227595 w 4409070"/>
                <a:gd name="connsiteY4-80" fmla="*/ 911022 h 2961295"/>
                <a:gd name="connsiteX5-81" fmla="*/ 1313445 w 4409070"/>
                <a:gd name="connsiteY5-82" fmla="*/ 2949372 h 2961295"/>
                <a:gd name="connsiteX6-83" fmla="*/ 1923045 w 4409070"/>
                <a:gd name="connsiteY6-84" fmla="*/ 2920797 h 2961295"/>
                <a:gd name="connsiteX0-85" fmla="*/ 1923045 w 4416332"/>
                <a:gd name="connsiteY0-86" fmla="*/ 2920797 h 2961295"/>
                <a:gd name="connsiteX1-87" fmla="*/ 3227970 w 4416332"/>
                <a:gd name="connsiteY1-88" fmla="*/ 2749347 h 2961295"/>
                <a:gd name="connsiteX2-89" fmla="*/ 4409070 w 4416332"/>
                <a:gd name="connsiteY2-90" fmla="*/ 1987347 h 2961295"/>
                <a:gd name="connsiteX3-91" fmla="*/ 3075570 w 4416332"/>
                <a:gd name="connsiteY3-92" fmla="*/ 72822 h 2961295"/>
                <a:gd name="connsiteX4-93" fmla="*/ 227595 w 4416332"/>
                <a:gd name="connsiteY4-94" fmla="*/ 911022 h 2961295"/>
                <a:gd name="connsiteX5-95" fmla="*/ 1313445 w 4416332"/>
                <a:gd name="connsiteY5-96" fmla="*/ 2949372 h 2961295"/>
                <a:gd name="connsiteX6-97" fmla="*/ 1923045 w 4416332"/>
                <a:gd name="connsiteY6-98" fmla="*/ 2920797 h 2961295"/>
                <a:gd name="connsiteX0-99" fmla="*/ 1923045 w 4422265"/>
                <a:gd name="connsiteY0-100" fmla="*/ 2920797 h 2961295"/>
                <a:gd name="connsiteX1-101" fmla="*/ 3227970 w 4422265"/>
                <a:gd name="connsiteY1-102" fmla="*/ 2749347 h 2961295"/>
                <a:gd name="connsiteX2-103" fmla="*/ 4409070 w 4422265"/>
                <a:gd name="connsiteY2-104" fmla="*/ 1987347 h 2961295"/>
                <a:gd name="connsiteX3-105" fmla="*/ 3075570 w 4422265"/>
                <a:gd name="connsiteY3-106" fmla="*/ 72822 h 2961295"/>
                <a:gd name="connsiteX4-107" fmla="*/ 227595 w 4422265"/>
                <a:gd name="connsiteY4-108" fmla="*/ 911022 h 2961295"/>
                <a:gd name="connsiteX5-109" fmla="*/ 1313445 w 4422265"/>
                <a:gd name="connsiteY5-110" fmla="*/ 2949372 h 2961295"/>
                <a:gd name="connsiteX6-111" fmla="*/ 1923045 w 4422265"/>
                <a:gd name="connsiteY6-112" fmla="*/ 2920797 h 2961295"/>
                <a:gd name="connsiteX0-113" fmla="*/ 1923045 w 4422265"/>
                <a:gd name="connsiteY0-114" fmla="*/ 2920797 h 2961295"/>
                <a:gd name="connsiteX1-115" fmla="*/ 3227970 w 4422265"/>
                <a:gd name="connsiteY1-116" fmla="*/ 2749347 h 2961295"/>
                <a:gd name="connsiteX2-117" fmla="*/ 4409070 w 4422265"/>
                <a:gd name="connsiteY2-118" fmla="*/ 1987347 h 2961295"/>
                <a:gd name="connsiteX3-119" fmla="*/ 3075570 w 4422265"/>
                <a:gd name="connsiteY3-120" fmla="*/ 72822 h 2961295"/>
                <a:gd name="connsiteX4-121" fmla="*/ 227595 w 4422265"/>
                <a:gd name="connsiteY4-122" fmla="*/ 911022 h 2961295"/>
                <a:gd name="connsiteX5-123" fmla="*/ 1313445 w 4422265"/>
                <a:gd name="connsiteY5-124" fmla="*/ 2949372 h 2961295"/>
                <a:gd name="connsiteX6-125" fmla="*/ 1923045 w 4422265"/>
                <a:gd name="connsiteY6-126" fmla="*/ 2920797 h 2961295"/>
                <a:gd name="connsiteX0-127" fmla="*/ 1984958 w 4422265"/>
                <a:gd name="connsiteY0-128" fmla="*/ 2868409 h 2961295"/>
                <a:gd name="connsiteX1-129" fmla="*/ 3227970 w 4422265"/>
                <a:gd name="connsiteY1-130" fmla="*/ 2749347 h 2961295"/>
                <a:gd name="connsiteX2-131" fmla="*/ 4409070 w 4422265"/>
                <a:gd name="connsiteY2-132" fmla="*/ 1987347 h 2961295"/>
                <a:gd name="connsiteX3-133" fmla="*/ 3075570 w 4422265"/>
                <a:gd name="connsiteY3-134" fmla="*/ 72822 h 2961295"/>
                <a:gd name="connsiteX4-135" fmla="*/ 227595 w 4422265"/>
                <a:gd name="connsiteY4-136" fmla="*/ 911022 h 2961295"/>
                <a:gd name="connsiteX5-137" fmla="*/ 1313445 w 4422265"/>
                <a:gd name="connsiteY5-138" fmla="*/ 2949372 h 2961295"/>
                <a:gd name="connsiteX6-139" fmla="*/ 1984958 w 4422265"/>
                <a:gd name="connsiteY6-140" fmla="*/ 2868409 h 2961295"/>
                <a:gd name="connsiteX0-141" fmla="*/ 1984958 w 4422265"/>
                <a:gd name="connsiteY0-142" fmla="*/ 2868409 h 2961295"/>
                <a:gd name="connsiteX1-143" fmla="*/ 3227970 w 4422265"/>
                <a:gd name="connsiteY1-144" fmla="*/ 2749347 h 2961295"/>
                <a:gd name="connsiteX2-145" fmla="*/ 4409070 w 4422265"/>
                <a:gd name="connsiteY2-146" fmla="*/ 1987347 h 2961295"/>
                <a:gd name="connsiteX3-147" fmla="*/ 3075570 w 4422265"/>
                <a:gd name="connsiteY3-148" fmla="*/ 72822 h 2961295"/>
                <a:gd name="connsiteX4-149" fmla="*/ 227595 w 4422265"/>
                <a:gd name="connsiteY4-150" fmla="*/ 911022 h 2961295"/>
                <a:gd name="connsiteX5-151" fmla="*/ 1313445 w 4422265"/>
                <a:gd name="connsiteY5-152" fmla="*/ 2949372 h 2961295"/>
                <a:gd name="connsiteX6-153" fmla="*/ 1984958 w 4422265"/>
                <a:gd name="connsiteY6-154" fmla="*/ 2868409 h 2961295"/>
                <a:gd name="connsiteX0-155" fmla="*/ 1989721 w 4422265"/>
                <a:gd name="connsiteY0-156" fmla="*/ 2877934 h 2961295"/>
                <a:gd name="connsiteX1-157" fmla="*/ 3227970 w 4422265"/>
                <a:gd name="connsiteY1-158" fmla="*/ 2749347 h 2961295"/>
                <a:gd name="connsiteX2-159" fmla="*/ 4409070 w 4422265"/>
                <a:gd name="connsiteY2-160" fmla="*/ 1987347 h 2961295"/>
                <a:gd name="connsiteX3-161" fmla="*/ 3075570 w 4422265"/>
                <a:gd name="connsiteY3-162" fmla="*/ 72822 h 2961295"/>
                <a:gd name="connsiteX4-163" fmla="*/ 227595 w 4422265"/>
                <a:gd name="connsiteY4-164" fmla="*/ 911022 h 2961295"/>
                <a:gd name="connsiteX5-165" fmla="*/ 1313445 w 4422265"/>
                <a:gd name="connsiteY5-166" fmla="*/ 2949372 h 2961295"/>
                <a:gd name="connsiteX6-167" fmla="*/ 1989721 w 4422265"/>
                <a:gd name="connsiteY6-168" fmla="*/ 2877934 h 29612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4422265" h="2961295">
                  <a:moveTo>
                    <a:pt x="1989721" y="2877934"/>
                  </a:moveTo>
                  <a:cubicBezTo>
                    <a:pt x="2424696" y="2820784"/>
                    <a:pt x="2788232" y="2735060"/>
                    <a:pt x="3227970" y="2749347"/>
                  </a:cubicBezTo>
                  <a:cubicBezTo>
                    <a:pt x="3862970" y="2806497"/>
                    <a:pt x="4364620" y="2546147"/>
                    <a:pt x="4409070" y="1987347"/>
                  </a:cubicBezTo>
                  <a:cubicBezTo>
                    <a:pt x="4510670" y="898322"/>
                    <a:pt x="4021720" y="437947"/>
                    <a:pt x="3075570" y="72822"/>
                  </a:cubicBezTo>
                  <a:cubicBezTo>
                    <a:pt x="1164220" y="-247853"/>
                    <a:pt x="376820" y="574472"/>
                    <a:pt x="227595" y="911022"/>
                  </a:cubicBezTo>
                  <a:cubicBezTo>
                    <a:pt x="-543930" y="2514397"/>
                    <a:pt x="856245" y="3050972"/>
                    <a:pt x="1313445" y="2949372"/>
                  </a:cubicBezTo>
                  <a:cubicBezTo>
                    <a:pt x="1613483" y="2941434"/>
                    <a:pt x="1765883" y="2904922"/>
                    <a:pt x="1989721" y="2877934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任意多边形 6"/>
            <p:cNvSpPr/>
            <p:nvPr/>
          </p:nvSpPr>
          <p:spPr>
            <a:xfrm>
              <a:off x="2091412" y="966576"/>
              <a:ext cx="4745150" cy="3177510"/>
            </a:xfrm>
            <a:custGeom>
              <a:avLst/>
              <a:gdLst>
                <a:gd name="connsiteX0" fmla="*/ 1695450 w 4181475"/>
                <a:gd name="connsiteY0" fmla="*/ 2847975 h 2876550"/>
                <a:gd name="connsiteX1" fmla="*/ 3000375 w 4181475"/>
                <a:gd name="connsiteY1" fmla="*/ 2676525 h 2876550"/>
                <a:gd name="connsiteX2" fmla="*/ 4181475 w 4181475"/>
                <a:gd name="connsiteY2" fmla="*/ 1914525 h 2876550"/>
                <a:gd name="connsiteX3" fmla="*/ 2847975 w 4181475"/>
                <a:gd name="connsiteY3" fmla="*/ 0 h 2876550"/>
                <a:gd name="connsiteX4" fmla="*/ 0 w 4181475"/>
                <a:gd name="connsiteY4" fmla="*/ 838200 h 2876550"/>
                <a:gd name="connsiteX5" fmla="*/ 1085850 w 4181475"/>
                <a:gd name="connsiteY5" fmla="*/ 2876550 h 2876550"/>
                <a:gd name="connsiteX6" fmla="*/ 1695450 w 4181475"/>
                <a:gd name="connsiteY6" fmla="*/ 2847975 h 2876550"/>
                <a:gd name="connsiteX0-1" fmla="*/ 1695450 w 4181475"/>
                <a:gd name="connsiteY0-2" fmla="*/ 2917345 h 2945920"/>
                <a:gd name="connsiteX1-3" fmla="*/ 3000375 w 4181475"/>
                <a:gd name="connsiteY1-4" fmla="*/ 2745895 h 2945920"/>
                <a:gd name="connsiteX2-5" fmla="*/ 4181475 w 4181475"/>
                <a:gd name="connsiteY2-6" fmla="*/ 1983895 h 2945920"/>
                <a:gd name="connsiteX3-7" fmla="*/ 2847975 w 4181475"/>
                <a:gd name="connsiteY3-8" fmla="*/ 69370 h 2945920"/>
                <a:gd name="connsiteX4-9" fmla="*/ 0 w 4181475"/>
                <a:gd name="connsiteY4-10" fmla="*/ 907570 h 2945920"/>
                <a:gd name="connsiteX5-11" fmla="*/ 1085850 w 4181475"/>
                <a:gd name="connsiteY5-12" fmla="*/ 2945920 h 2945920"/>
                <a:gd name="connsiteX6-13" fmla="*/ 1695450 w 4181475"/>
                <a:gd name="connsiteY6-14" fmla="*/ 2917345 h 2945920"/>
                <a:gd name="connsiteX0-15" fmla="*/ 1695450 w 4181475"/>
                <a:gd name="connsiteY0-16" fmla="*/ 2920797 h 2949372"/>
                <a:gd name="connsiteX1-17" fmla="*/ 3000375 w 4181475"/>
                <a:gd name="connsiteY1-18" fmla="*/ 2749347 h 2949372"/>
                <a:gd name="connsiteX2-19" fmla="*/ 4181475 w 4181475"/>
                <a:gd name="connsiteY2-20" fmla="*/ 1987347 h 2949372"/>
                <a:gd name="connsiteX3-21" fmla="*/ 2847975 w 4181475"/>
                <a:gd name="connsiteY3-22" fmla="*/ 72822 h 2949372"/>
                <a:gd name="connsiteX4-23" fmla="*/ 0 w 4181475"/>
                <a:gd name="connsiteY4-24" fmla="*/ 911022 h 2949372"/>
                <a:gd name="connsiteX5-25" fmla="*/ 1085850 w 4181475"/>
                <a:gd name="connsiteY5-26" fmla="*/ 2949372 h 2949372"/>
                <a:gd name="connsiteX6-27" fmla="*/ 1695450 w 4181475"/>
                <a:gd name="connsiteY6-28" fmla="*/ 2920797 h 2949372"/>
                <a:gd name="connsiteX0-29" fmla="*/ 1913534 w 4399559"/>
                <a:gd name="connsiteY0-30" fmla="*/ 2920797 h 2949372"/>
                <a:gd name="connsiteX1-31" fmla="*/ 3218459 w 4399559"/>
                <a:gd name="connsiteY1-32" fmla="*/ 2749347 h 2949372"/>
                <a:gd name="connsiteX2-33" fmla="*/ 4399559 w 4399559"/>
                <a:gd name="connsiteY2-34" fmla="*/ 1987347 h 2949372"/>
                <a:gd name="connsiteX3-35" fmla="*/ 3066059 w 4399559"/>
                <a:gd name="connsiteY3-36" fmla="*/ 72822 h 2949372"/>
                <a:gd name="connsiteX4-37" fmla="*/ 218084 w 4399559"/>
                <a:gd name="connsiteY4-38" fmla="*/ 911022 h 2949372"/>
                <a:gd name="connsiteX5-39" fmla="*/ 1303934 w 4399559"/>
                <a:gd name="connsiteY5-40" fmla="*/ 2949372 h 2949372"/>
                <a:gd name="connsiteX6-41" fmla="*/ 1913534 w 4399559"/>
                <a:gd name="connsiteY6-42" fmla="*/ 2920797 h 2949372"/>
                <a:gd name="connsiteX0-43" fmla="*/ 1923045 w 4409070"/>
                <a:gd name="connsiteY0-44" fmla="*/ 2920797 h 2961295"/>
                <a:gd name="connsiteX1-45" fmla="*/ 3227970 w 4409070"/>
                <a:gd name="connsiteY1-46" fmla="*/ 2749347 h 2961295"/>
                <a:gd name="connsiteX2-47" fmla="*/ 4409070 w 4409070"/>
                <a:gd name="connsiteY2-48" fmla="*/ 1987347 h 2961295"/>
                <a:gd name="connsiteX3-49" fmla="*/ 3075570 w 4409070"/>
                <a:gd name="connsiteY3-50" fmla="*/ 72822 h 2961295"/>
                <a:gd name="connsiteX4-51" fmla="*/ 227595 w 4409070"/>
                <a:gd name="connsiteY4-52" fmla="*/ 911022 h 2961295"/>
                <a:gd name="connsiteX5-53" fmla="*/ 1313445 w 4409070"/>
                <a:gd name="connsiteY5-54" fmla="*/ 2949372 h 2961295"/>
                <a:gd name="connsiteX6-55" fmla="*/ 1923045 w 4409070"/>
                <a:gd name="connsiteY6-56" fmla="*/ 2920797 h 2961295"/>
                <a:gd name="connsiteX0-57" fmla="*/ 1923045 w 4409070"/>
                <a:gd name="connsiteY0-58" fmla="*/ 2920797 h 2961295"/>
                <a:gd name="connsiteX1-59" fmla="*/ 3227970 w 4409070"/>
                <a:gd name="connsiteY1-60" fmla="*/ 2749347 h 2961295"/>
                <a:gd name="connsiteX2-61" fmla="*/ 4409070 w 4409070"/>
                <a:gd name="connsiteY2-62" fmla="*/ 1987347 h 2961295"/>
                <a:gd name="connsiteX3-63" fmla="*/ 3075570 w 4409070"/>
                <a:gd name="connsiteY3-64" fmla="*/ 72822 h 2961295"/>
                <a:gd name="connsiteX4-65" fmla="*/ 227595 w 4409070"/>
                <a:gd name="connsiteY4-66" fmla="*/ 911022 h 2961295"/>
                <a:gd name="connsiteX5-67" fmla="*/ 1313445 w 4409070"/>
                <a:gd name="connsiteY5-68" fmla="*/ 2949372 h 2961295"/>
                <a:gd name="connsiteX6-69" fmla="*/ 1923045 w 4409070"/>
                <a:gd name="connsiteY6-70" fmla="*/ 2920797 h 2961295"/>
                <a:gd name="connsiteX0-71" fmla="*/ 1923045 w 4409070"/>
                <a:gd name="connsiteY0-72" fmla="*/ 2920797 h 2961295"/>
                <a:gd name="connsiteX1-73" fmla="*/ 3227970 w 4409070"/>
                <a:gd name="connsiteY1-74" fmla="*/ 2749347 h 2961295"/>
                <a:gd name="connsiteX2-75" fmla="*/ 4409070 w 4409070"/>
                <a:gd name="connsiteY2-76" fmla="*/ 1987347 h 2961295"/>
                <a:gd name="connsiteX3-77" fmla="*/ 3075570 w 4409070"/>
                <a:gd name="connsiteY3-78" fmla="*/ 72822 h 2961295"/>
                <a:gd name="connsiteX4-79" fmla="*/ 227595 w 4409070"/>
                <a:gd name="connsiteY4-80" fmla="*/ 911022 h 2961295"/>
                <a:gd name="connsiteX5-81" fmla="*/ 1313445 w 4409070"/>
                <a:gd name="connsiteY5-82" fmla="*/ 2949372 h 2961295"/>
                <a:gd name="connsiteX6-83" fmla="*/ 1923045 w 4409070"/>
                <a:gd name="connsiteY6-84" fmla="*/ 2920797 h 2961295"/>
                <a:gd name="connsiteX0-85" fmla="*/ 1923045 w 4416332"/>
                <a:gd name="connsiteY0-86" fmla="*/ 2920797 h 2961295"/>
                <a:gd name="connsiteX1-87" fmla="*/ 3227970 w 4416332"/>
                <a:gd name="connsiteY1-88" fmla="*/ 2749347 h 2961295"/>
                <a:gd name="connsiteX2-89" fmla="*/ 4409070 w 4416332"/>
                <a:gd name="connsiteY2-90" fmla="*/ 1987347 h 2961295"/>
                <a:gd name="connsiteX3-91" fmla="*/ 3075570 w 4416332"/>
                <a:gd name="connsiteY3-92" fmla="*/ 72822 h 2961295"/>
                <a:gd name="connsiteX4-93" fmla="*/ 227595 w 4416332"/>
                <a:gd name="connsiteY4-94" fmla="*/ 911022 h 2961295"/>
                <a:gd name="connsiteX5-95" fmla="*/ 1313445 w 4416332"/>
                <a:gd name="connsiteY5-96" fmla="*/ 2949372 h 2961295"/>
                <a:gd name="connsiteX6-97" fmla="*/ 1923045 w 4416332"/>
                <a:gd name="connsiteY6-98" fmla="*/ 2920797 h 2961295"/>
                <a:gd name="connsiteX0-99" fmla="*/ 1923045 w 4422265"/>
                <a:gd name="connsiteY0-100" fmla="*/ 2920797 h 2961295"/>
                <a:gd name="connsiteX1-101" fmla="*/ 3227970 w 4422265"/>
                <a:gd name="connsiteY1-102" fmla="*/ 2749347 h 2961295"/>
                <a:gd name="connsiteX2-103" fmla="*/ 4409070 w 4422265"/>
                <a:gd name="connsiteY2-104" fmla="*/ 1987347 h 2961295"/>
                <a:gd name="connsiteX3-105" fmla="*/ 3075570 w 4422265"/>
                <a:gd name="connsiteY3-106" fmla="*/ 72822 h 2961295"/>
                <a:gd name="connsiteX4-107" fmla="*/ 227595 w 4422265"/>
                <a:gd name="connsiteY4-108" fmla="*/ 911022 h 2961295"/>
                <a:gd name="connsiteX5-109" fmla="*/ 1313445 w 4422265"/>
                <a:gd name="connsiteY5-110" fmla="*/ 2949372 h 2961295"/>
                <a:gd name="connsiteX6-111" fmla="*/ 1923045 w 4422265"/>
                <a:gd name="connsiteY6-112" fmla="*/ 2920797 h 2961295"/>
                <a:gd name="connsiteX0-113" fmla="*/ 1923045 w 4422265"/>
                <a:gd name="connsiteY0-114" fmla="*/ 2920797 h 2961295"/>
                <a:gd name="connsiteX1-115" fmla="*/ 3227970 w 4422265"/>
                <a:gd name="connsiteY1-116" fmla="*/ 2749347 h 2961295"/>
                <a:gd name="connsiteX2-117" fmla="*/ 4409070 w 4422265"/>
                <a:gd name="connsiteY2-118" fmla="*/ 1987347 h 2961295"/>
                <a:gd name="connsiteX3-119" fmla="*/ 3075570 w 4422265"/>
                <a:gd name="connsiteY3-120" fmla="*/ 72822 h 2961295"/>
                <a:gd name="connsiteX4-121" fmla="*/ 227595 w 4422265"/>
                <a:gd name="connsiteY4-122" fmla="*/ 911022 h 2961295"/>
                <a:gd name="connsiteX5-123" fmla="*/ 1313445 w 4422265"/>
                <a:gd name="connsiteY5-124" fmla="*/ 2949372 h 2961295"/>
                <a:gd name="connsiteX6-125" fmla="*/ 1923045 w 4422265"/>
                <a:gd name="connsiteY6-126" fmla="*/ 2920797 h 2961295"/>
                <a:gd name="connsiteX0-127" fmla="*/ 1984958 w 4422265"/>
                <a:gd name="connsiteY0-128" fmla="*/ 2868409 h 2961295"/>
                <a:gd name="connsiteX1-129" fmla="*/ 3227970 w 4422265"/>
                <a:gd name="connsiteY1-130" fmla="*/ 2749347 h 2961295"/>
                <a:gd name="connsiteX2-131" fmla="*/ 4409070 w 4422265"/>
                <a:gd name="connsiteY2-132" fmla="*/ 1987347 h 2961295"/>
                <a:gd name="connsiteX3-133" fmla="*/ 3075570 w 4422265"/>
                <a:gd name="connsiteY3-134" fmla="*/ 72822 h 2961295"/>
                <a:gd name="connsiteX4-135" fmla="*/ 227595 w 4422265"/>
                <a:gd name="connsiteY4-136" fmla="*/ 911022 h 2961295"/>
                <a:gd name="connsiteX5-137" fmla="*/ 1313445 w 4422265"/>
                <a:gd name="connsiteY5-138" fmla="*/ 2949372 h 2961295"/>
                <a:gd name="connsiteX6-139" fmla="*/ 1984958 w 4422265"/>
                <a:gd name="connsiteY6-140" fmla="*/ 2868409 h 2961295"/>
                <a:gd name="connsiteX0-141" fmla="*/ 1984958 w 4422265"/>
                <a:gd name="connsiteY0-142" fmla="*/ 2868409 h 2961295"/>
                <a:gd name="connsiteX1-143" fmla="*/ 3227970 w 4422265"/>
                <a:gd name="connsiteY1-144" fmla="*/ 2749347 h 2961295"/>
                <a:gd name="connsiteX2-145" fmla="*/ 4409070 w 4422265"/>
                <a:gd name="connsiteY2-146" fmla="*/ 1987347 h 2961295"/>
                <a:gd name="connsiteX3-147" fmla="*/ 3075570 w 4422265"/>
                <a:gd name="connsiteY3-148" fmla="*/ 72822 h 2961295"/>
                <a:gd name="connsiteX4-149" fmla="*/ 227595 w 4422265"/>
                <a:gd name="connsiteY4-150" fmla="*/ 911022 h 2961295"/>
                <a:gd name="connsiteX5-151" fmla="*/ 1313445 w 4422265"/>
                <a:gd name="connsiteY5-152" fmla="*/ 2949372 h 2961295"/>
                <a:gd name="connsiteX6-153" fmla="*/ 1984958 w 4422265"/>
                <a:gd name="connsiteY6-154" fmla="*/ 2868409 h 2961295"/>
                <a:gd name="connsiteX0-155" fmla="*/ 1989721 w 4422265"/>
                <a:gd name="connsiteY0-156" fmla="*/ 2877934 h 2961295"/>
                <a:gd name="connsiteX1-157" fmla="*/ 3227970 w 4422265"/>
                <a:gd name="connsiteY1-158" fmla="*/ 2749347 h 2961295"/>
                <a:gd name="connsiteX2-159" fmla="*/ 4409070 w 4422265"/>
                <a:gd name="connsiteY2-160" fmla="*/ 1987347 h 2961295"/>
                <a:gd name="connsiteX3-161" fmla="*/ 3075570 w 4422265"/>
                <a:gd name="connsiteY3-162" fmla="*/ 72822 h 2961295"/>
                <a:gd name="connsiteX4-163" fmla="*/ 227595 w 4422265"/>
                <a:gd name="connsiteY4-164" fmla="*/ 911022 h 2961295"/>
                <a:gd name="connsiteX5-165" fmla="*/ 1313445 w 4422265"/>
                <a:gd name="connsiteY5-166" fmla="*/ 2949372 h 2961295"/>
                <a:gd name="connsiteX6-167" fmla="*/ 1989721 w 4422265"/>
                <a:gd name="connsiteY6-168" fmla="*/ 2877934 h 29612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4422265" h="2961295">
                  <a:moveTo>
                    <a:pt x="1989721" y="2877934"/>
                  </a:moveTo>
                  <a:cubicBezTo>
                    <a:pt x="2424696" y="2820784"/>
                    <a:pt x="2788232" y="2735060"/>
                    <a:pt x="3227970" y="2749347"/>
                  </a:cubicBezTo>
                  <a:cubicBezTo>
                    <a:pt x="3862970" y="2806497"/>
                    <a:pt x="4364620" y="2546147"/>
                    <a:pt x="4409070" y="1987347"/>
                  </a:cubicBezTo>
                  <a:cubicBezTo>
                    <a:pt x="4510670" y="898322"/>
                    <a:pt x="4021720" y="437947"/>
                    <a:pt x="3075570" y="72822"/>
                  </a:cubicBezTo>
                  <a:cubicBezTo>
                    <a:pt x="1164220" y="-247853"/>
                    <a:pt x="376820" y="574472"/>
                    <a:pt x="227595" y="911022"/>
                  </a:cubicBezTo>
                  <a:cubicBezTo>
                    <a:pt x="-543930" y="2514397"/>
                    <a:pt x="856245" y="3050972"/>
                    <a:pt x="1313445" y="2949372"/>
                  </a:cubicBezTo>
                  <a:cubicBezTo>
                    <a:pt x="1613483" y="2941434"/>
                    <a:pt x="1765883" y="2904922"/>
                    <a:pt x="1989721" y="287793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121373" y="1695498"/>
            <a:ext cx="3025863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E6933"/>
                </a:solidFill>
                <a:effectLst/>
                <a:uLnTx/>
                <a:uFillTx/>
                <a:cs typeface="+mn-ea"/>
                <a:sym typeface="+mn-lt"/>
              </a:rPr>
              <a:t>春天来了</a:t>
            </a:r>
          </a:p>
        </p:txBody>
      </p:sp>
      <p:sp>
        <p:nvSpPr>
          <p:cNvPr id="16" name="矩形 15"/>
          <p:cNvSpPr/>
          <p:nvPr/>
        </p:nvSpPr>
        <p:spPr>
          <a:xfrm>
            <a:off x="2171316" y="2521052"/>
            <a:ext cx="5316409" cy="248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草地上，小朋友们兴高采烈地放风筝。一只只风筝飞上天空，顿时，天空中绽开了朵朵鲜花，美丽极了。大人们也拿着渔具到河边钓鱼，他们纹丝不动地坐在椅子上，等待着鱼儿上钩。农民伯伯们也开始了辛勤的劳动，施肥、播种、插秧。田野里出现了一片忙碌的景象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48" y="-19804"/>
            <a:ext cx="2308243" cy="1222332"/>
          </a:xfrm>
          <a:prstGeom prst="rect">
            <a:avLst/>
          </a:prstGeom>
        </p:spPr>
      </p:pic>
      <p:pic>
        <p:nvPicPr>
          <p:cNvPr id="26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281" y="342910"/>
            <a:ext cx="2581060" cy="28212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3127223"/>
            <a:ext cx="12192000" cy="3747734"/>
            <a:chOff x="0" y="3127223"/>
            <a:chExt cx="12192000" cy="374773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615" y="3127223"/>
              <a:ext cx="4782385" cy="3747734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6185147"/>
              <a:ext cx="7487725" cy="672852"/>
            </a:xfrm>
            <a:custGeom>
              <a:avLst/>
              <a:gdLst>
                <a:gd name="connsiteX0" fmla="*/ 0 w 8076828"/>
                <a:gd name="connsiteY0" fmla="*/ 0 h 590935"/>
                <a:gd name="connsiteX1" fmla="*/ 8076828 w 8076828"/>
                <a:gd name="connsiteY1" fmla="*/ 0 h 590935"/>
                <a:gd name="connsiteX2" fmla="*/ 8076828 w 8076828"/>
                <a:gd name="connsiteY2" fmla="*/ 590935 h 590935"/>
                <a:gd name="connsiteX3" fmla="*/ 0 w 8076828"/>
                <a:gd name="connsiteY3" fmla="*/ 590935 h 590935"/>
                <a:gd name="connsiteX4" fmla="*/ 0 w 8076828"/>
                <a:gd name="connsiteY4" fmla="*/ 0 h 590935"/>
                <a:gd name="connsiteX0-1" fmla="*/ 0 w 8076828"/>
                <a:gd name="connsiteY0-2" fmla="*/ 0 h 590935"/>
                <a:gd name="connsiteX1-3" fmla="*/ 4222750 w 8076828"/>
                <a:gd name="connsiteY1-4" fmla="*/ 385 h 590935"/>
                <a:gd name="connsiteX2-5" fmla="*/ 8076828 w 8076828"/>
                <a:gd name="connsiteY2-6" fmla="*/ 0 h 590935"/>
                <a:gd name="connsiteX3-7" fmla="*/ 8076828 w 8076828"/>
                <a:gd name="connsiteY3-8" fmla="*/ 590935 h 590935"/>
                <a:gd name="connsiteX4-9" fmla="*/ 0 w 8076828"/>
                <a:gd name="connsiteY4-10" fmla="*/ 590935 h 590935"/>
                <a:gd name="connsiteX5" fmla="*/ 0 w 8076828"/>
                <a:gd name="connsiteY5" fmla="*/ 0 h 590935"/>
                <a:gd name="connsiteX0-11" fmla="*/ 0 w 8076828"/>
                <a:gd name="connsiteY0-12" fmla="*/ 75815 h 666750"/>
                <a:gd name="connsiteX1-13" fmla="*/ 4197350 w 8076828"/>
                <a:gd name="connsiteY1-14" fmla="*/ 0 h 666750"/>
                <a:gd name="connsiteX2-15" fmla="*/ 8076828 w 8076828"/>
                <a:gd name="connsiteY2-16" fmla="*/ 75815 h 666750"/>
                <a:gd name="connsiteX3-17" fmla="*/ 8076828 w 8076828"/>
                <a:gd name="connsiteY3-18" fmla="*/ 666750 h 666750"/>
                <a:gd name="connsiteX4-19" fmla="*/ 0 w 8076828"/>
                <a:gd name="connsiteY4-20" fmla="*/ 666750 h 666750"/>
                <a:gd name="connsiteX5-21" fmla="*/ 0 w 8076828"/>
                <a:gd name="connsiteY5-22" fmla="*/ 75815 h 666750"/>
                <a:gd name="connsiteX0-23" fmla="*/ 0 w 8076828"/>
                <a:gd name="connsiteY0-24" fmla="*/ 81146 h 672081"/>
                <a:gd name="connsiteX1-25" fmla="*/ 4197350 w 8076828"/>
                <a:gd name="connsiteY1-26" fmla="*/ 5331 h 672081"/>
                <a:gd name="connsiteX2-27" fmla="*/ 8076828 w 8076828"/>
                <a:gd name="connsiteY2-28" fmla="*/ 81146 h 672081"/>
                <a:gd name="connsiteX3-29" fmla="*/ 8076828 w 8076828"/>
                <a:gd name="connsiteY3-30" fmla="*/ 672081 h 672081"/>
                <a:gd name="connsiteX4-31" fmla="*/ 0 w 8076828"/>
                <a:gd name="connsiteY4-32" fmla="*/ 672081 h 672081"/>
                <a:gd name="connsiteX5-33" fmla="*/ 0 w 8076828"/>
                <a:gd name="connsiteY5-34" fmla="*/ 81146 h 672081"/>
                <a:gd name="connsiteX0-35" fmla="*/ 0 w 8076828"/>
                <a:gd name="connsiteY0-36" fmla="*/ 97083 h 688018"/>
                <a:gd name="connsiteX1-37" fmla="*/ 2157274 w 8076828"/>
                <a:gd name="connsiteY1-38" fmla="*/ 0 h 688018"/>
                <a:gd name="connsiteX2-39" fmla="*/ 4197350 w 8076828"/>
                <a:gd name="connsiteY2-40" fmla="*/ 21268 h 688018"/>
                <a:gd name="connsiteX3-41" fmla="*/ 8076828 w 8076828"/>
                <a:gd name="connsiteY3-42" fmla="*/ 97083 h 688018"/>
                <a:gd name="connsiteX4-43" fmla="*/ 8076828 w 8076828"/>
                <a:gd name="connsiteY4-44" fmla="*/ 688018 h 688018"/>
                <a:gd name="connsiteX5-45" fmla="*/ 0 w 8076828"/>
                <a:gd name="connsiteY5-46" fmla="*/ 688018 h 688018"/>
                <a:gd name="connsiteX6" fmla="*/ 0 w 8076828"/>
                <a:gd name="connsiteY6" fmla="*/ 97083 h 688018"/>
                <a:gd name="connsiteX0-47" fmla="*/ 0 w 8076828"/>
                <a:gd name="connsiteY0-48" fmla="*/ 97083 h 688018"/>
                <a:gd name="connsiteX1-49" fmla="*/ 2157274 w 8076828"/>
                <a:gd name="connsiteY1-50" fmla="*/ 0 h 688018"/>
                <a:gd name="connsiteX2-51" fmla="*/ 4197350 w 8076828"/>
                <a:gd name="connsiteY2-52" fmla="*/ 21268 h 688018"/>
                <a:gd name="connsiteX3-53" fmla="*/ 6391922 w 8076828"/>
                <a:gd name="connsiteY3-54" fmla="*/ 53266 h 688018"/>
                <a:gd name="connsiteX4-55" fmla="*/ 8076828 w 8076828"/>
                <a:gd name="connsiteY4-56" fmla="*/ 97083 h 688018"/>
                <a:gd name="connsiteX5-57" fmla="*/ 8076828 w 8076828"/>
                <a:gd name="connsiteY5-58" fmla="*/ 688018 h 688018"/>
                <a:gd name="connsiteX6-59" fmla="*/ 0 w 8076828"/>
                <a:gd name="connsiteY6-60" fmla="*/ 688018 h 688018"/>
                <a:gd name="connsiteX7" fmla="*/ 0 w 8076828"/>
                <a:gd name="connsiteY7" fmla="*/ 97083 h 688018"/>
                <a:gd name="connsiteX0-61" fmla="*/ 0 w 8076828"/>
                <a:gd name="connsiteY0-62" fmla="*/ 75815 h 666750"/>
                <a:gd name="connsiteX1-63" fmla="*/ 2166799 w 8076828"/>
                <a:gd name="connsiteY1-64" fmla="*/ 16832 h 666750"/>
                <a:gd name="connsiteX2-65" fmla="*/ 4197350 w 8076828"/>
                <a:gd name="connsiteY2-66" fmla="*/ 0 h 666750"/>
                <a:gd name="connsiteX3-67" fmla="*/ 6391922 w 8076828"/>
                <a:gd name="connsiteY3-68" fmla="*/ 31998 h 666750"/>
                <a:gd name="connsiteX4-69" fmla="*/ 8076828 w 8076828"/>
                <a:gd name="connsiteY4-70" fmla="*/ 75815 h 666750"/>
                <a:gd name="connsiteX5-71" fmla="*/ 8076828 w 8076828"/>
                <a:gd name="connsiteY5-72" fmla="*/ 666750 h 666750"/>
                <a:gd name="connsiteX6-73" fmla="*/ 0 w 8076828"/>
                <a:gd name="connsiteY6-74" fmla="*/ 666750 h 666750"/>
                <a:gd name="connsiteX7-75" fmla="*/ 0 w 8076828"/>
                <a:gd name="connsiteY7-76" fmla="*/ 75815 h 666750"/>
                <a:gd name="connsiteX0-77" fmla="*/ 0 w 8076828"/>
                <a:gd name="connsiteY0-78" fmla="*/ 123440 h 714375"/>
                <a:gd name="connsiteX1-79" fmla="*/ 2166799 w 8076828"/>
                <a:gd name="connsiteY1-80" fmla="*/ 64457 h 714375"/>
                <a:gd name="connsiteX2-81" fmla="*/ 4102100 w 8076828"/>
                <a:gd name="connsiteY2-82" fmla="*/ 0 h 714375"/>
                <a:gd name="connsiteX3-83" fmla="*/ 6391922 w 8076828"/>
                <a:gd name="connsiteY3-84" fmla="*/ 79623 h 714375"/>
                <a:gd name="connsiteX4-85" fmla="*/ 8076828 w 8076828"/>
                <a:gd name="connsiteY4-86" fmla="*/ 123440 h 714375"/>
                <a:gd name="connsiteX5-87" fmla="*/ 8076828 w 8076828"/>
                <a:gd name="connsiteY5-88" fmla="*/ 714375 h 714375"/>
                <a:gd name="connsiteX6-89" fmla="*/ 0 w 8076828"/>
                <a:gd name="connsiteY6-90" fmla="*/ 714375 h 714375"/>
                <a:gd name="connsiteX7-91" fmla="*/ 0 w 8076828"/>
                <a:gd name="connsiteY7-92" fmla="*/ 123440 h 714375"/>
                <a:gd name="connsiteX0-93" fmla="*/ 0 w 8076828"/>
                <a:gd name="connsiteY0-94" fmla="*/ 123440 h 714375"/>
                <a:gd name="connsiteX1-95" fmla="*/ 2252524 w 8076828"/>
                <a:gd name="connsiteY1-96" fmla="*/ 245432 h 714375"/>
                <a:gd name="connsiteX2-97" fmla="*/ 4102100 w 8076828"/>
                <a:gd name="connsiteY2-98" fmla="*/ 0 h 714375"/>
                <a:gd name="connsiteX3-99" fmla="*/ 6391922 w 8076828"/>
                <a:gd name="connsiteY3-100" fmla="*/ 79623 h 714375"/>
                <a:gd name="connsiteX4-101" fmla="*/ 8076828 w 8076828"/>
                <a:gd name="connsiteY4-102" fmla="*/ 123440 h 714375"/>
                <a:gd name="connsiteX5-103" fmla="*/ 8076828 w 8076828"/>
                <a:gd name="connsiteY5-104" fmla="*/ 714375 h 714375"/>
                <a:gd name="connsiteX6-105" fmla="*/ 0 w 8076828"/>
                <a:gd name="connsiteY6-106" fmla="*/ 714375 h 714375"/>
                <a:gd name="connsiteX7-107" fmla="*/ 0 w 8076828"/>
                <a:gd name="connsiteY7-108" fmla="*/ 123440 h 714375"/>
                <a:gd name="connsiteX0-109" fmla="*/ 0 w 8076828"/>
                <a:gd name="connsiteY0-110" fmla="*/ 43817 h 634752"/>
                <a:gd name="connsiteX1-111" fmla="*/ 2252524 w 8076828"/>
                <a:gd name="connsiteY1-112" fmla="*/ 165809 h 634752"/>
                <a:gd name="connsiteX2-113" fmla="*/ 4064000 w 8076828"/>
                <a:gd name="connsiteY2-114" fmla="*/ 25152 h 634752"/>
                <a:gd name="connsiteX3-115" fmla="*/ 6391922 w 8076828"/>
                <a:gd name="connsiteY3-116" fmla="*/ 0 h 634752"/>
                <a:gd name="connsiteX4-117" fmla="*/ 8076828 w 8076828"/>
                <a:gd name="connsiteY4-118" fmla="*/ 43817 h 634752"/>
                <a:gd name="connsiteX5-119" fmla="*/ 8076828 w 8076828"/>
                <a:gd name="connsiteY5-120" fmla="*/ 634752 h 634752"/>
                <a:gd name="connsiteX6-121" fmla="*/ 0 w 8076828"/>
                <a:gd name="connsiteY6-122" fmla="*/ 634752 h 634752"/>
                <a:gd name="connsiteX7-123" fmla="*/ 0 w 8076828"/>
                <a:gd name="connsiteY7-124" fmla="*/ 43817 h 634752"/>
                <a:gd name="connsiteX0-125" fmla="*/ 0 w 8076828"/>
                <a:gd name="connsiteY0-126" fmla="*/ 81917 h 672852"/>
                <a:gd name="connsiteX1-127" fmla="*/ 2252524 w 8076828"/>
                <a:gd name="connsiteY1-128" fmla="*/ 203909 h 672852"/>
                <a:gd name="connsiteX2-129" fmla="*/ 4064000 w 8076828"/>
                <a:gd name="connsiteY2-130" fmla="*/ 63252 h 672852"/>
                <a:gd name="connsiteX3-131" fmla="*/ 6439547 w 8076828"/>
                <a:gd name="connsiteY3-132" fmla="*/ 0 h 672852"/>
                <a:gd name="connsiteX4-133" fmla="*/ 8076828 w 8076828"/>
                <a:gd name="connsiteY4-134" fmla="*/ 81917 h 672852"/>
                <a:gd name="connsiteX5-135" fmla="*/ 8076828 w 8076828"/>
                <a:gd name="connsiteY5-136" fmla="*/ 672852 h 672852"/>
                <a:gd name="connsiteX6-137" fmla="*/ 0 w 8076828"/>
                <a:gd name="connsiteY6-138" fmla="*/ 672852 h 672852"/>
                <a:gd name="connsiteX7-139" fmla="*/ 0 w 8076828"/>
                <a:gd name="connsiteY7-140" fmla="*/ 81917 h 672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59" y="connsiteY6-60"/>
                </a:cxn>
                <a:cxn ang="0">
                  <a:pos x="connsiteX7-75" y="connsiteY7-76"/>
                </a:cxn>
              </a:cxnLst>
              <a:rect l="l" t="t" r="r" b="b"/>
              <a:pathLst>
                <a:path w="8076828" h="672852">
                  <a:moveTo>
                    <a:pt x="0" y="81917"/>
                  </a:moveTo>
                  <a:cubicBezTo>
                    <a:pt x="359546" y="-32753"/>
                    <a:pt x="1552966" y="216545"/>
                    <a:pt x="2252524" y="203909"/>
                  </a:cubicBezTo>
                  <a:cubicBezTo>
                    <a:pt x="2869049" y="122098"/>
                    <a:pt x="3366163" y="97237"/>
                    <a:pt x="4064000" y="63252"/>
                  </a:cubicBezTo>
                  <a:cubicBezTo>
                    <a:pt x="4761837" y="29267"/>
                    <a:pt x="5647698" y="21084"/>
                    <a:pt x="6439547" y="0"/>
                  </a:cubicBezTo>
                  <a:lnTo>
                    <a:pt x="8076828" y="81917"/>
                  </a:lnTo>
                  <a:lnTo>
                    <a:pt x="8076828" y="672852"/>
                  </a:lnTo>
                  <a:lnTo>
                    <a:pt x="0" y="672852"/>
                  </a:lnTo>
                  <a:lnTo>
                    <a:pt x="0" y="81917"/>
                  </a:lnTo>
                  <a:close/>
                </a:path>
              </a:pathLst>
            </a:custGeom>
            <a:solidFill>
              <a:srgbClr val="6FBA2A"/>
            </a:solidFill>
            <a:ln>
              <a:solidFill>
                <a:srgbClr val="6FB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4" r="19428" b="56679"/>
            <a:stretch>
              <a:fillRect/>
            </a:stretch>
          </p:blipFill>
          <p:spPr>
            <a:xfrm>
              <a:off x="165187" y="5199725"/>
              <a:ext cx="1608443" cy="1582074"/>
            </a:xfrm>
            <a:custGeom>
              <a:avLst/>
              <a:gdLst>
                <a:gd name="connsiteX0" fmla="*/ 0 w 2324101"/>
                <a:gd name="connsiteY0" fmla="*/ 0 h 2286000"/>
                <a:gd name="connsiteX1" fmla="*/ 2324101 w 2324101"/>
                <a:gd name="connsiteY1" fmla="*/ 0 h 2286000"/>
                <a:gd name="connsiteX2" fmla="*/ 2324101 w 2324101"/>
                <a:gd name="connsiteY2" fmla="*/ 1092835 h 2286000"/>
                <a:gd name="connsiteX3" fmla="*/ 1828801 w 2324101"/>
                <a:gd name="connsiteY3" fmla="*/ 1117600 h 2286000"/>
                <a:gd name="connsiteX4" fmla="*/ 1168401 w 2324101"/>
                <a:gd name="connsiteY4" fmla="*/ 2108200 h 2286000"/>
                <a:gd name="connsiteX5" fmla="*/ 1200314 w 2324101"/>
                <a:gd name="connsiteY5" fmla="*/ 2286000 h 2286000"/>
                <a:gd name="connsiteX6" fmla="*/ 0 w 2324101"/>
                <a:gd name="connsiteY6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1" h="2286000">
                  <a:moveTo>
                    <a:pt x="0" y="0"/>
                  </a:moveTo>
                  <a:lnTo>
                    <a:pt x="2324101" y="0"/>
                  </a:lnTo>
                  <a:lnTo>
                    <a:pt x="2324101" y="1092835"/>
                  </a:lnTo>
                  <a:lnTo>
                    <a:pt x="1828801" y="1117600"/>
                  </a:lnTo>
                  <a:lnTo>
                    <a:pt x="1168401" y="2108200"/>
                  </a:lnTo>
                  <a:lnTo>
                    <a:pt x="1200314" y="2286000"/>
                  </a:lnTo>
                  <a:lnTo>
                    <a:pt x="0" y="2286000"/>
                  </a:lnTo>
                  <a:close/>
                </a:path>
              </a:pathLst>
            </a:cu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4" r="19428" b="56679"/>
            <a:stretch>
              <a:fillRect/>
            </a:stretch>
          </p:blipFill>
          <p:spPr>
            <a:xfrm>
              <a:off x="605711" y="5671127"/>
              <a:ext cx="1167919" cy="1148772"/>
            </a:xfrm>
            <a:custGeom>
              <a:avLst/>
              <a:gdLst>
                <a:gd name="connsiteX0" fmla="*/ 0 w 2324101"/>
                <a:gd name="connsiteY0" fmla="*/ 0 h 2286000"/>
                <a:gd name="connsiteX1" fmla="*/ 2324101 w 2324101"/>
                <a:gd name="connsiteY1" fmla="*/ 0 h 2286000"/>
                <a:gd name="connsiteX2" fmla="*/ 2324101 w 2324101"/>
                <a:gd name="connsiteY2" fmla="*/ 1092835 h 2286000"/>
                <a:gd name="connsiteX3" fmla="*/ 1828801 w 2324101"/>
                <a:gd name="connsiteY3" fmla="*/ 1117600 h 2286000"/>
                <a:gd name="connsiteX4" fmla="*/ 1168401 w 2324101"/>
                <a:gd name="connsiteY4" fmla="*/ 2108200 h 2286000"/>
                <a:gd name="connsiteX5" fmla="*/ 1200314 w 2324101"/>
                <a:gd name="connsiteY5" fmla="*/ 2286000 h 2286000"/>
                <a:gd name="connsiteX6" fmla="*/ 0 w 2324101"/>
                <a:gd name="connsiteY6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1" h="2286000">
                  <a:moveTo>
                    <a:pt x="0" y="0"/>
                  </a:moveTo>
                  <a:lnTo>
                    <a:pt x="2324101" y="0"/>
                  </a:lnTo>
                  <a:lnTo>
                    <a:pt x="2324101" y="1092835"/>
                  </a:lnTo>
                  <a:lnTo>
                    <a:pt x="1828801" y="1117600"/>
                  </a:lnTo>
                  <a:lnTo>
                    <a:pt x="1168401" y="2108200"/>
                  </a:lnTo>
                  <a:lnTo>
                    <a:pt x="1200314" y="2286000"/>
                  </a:lnTo>
                  <a:lnTo>
                    <a:pt x="0" y="228600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66 0.94814 L -0.96666 0.94838 C -0.94987 0.94652 -0.93333 0.94699 -0.91666 0.94375 C -0.91093 0.94259 -0.9 0.93541 -0.9 0.93564 C -0.89843 0.93333 -0.897 0.93078 -0.89531 0.92893 C -0.89427 0.92777 -0.89283 0.928 -0.89166 0.92685 C -0.87721 0.91041 -0.88763 0.91782 -0.87382 0.90578 C -0.872 0.90393 -0.86979 0.90324 -0.86796 0.90138 C -0.86406 0.89791 -0.85833 0.8905 -0.85481 0.88657 C -0.84856 0.87963 -0.84856 0.88101 -0.84257 0.87175 C -0.83372 0.85694 -0.83424 0.85625 -0.8263 0.83796 C -0.82473 0.83449 -0.82291 0.83125 -0.82148 0.82731 C -0.81992 0.82314 -0.81848 0.81875 -0.81666 0.81481 C -0.81666 0.81458 -0.80481 0.78819 -0.80247 0.78287 C -0.80078 0.77939 -0.79895 0.77615 -0.79765 0.77245 C -0.79648 0.76875 -0.79505 0.7655 -0.79414 0.7618 C -0.78632 0.73125 -0.79726 0.76574 -0.78815 0.73842 C -0.78619 0.72476 -0.78802 0.73449 -0.78333 0.71944 C -0.78255 0.71666 -0.78164 0.71388 -0.78098 0.71111 C -0.78046 0.70902 -0.78046 0.70648 -0.77981 0.70463 C -0.77877 0.70162 -0.77734 0.69907 -0.7763 0.69629 C -0.7746 0.69189 -0.77148 0.68356 -0.77148 0.68379 C -0.77109 0.68055 -0.77096 0.67754 -0.77031 0.675 C -0.7694 0.67175 -0.76783 0.66944 -0.76666 0.66666 C -0.76484 0.66203 -0.7621 0.65416 -0.7608 0.64953 C -0.75989 0.64675 -0.75911 0.64398 -0.75833 0.6412 C -0.75755 0.63773 -0.75703 0.63379 -0.75598 0.63055 C -0.75507 0.62754 -0.75364 0.625 -0.75247 0.62222 C -0.75208 0.6199 -0.75169 0.61782 -0.7513 0.61574 C -0.75013 0.61088 -0.74856 0.60601 -0.74765 0.60092 C -0.747 0.59675 -0.747 0.59236 -0.74648 0.58819 C -0.7444 0.57338 -0.74401 0.57708 -0.74049 0.56296 C -0.7388 0.55578 -0.73828 0.54768 -0.7358 0.54166 C -0.73463 0.53888 -0.73333 0.53611 -0.73216 0.53333 C -0.73059 0.52893 -0.72981 0.52338 -0.72747 0.5206 L -0.72031 0.51203 C -0.70677 0.51273 -0.69322 0.5125 -0.67981 0.51412 C -0.67656 0.51458 -0.67356 0.51759 -0.67031 0.51851 C -0.66393 0.5199 -0.65755 0.5199 -0.65117 0.5206 L -0.64414 0.52268 C -0.64127 0.52338 -0.63854 0.52384 -0.6358 0.52476 C -0.61536 0.53194 -0.6375 0.52685 -0.61549 0.53101 C -0.6082 0.53541 -0.60026 0.54027 -0.59283 0.54375 C -0.58932 0.54537 -0.58567 0.54583 -0.58216 0.54814 C -0.57643 0.55162 -0.57122 0.5574 -0.56549 0.56064 C -0.55833 0.56504 -0.55729 0.56527 -0.55 0.57129 C -0.54518 0.57546 -0.54075 0.58078 -0.5358 0.58402 C -0.53255 0.58611 -0.52929 0.58796 -0.52617 0.59027 C -0.52382 0.59213 -0.52148 0.5949 -0.51914 0.59675 C -0.51276 0.60138 -0.50664 0.60648 -0.5 0.60949 C -0.49687 0.61088 -0.49362 0.61203 -0.49049 0.61365 C -0.46184 0.62754 -0.48242 0.61828 -0.46979 0.6243 C -0.45598 0.62291 -0.44362 0.62245 -0.42981 0.6199 C -0.42799 0.61967 -0.42669 0.61713 -0.425 0.61574 C -0.41471 0.60763 -0.42317 0.61643 -0.41197 0.603 L -0.41197 0.60324 C -0.41028 0.60162 -0.40859 0.60046 -0.40716 0.59884 C -0.4039 0.5949 -0.40104 0.58981 -0.39765 0.58611 C -0.39362 0.58171 -0.3845 0.57268 -0.38216 0.56713 C -0.37539 0.55115 -0.38216 0.5655 -0.37382 0.55231 C -0.3651 0.53842 -0.37057 0.5456 -0.36315 0.53101 C -0.35794 0.52083 -0.35598 0.52013 -0.35234 0.50995 C -0.35143 0.50717 -0.35104 0.50393 -0.35 0.50138 C -0.34908 0.49907 -0.34739 0.49745 -0.34648 0.49513 C -0.34544 0.49259 -0.34505 0.48935 -0.34401 0.48657 C -0.34296 0.48356 -0.34166 0.48101 -0.34049 0.47824 C -0.3371 0.4699 -0.33541 0.46296 -0.33098 0.45486 C -0.32825 0.45 -0.32565 0.44444 -0.32265 0.44004 C -0.31822 0.43379 -0.31302 0.42893 -0.3095 0.42106 C -0.30794 0.41759 -0.30664 0.41342 -0.30481 0.41041 C -0.3026 0.40717 -0.30013 0.40463 -0.29765 0.40208 C -0.29088 0.39467 -0.28476 0.38518 -0.27734 0.38078 C -0.27617 0.38009 -0.275 0.37963 -0.27382 0.3787 C -0.27252 0.37754 -0.27161 0.37546 -0.27031 0.37453 C -0.26835 0.37314 -0.26627 0.37314 -0.26432 0.37245 C -0.26302 0.37175 -0.26197 0.37083 -0.26067 0.37037 C -0.25872 0.36944 -0.25677 0.36898 -0.25481 0.36805 C -0.25312 0.36759 -0.25156 0.36666 -0.25 0.36597 C -0.2444 0.36412 -0.23776 0.36273 -0.23216 0.3618 C -0.22161 0.36018 -0.20533 0.35856 -0.19518 0.35763 C -0.18164 0.35162 -0.20247 0.36041 -0.17148 0.35115 L -0.16432 0.34907 C -0.16237 0.34768 -0.16028 0.34606 -0.15833 0.3449 C -0.15481 0.34259 -0.14765 0.33842 -0.14765 0.33865 C -0.14648 0.33703 -0.14531 0.33541 -0.14401 0.33425 C -0.14114 0.33171 -0.13763 0.32986 -0.1345 0.328 C -0.1319 0.32314 -0.13072 0.32037 -0.12734 0.31736 C -0.1263 0.31643 -0.125 0.31597 -0.12382 0.31527 C -0.12265 0.31388 -0.12135 0.3125 -0.12018 0.31111 C -0.11666 0.30625 -0.11328 0.30069 -0.1095 0.29629 C -0.10585 0.29189 -0.10481 0.29074 -0.10117 0.28564 C -0.09882 0.28217 -0.09661 0.27824 -0.09401 0.275 C -0.0914 0.27175 -0.08828 0.2699 -0.08567 0.26666 C -0.08385 0.26412 -0.08268 0.26041 -0.08098 0.2581 C -0.06692 0.23935 -0.08606 0.27013 -0.07148 0.24745 C -0.06471 0.23703 -0.06848 0.24259 -0.06432 0.23263 C -0.06119 0.22546 -0.05833 0.21782 -0.05481 0.21157 C -0.05312 0.20879 -0.05143 0.20601 -0.05 0.203 C -0.04375 0.1905 -0.04934 0.19814 -0.04283 0.19027 C -0.03958 0.16713 -0.04531 0.20347 -0.0345 0.16504 C -0.03333 0.16064 -0.03229 0.15625 -0.03098 0.15231 C -0.02994 0.1493 -0.02851 0.14675 -0.02734 0.14375 C -0.02656 0.14166 -0.02578 0.13958 -0.025 0.1375 C -0.0246 0.13472 -0.02434 0.13171 -0.02382 0.12893 C -0.02252 0.12291 -0.02096 0.11944 -0.01901 0.11412 C -0.01862 0.11203 -0.01835 0.10995 -0.01783 0.10787 C -0.01549 0.09791 -0.01445 0.09861 -0.01315 0.08657 C -0.01289 0.08472 -0.01132 0.07013 -0.01067 0.06759 C -0.01015 0.06527 -0.00898 0.06342 -0.00833 0.06134 C -0.00612 0.05347 -0.00429 0.04189 -0.00351 0.03379 C -0.00325 0.03078 -0.00182 0.01041 -4.58333E-6 0.00833 L 0.00365 0.00416 L -4.58333E-6 4.44444E-6 " pathEditMode="relative" rAng="0" ptsTypes="AAAAAAAAAAAAAAAAAAAAAAAAAAAAAAAAAAAAAAAAAAAAAAAAAAAAAAAAAAAAAAAAAAAAAAAAAAAAAAAAAAAAAAAAAAAAAAAAAAAAAAAAAAAAAAAAA">
                                      <p:cBhvr>
                                        <p:cTn id="35" dur="4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16" y="-4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1636"/>
            <a:ext cx="10795000" cy="6394728"/>
          </a:xfrm>
          <a:custGeom>
            <a:avLst/>
            <a:gdLst>
              <a:gd name="connsiteX0" fmla="*/ 4563122 w 10795000"/>
              <a:gd name="connsiteY0" fmla="*/ 1756962 h 6394728"/>
              <a:gd name="connsiteX1" fmla="*/ 3844031 w 10795000"/>
              <a:gd name="connsiteY1" fmla="*/ 2440543 h 6394728"/>
              <a:gd name="connsiteX2" fmla="*/ 3799643 w 10795000"/>
              <a:gd name="connsiteY2" fmla="*/ 2511564 h 6394728"/>
              <a:gd name="connsiteX3" fmla="*/ 3417903 w 10795000"/>
              <a:gd name="connsiteY3" fmla="*/ 3594640 h 6394728"/>
              <a:gd name="connsiteX4" fmla="*/ 4003829 w 10795000"/>
              <a:gd name="connsiteY4" fmla="*/ 3905358 h 6394728"/>
              <a:gd name="connsiteX5" fmla="*/ 4208016 w 10795000"/>
              <a:gd name="connsiteY5" fmla="*/ 4482407 h 6394728"/>
              <a:gd name="connsiteX6" fmla="*/ 4279037 w 10795000"/>
              <a:gd name="connsiteY6" fmla="*/ 4482407 h 6394728"/>
              <a:gd name="connsiteX7" fmla="*/ 4030462 w 10795000"/>
              <a:gd name="connsiteY7" fmla="*/ 4571183 h 6394728"/>
              <a:gd name="connsiteX8" fmla="*/ 3595456 w 10795000"/>
              <a:gd name="connsiteY8" fmla="*/ 4686593 h 6394728"/>
              <a:gd name="connsiteX9" fmla="*/ 3693111 w 10795000"/>
              <a:gd name="connsiteY9" fmla="*/ 4899657 h 6394728"/>
              <a:gd name="connsiteX10" fmla="*/ 4305670 w 10795000"/>
              <a:gd name="connsiteY10" fmla="*/ 5201498 h 6394728"/>
              <a:gd name="connsiteX11" fmla="*/ 4358936 w 10795000"/>
              <a:gd name="connsiteY11" fmla="*/ 5112721 h 6394728"/>
              <a:gd name="connsiteX12" fmla="*/ 4500979 w 10795000"/>
              <a:gd name="connsiteY12" fmla="*/ 5050578 h 6394728"/>
              <a:gd name="connsiteX13" fmla="*/ 4669654 w 10795000"/>
              <a:gd name="connsiteY13" fmla="*/ 5059455 h 6394728"/>
              <a:gd name="connsiteX14" fmla="*/ 4767309 w 10795000"/>
              <a:gd name="connsiteY14" fmla="*/ 5165987 h 6394728"/>
              <a:gd name="connsiteX15" fmla="*/ 4790230 w 10795000"/>
              <a:gd name="connsiteY15" fmla="*/ 5318791 h 6394728"/>
              <a:gd name="connsiteX16" fmla="*/ 4767308 w 10795000"/>
              <a:gd name="connsiteY16" fmla="*/ 5450073 h 6394728"/>
              <a:gd name="connsiteX17" fmla="*/ 4989917 w 10795000"/>
              <a:gd name="connsiteY17" fmla="*/ 5417694 h 6394728"/>
              <a:gd name="connsiteX18" fmla="*/ 5122416 w 10795000"/>
              <a:gd name="connsiteY18" fmla="*/ 5467828 h 6394728"/>
              <a:gd name="connsiteX19" fmla="*/ 5379868 w 10795000"/>
              <a:gd name="connsiteY19" fmla="*/ 5423440 h 6394728"/>
              <a:gd name="connsiteX20" fmla="*/ 5743852 w 10795000"/>
              <a:gd name="connsiteY20" fmla="*/ 5379051 h 6394728"/>
              <a:gd name="connsiteX21" fmla="*/ 6152225 w 10795000"/>
              <a:gd name="connsiteY21" fmla="*/ 4979556 h 6394728"/>
              <a:gd name="connsiteX22" fmla="*/ 6560598 w 10795000"/>
              <a:gd name="connsiteY22" fmla="*/ 3914236 h 6394728"/>
              <a:gd name="connsiteX23" fmla="*/ 6010183 w 10795000"/>
              <a:gd name="connsiteY23" fmla="*/ 3230655 h 6394728"/>
              <a:gd name="connsiteX24" fmla="*/ 5477522 w 10795000"/>
              <a:gd name="connsiteY24" fmla="*/ 3106368 h 6394728"/>
              <a:gd name="connsiteX25" fmla="*/ 5637320 w 10795000"/>
              <a:gd name="connsiteY25" fmla="*/ 2760139 h 6394728"/>
              <a:gd name="connsiteX26" fmla="*/ 0 w 10795000"/>
              <a:gd name="connsiteY26" fmla="*/ 0 h 6394728"/>
              <a:gd name="connsiteX27" fmla="*/ 10795000 w 10795000"/>
              <a:gd name="connsiteY27" fmla="*/ 0 h 6394728"/>
              <a:gd name="connsiteX28" fmla="*/ 10795000 w 10795000"/>
              <a:gd name="connsiteY28" fmla="*/ 6394728 h 6394728"/>
              <a:gd name="connsiteX29" fmla="*/ 0 w 10795000"/>
              <a:gd name="connsiteY29" fmla="*/ 6394728 h 639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795000" h="6394728">
                <a:moveTo>
                  <a:pt x="4563122" y="1756962"/>
                </a:moveTo>
                <a:lnTo>
                  <a:pt x="3844031" y="2440543"/>
                </a:lnTo>
                <a:lnTo>
                  <a:pt x="3799643" y="2511564"/>
                </a:lnTo>
                <a:lnTo>
                  <a:pt x="3417903" y="3594640"/>
                </a:lnTo>
                <a:lnTo>
                  <a:pt x="4003829" y="3905358"/>
                </a:lnTo>
                <a:lnTo>
                  <a:pt x="4208016" y="4482407"/>
                </a:lnTo>
                <a:lnTo>
                  <a:pt x="4279037" y="4482407"/>
                </a:lnTo>
                <a:lnTo>
                  <a:pt x="4030462" y="4571183"/>
                </a:lnTo>
                <a:lnTo>
                  <a:pt x="3595456" y="4686593"/>
                </a:lnTo>
                <a:lnTo>
                  <a:pt x="3693111" y="4899657"/>
                </a:lnTo>
                <a:lnTo>
                  <a:pt x="4305670" y="5201498"/>
                </a:lnTo>
                <a:lnTo>
                  <a:pt x="4358936" y="5112721"/>
                </a:lnTo>
                <a:lnTo>
                  <a:pt x="4500979" y="5050578"/>
                </a:lnTo>
                <a:lnTo>
                  <a:pt x="4669654" y="5059455"/>
                </a:lnTo>
                <a:lnTo>
                  <a:pt x="4767309" y="5165987"/>
                </a:lnTo>
                <a:lnTo>
                  <a:pt x="4790230" y="5318791"/>
                </a:lnTo>
                <a:lnTo>
                  <a:pt x="4767308" y="5450073"/>
                </a:lnTo>
                <a:lnTo>
                  <a:pt x="4989917" y="5417694"/>
                </a:lnTo>
                <a:lnTo>
                  <a:pt x="5122416" y="5467828"/>
                </a:lnTo>
                <a:lnTo>
                  <a:pt x="5379868" y="5423440"/>
                </a:lnTo>
                <a:lnTo>
                  <a:pt x="5743852" y="5379051"/>
                </a:lnTo>
                <a:lnTo>
                  <a:pt x="6152225" y="4979556"/>
                </a:lnTo>
                <a:lnTo>
                  <a:pt x="6560598" y="3914236"/>
                </a:lnTo>
                <a:lnTo>
                  <a:pt x="6010183" y="3230655"/>
                </a:lnTo>
                <a:lnTo>
                  <a:pt x="5477522" y="3106368"/>
                </a:lnTo>
                <a:lnTo>
                  <a:pt x="5637320" y="2760139"/>
                </a:lnTo>
                <a:close/>
                <a:moveTo>
                  <a:pt x="0" y="0"/>
                </a:moveTo>
                <a:lnTo>
                  <a:pt x="10795000" y="0"/>
                </a:lnTo>
                <a:lnTo>
                  <a:pt x="10795000" y="6394728"/>
                </a:lnTo>
                <a:lnTo>
                  <a:pt x="0" y="6394728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97" y="2984500"/>
            <a:ext cx="2781960" cy="278196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039570" y="1231240"/>
            <a:ext cx="3025863" cy="49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765">
              <a:lnSpc>
                <a:spcPct val="150000"/>
              </a:lnSpc>
              <a:defRPr/>
            </a:pPr>
            <a:r>
              <a:rPr lang="zh-CN" altLang="en-US" sz="2000">
                <a:solidFill>
                  <a:srgbClr val="FE6933"/>
                </a:solidFill>
                <a:cs typeface="+mn-ea"/>
                <a:sym typeface="+mn-lt"/>
              </a:rPr>
              <a:t>春天来了</a:t>
            </a:r>
          </a:p>
        </p:txBody>
      </p:sp>
      <p:sp>
        <p:nvSpPr>
          <p:cNvPr id="20" name="矩形 19"/>
          <p:cNvSpPr/>
          <p:nvPr/>
        </p:nvSpPr>
        <p:spPr>
          <a:xfrm>
            <a:off x="7168761" y="1561118"/>
            <a:ext cx="2767481" cy="149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大人们也拿着渔具到河边钓鱼，他们纹丝不动地坐在椅子上，等待着鱼儿上钩。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49354" y="514440"/>
            <a:ext cx="3314451" cy="2434163"/>
          </a:xfrm>
          <a:custGeom>
            <a:avLst/>
            <a:gdLst>
              <a:gd name="connsiteX0" fmla="*/ 0 w 3025863"/>
              <a:gd name="connsiteY0" fmla="*/ 1016000 h 2032000"/>
              <a:gd name="connsiteX1" fmla="*/ 1512932 w 3025863"/>
              <a:gd name="connsiteY1" fmla="*/ 0 h 2032000"/>
              <a:gd name="connsiteX2" fmla="*/ 3025864 w 3025863"/>
              <a:gd name="connsiteY2" fmla="*/ 1016000 h 2032000"/>
              <a:gd name="connsiteX3" fmla="*/ 1512932 w 3025863"/>
              <a:gd name="connsiteY3" fmla="*/ 2032000 h 2032000"/>
              <a:gd name="connsiteX4" fmla="*/ 0 w 3025863"/>
              <a:gd name="connsiteY4" fmla="*/ 1016000 h 2032000"/>
              <a:gd name="connsiteX0-1" fmla="*/ 2708 w 3028572"/>
              <a:gd name="connsiteY0-2" fmla="*/ 1231900 h 2247900"/>
              <a:gd name="connsiteX1-3" fmla="*/ 1833140 w 3028572"/>
              <a:gd name="connsiteY1-4" fmla="*/ 0 h 2247900"/>
              <a:gd name="connsiteX2-5" fmla="*/ 3028572 w 3028572"/>
              <a:gd name="connsiteY2-6" fmla="*/ 1231900 h 2247900"/>
              <a:gd name="connsiteX3-7" fmla="*/ 1515640 w 3028572"/>
              <a:gd name="connsiteY3-8" fmla="*/ 2247900 h 2247900"/>
              <a:gd name="connsiteX4-9" fmla="*/ 2708 w 3028572"/>
              <a:gd name="connsiteY4-10" fmla="*/ 1231900 h 2247900"/>
              <a:gd name="connsiteX0-11" fmla="*/ 1968 w 3231032"/>
              <a:gd name="connsiteY0-12" fmla="*/ 1234305 h 2252008"/>
              <a:gd name="connsiteX1-13" fmla="*/ 1832400 w 3231032"/>
              <a:gd name="connsiteY1-14" fmla="*/ 2405 h 2252008"/>
              <a:gd name="connsiteX2-15" fmla="*/ 3231032 w 3231032"/>
              <a:gd name="connsiteY2-16" fmla="*/ 993005 h 2252008"/>
              <a:gd name="connsiteX3-17" fmla="*/ 1514900 w 3231032"/>
              <a:gd name="connsiteY3-18" fmla="*/ 2250305 h 2252008"/>
              <a:gd name="connsiteX4-19" fmla="*/ 1968 w 3231032"/>
              <a:gd name="connsiteY4-20" fmla="*/ 1234305 h 2252008"/>
              <a:gd name="connsiteX0-21" fmla="*/ 3673 w 3232737"/>
              <a:gd name="connsiteY0-22" fmla="*/ 1234305 h 2328069"/>
              <a:gd name="connsiteX1-23" fmla="*/ 1834105 w 3232737"/>
              <a:gd name="connsiteY1-24" fmla="*/ 2405 h 2328069"/>
              <a:gd name="connsiteX2-25" fmla="*/ 3232737 w 3232737"/>
              <a:gd name="connsiteY2-26" fmla="*/ 993005 h 2328069"/>
              <a:gd name="connsiteX3-27" fmla="*/ 1415005 w 3232737"/>
              <a:gd name="connsiteY3-28" fmla="*/ 2326505 h 2328069"/>
              <a:gd name="connsiteX4-29" fmla="*/ 3673 w 3232737"/>
              <a:gd name="connsiteY4-30" fmla="*/ 1234305 h 2328069"/>
              <a:gd name="connsiteX0-31" fmla="*/ 3597 w 3258061"/>
              <a:gd name="connsiteY0-32" fmla="*/ 1390162 h 2334791"/>
              <a:gd name="connsiteX1-33" fmla="*/ 1859429 w 3258061"/>
              <a:gd name="connsiteY1-34" fmla="*/ 5862 h 2334791"/>
              <a:gd name="connsiteX2-35" fmla="*/ 3258061 w 3258061"/>
              <a:gd name="connsiteY2-36" fmla="*/ 996462 h 2334791"/>
              <a:gd name="connsiteX3-37" fmla="*/ 1440329 w 3258061"/>
              <a:gd name="connsiteY3-38" fmla="*/ 2329962 h 2334791"/>
              <a:gd name="connsiteX4-39" fmla="*/ 3597 w 3258061"/>
              <a:gd name="connsiteY4-40" fmla="*/ 1390162 h 2334791"/>
              <a:gd name="connsiteX0-41" fmla="*/ 9956 w 3264420"/>
              <a:gd name="connsiteY0-42" fmla="*/ 1396729 h 2341358"/>
              <a:gd name="connsiteX1-43" fmla="*/ 862713 w 3264420"/>
              <a:gd name="connsiteY1-44" fmla="*/ 507729 h 2341358"/>
              <a:gd name="connsiteX2-45" fmla="*/ 1865788 w 3264420"/>
              <a:gd name="connsiteY2-46" fmla="*/ 12429 h 2341358"/>
              <a:gd name="connsiteX3-47" fmla="*/ 3264420 w 3264420"/>
              <a:gd name="connsiteY3-48" fmla="*/ 1003029 h 2341358"/>
              <a:gd name="connsiteX4-49" fmla="*/ 1446688 w 3264420"/>
              <a:gd name="connsiteY4-50" fmla="*/ 2336529 h 2341358"/>
              <a:gd name="connsiteX5" fmla="*/ 9956 w 3264420"/>
              <a:gd name="connsiteY5" fmla="*/ 1396729 h 2341358"/>
              <a:gd name="connsiteX0-51" fmla="*/ 16839 w 3271303"/>
              <a:gd name="connsiteY0-52" fmla="*/ 1420990 h 2365299"/>
              <a:gd name="connsiteX1-53" fmla="*/ 742596 w 3271303"/>
              <a:gd name="connsiteY1-54" fmla="*/ 328790 h 2365299"/>
              <a:gd name="connsiteX2-55" fmla="*/ 1872671 w 3271303"/>
              <a:gd name="connsiteY2-56" fmla="*/ 36690 h 2365299"/>
              <a:gd name="connsiteX3-57" fmla="*/ 3271303 w 3271303"/>
              <a:gd name="connsiteY3-58" fmla="*/ 1027290 h 2365299"/>
              <a:gd name="connsiteX4-59" fmla="*/ 1453571 w 3271303"/>
              <a:gd name="connsiteY4-60" fmla="*/ 2360790 h 2365299"/>
              <a:gd name="connsiteX5-61" fmla="*/ 16839 w 3271303"/>
              <a:gd name="connsiteY5-62" fmla="*/ 1420990 h 2365299"/>
              <a:gd name="connsiteX0-63" fmla="*/ 21546 w 3276010"/>
              <a:gd name="connsiteY0-64" fmla="*/ 1420990 h 2453778"/>
              <a:gd name="connsiteX1-65" fmla="*/ 747303 w 3276010"/>
              <a:gd name="connsiteY1-66" fmla="*/ 328790 h 2453778"/>
              <a:gd name="connsiteX2-67" fmla="*/ 1877378 w 3276010"/>
              <a:gd name="connsiteY2-68" fmla="*/ 36690 h 2453778"/>
              <a:gd name="connsiteX3-69" fmla="*/ 3276010 w 3276010"/>
              <a:gd name="connsiteY3-70" fmla="*/ 1027290 h 2453778"/>
              <a:gd name="connsiteX4-71" fmla="*/ 1572578 w 3276010"/>
              <a:gd name="connsiteY4-72" fmla="*/ 2449690 h 2453778"/>
              <a:gd name="connsiteX5-73" fmla="*/ 21546 w 3276010"/>
              <a:gd name="connsiteY5-74" fmla="*/ 1420990 h 2453778"/>
              <a:gd name="connsiteX0-75" fmla="*/ 21546 w 3314110"/>
              <a:gd name="connsiteY0-76" fmla="*/ 1415960 h 2450325"/>
              <a:gd name="connsiteX1-77" fmla="*/ 747303 w 3314110"/>
              <a:gd name="connsiteY1-78" fmla="*/ 323760 h 2450325"/>
              <a:gd name="connsiteX2-79" fmla="*/ 1877378 w 3314110"/>
              <a:gd name="connsiteY2-80" fmla="*/ 31660 h 2450325"/>
              <a:gd name="connsiteX3-81" fmla="*/ 3314110 w 3314110"/>
              <a:gd name="connsiteY3-82" fmla="*/ 946060 h 2450325"/>
              <a:gd name="connsiteX4-83" fmla="*/ 1572578 w 3314110"/>
              <a:gd name="connsiteY4-84" fmla="*/ 2444660 h 2450325"/>
              <a:gd name="connsiteX5-85" fmla="*/ 21546 w 3314110"/>
              <a:gd name="connsiteY5-86" fmla="*/ 1415960 h 2450325"/>
              <a:gd name="connsiteX0-87" fmla="*/ 21546 w 3314110"/>
              <a:gd name="connsiteY0-88" fmla="*/ 1415960 h 2450325"/>
              <a:gd name="connsiteX1-89" fmla="*/ 747303 w 3314110"/>
              <a:gd name="connsiteY1-90" fmla="*/ 323760 h 2450325"/>
              <a:gd name="connsiteX2-91" fmla="*/ 2232978 w 3314110"/>
              <a:gd name="connsiteY2-92" fmla="*/ 31660 h 2450325"/>
              <a:gd name="connsiteX3-93" fmla="*/ 3314110 w 3314110"/>
              <a:gd name="connsiteY3-94" fmla="*/ 946060 h 2450325"/>
              <a:gd name="connsiteX4-95" fmla="*/ 1572578 w 3314110"/>
              <a:gd name="connsiteY4-96" fmla="*/ 2444660 h 2450325"/>
              <a:gd name="connsiteX5-97" fmla="*/ 21546 w 3314110"/>
              <a:gd name="connsiteY5-98" fmla="*/ 1415960 h 2450325"/>
              <a:gd name="connsiteX0-99" fmla="*/ 21546 w 3314110"/>
              <a:gd name="connsiteY0-100" fmla="*/ 1415960 h 2486331"/>
              <a:gd name="connsiteX1-101" fmla="*/ 747303 w 3314110"/>
              <a:gd name="connsiteY1-102" fmla="*/ 323760 h 2486331"/>
              <a:gd name="connsiteX2-103" fmla="*/ 2232978 w 3314110"/>
              <a:gd name="connsiteY2-104" fmla="*/ 31660 h 2486331"/>
              <a:gd name="connsiteX3-105" fmla="*/ 3314110 w 3314110"/>
              <a:gd name="connsiteY3-106" fmla="*/ 946060 h 2486331"/>
              <a:gd name="connsiteX4-107" fmla="*/ 1572578 w 3314110"/>
              <a:gd name="connsiteY4-108" fmla="*/ 2444660 h 2486331"/>
              <a:gd name="connsiteX5-109" fmla="*/ 518704 w 3314110"/>
              <a:gd name="connsiteY5-110" fmla="*/ 2012860 h 2486331"/>
              <a:gd name="connsiteX6" fmla="*/ 21546 w 3314110"/>
              <a:gd name="connsiteY6" fmla="*/ 1415960 h 2486331"/>
              <a:gd name="connsiteX0-111" fmla="*/ 21887 w 3314451"/>
              <a:gd name="connsiteY0-112" fmla="*/ 1415960 h 2516610"/>
              <a:gd name="connsiteX1-113" fmla="*/ 747644 w 3314451"/>
              <a:gd name="connsiteY1-114" fmla="*/ 323760 h 2516610"/>
              <a:gd name="connsiteX2-115" fmla="*/ 2233319 w 3314451"/>
              <a:gd name="connsiteY2-116" fmla="*/ 31660 h 2516610"/>
              <a:gd name="connsiteX3-117" fmla="*/ 3314451 w 3314451"/>
              <a:gd name="connsiteY3-118" fmla="*/ 946060 h 2516610"/>
              <a:gd name="connsiteX4-119" fmla="*/ 1572919 w 3314451"/>
              <a:gd name="connsiteY4-120" fmla="*/ 2444660 h 2516610"/>
              <a:gd name="connsiteX5-121" fmla="*/ 315845 w 3314451"/>
              <a:gd name="connsiteY5-122" fmla="*/ 2190660 h 2516610"/>
              <a:gd name="connsiteX6-123" fmla="*/ 21887 w 3314451"/>
              <a:gd name="connsiteY6-124" fmla="*/ 1415960 h 2516610"/>
              <a:gd name="connsiteX0-125" fmla="*/ 21887 w 3314451"/>
              <a:gd name="connsiteY0-126" fmla="*/ 1415960 h 2434163"/>
              <a:gd name="connsiteX1-127" fmla="*/ 747644 w 3314451"/>
              <a:gd name="connsiteY1-128" fmla="*/ 323760 h 2434163"/>
              <a:gd name="connsiteX2-129" fmla="*/ 2233319 w 3314451"/>
              <a:gd name="connsiteY2-130" fmla="*/ 31660 h 2434163"/>
              <a:gd name="connsiteX3-131" fmla="*/ 3314451 w 3314451"/>
              <a:gd name="connsiteY3-132" fmla="*/ 946060 h 2434163"/>
              <a:gd name="connsiteX4-133" fmla="*/ 1509419 w 3314451"/>
              <a:gd name="connsiteY4-134" fmla="*/ 2343060 h 2434163"/>
              <a:gd name="connsiteX5-135" fmla="*/ 315845 w 3314451"/>
              <a:gd name="connsiteY5-136" fmla="*/ 2190660 h 2434163"/>
              <a:gd name="connsiteX6-137" fmla="*/ 21887 w 3314451"/>
              <a:gd name="connsiteY6-138" fmla="*/ 1415960 h 2434163"/>
              <a:gd name="connsiteX0-139" fmla="*/ 21887 w 3314451"/>
              <a:gd name="connsiteY0-140" fmla="*/ 1288960 h 2434163"/>
              <a:gd name="connsiteX1-141" fmla="*/ 747644 w 3314451"/>
              <a:gd name="connsiteY1-142" fmla="*/ 323760 h 2434163"/>
              <a:gd name="connsiteX2-143" fmla="*/ 2233319 w 3314451"/>
              <a:gd name="connsiteY2-144" fmla="*/ 31660 h 2434163"/>
              <a:gd name="connsiteX3-145" fmla="*/ 3314451 w 3314451"/>
              <a:gd name="connsiteY3-146" fmla="*/ 946060 h 2434163"/>
              <a:gd name="connsiteX4-147" fmla="*/ 1509419 w 3314451"/>
              <a:gd name="connsiteY4-148" fmla="*/ 2343060 h 2434163"/>
              <a:gd name="connsiteX5-149" fmla="*/ 315845 w 3314451"/>
              <a:gd name="connsiteY5-150" fmla="*/ 2190660 h 2434163"/>
              <a:gd name="connsiteX6-151" fmla="*/ 21887 w 3314451"/>
              <a:gd name="connsiteY6-152" fmla="*/ 1288960 h 24341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61" y="connsiteY5-62"/>
              </a:cxn>
              <a:cxn ang="0">
                <a:pos x="connsiteX6-123" y="connsiteY6-124"/>
              </a:cxn>
            </a:cxnLst>
            <a:rect l="l" t="t" r="r" b="b"/>
            <a:pathLst>
              <a:path w="3314451" h="2434163">
                <a:moveTo>
                  <a:pt x="21887" y="1288960"/>
                </a:moveTo>
                <a:cubicBezTo>
                  <a:pt x="93854" y="977810"/>
                  <a:pt x="438339" y="554477"/>
                  <a:pt x="747644" y="323760"/>
                </a:cubicBezTo>
                <a:cubicBezTo>
                  <a:pt x="1056949" y="93043"/>
                  <a:pt x="1805518" y="-72057"/>
                  <a:pt x="2233319" y="31660"/>
                </a:cubicBezTo>
                <a:cubicBezTo>
                  <a:pt x="2661120" y="135377"/>
                  <a:pt x="3314451" y="384939"/>
                  <a:pt x="3314451" y="946060"/>
                </a:cubicBezTo>
                <a:cubicBezTo>
                  <a:pt x="3314451" y="1507181"/>
                  <a:pt x="2009187" y="2135627"/>
                  <a:pt x="1509419" y="2343060"/>
                </a:cubicBezTo>
                <a:cubicBezTo>
                  <a:pt x="1009651" y="2550493"/>
                  <a:pt x="574350" y="2362110"/>
                  <a:pt x="315845" y="2190660"/>
                </a:cubicBezTo>
                <a:cubicBezTo>
                  <a:pt x="57340" y="2019210"/>
                  <a:pt x="-50080" y="1600110"/>
                  <a:pt x="21887" y="128896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98911" y="4254263"/>
            <a:ext cx="2907181" cy="149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农民伯伯们也开始了辛勤的劳动，施肥、播种、插秧。田野里出现了一片忙碌的景象。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39570" y="3922452"/>
            <a:ext cx="3025863" cy="49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765">
              <a:lnSpc>
                <a:spcPct val="150000"/>
              </a:lnSpc>
              <a:defRPr/>
            </a:pPr>
            <a:r>
              <a:rPr lang="zh-CN" altLang="en-US" sz="2000">
                <a:solidFill>
                  <a:srgbClr val="FE6933"/>
                </a:solidFill>
                <a:cs typeface="+mn-ea"/>
                <a:sym typeface="+mn-lt"/>
              </a:rPr>
              <a:t>春天来了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6" grpId="0" animBg="1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2185806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it4pn1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it4pn1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60</TotalTime>
  <Words>972</Words>
  <Application>Microsoft Office PowerPoint</Application>
  <PresentationFormat>宽屏</PresentationFormat>
  <Paragraphs>75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Meiryo</vt:lpstr>
      <vt:lpstr>包图小白体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12</cp:revision>
  <dcterms:created xsi:type="dcterms:W3CDTF">2017-05-03T13:07:00Z</dcterms:created>
  <dcterms:modified xsi:type="dcterms:W3CDTF">2024-09-09T10:20:18Z</dcterms:modified>
</cp:coreProperties>
</file>