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3" r:id="rId3"/>
  </p:sldMasterIdLst>
  <p:notesMasterIdLst>
    <p:notesMasterId r:id="rId32"/>
  </p:notesMasterIdLst>
  <p:sldIdLst>
    <p:sldId id="331" r:id="rId4"/>
    <p:sldId id="322" r:id="rId5"/>
    <p:sldId id="326" r:id="rId6"/>
    <p:sldId id="308" r:id="rId7"/>
    <p:sldId id="291" r:id="rId8"/>
    <p:sldId id="280" r:id="rId9"/>
    <p:sldId id="293" r:id="rId10"/>
    <p:sldId id="294" r:id="rId11"/>
    <p:sldId id="339" r:id="rId12"/>
    <p:sldId id="281" r:id="rId13"/>
    <p:sldId id="292" r:id="rId14"/>
    <p:sldId id="295" r:id="rId15"/>
    <p:sldId id="304" r:id="rId16"/>
    <p:sldId id="305" r:id="rId17"/>
    <p:sldId id="340" r:id="rId18"/>
    <p:sldId id="283" r:id="rId19"/>
    <p:sldId id="285" r:id="rId20"/>
    <p:sldId id="316" r:id="rId21"/>
    <p:sldId id="300" r:id="rId22"/>
    <p:sldId id="306" r:id="rId23"/>
    <p:sldId id="341" r:id="rId24"/>
    <p:sldId id="282" r:id="rId25"/>
    <p:sldId id="290" r:id="rId26"/>
    <p:sldId id="301" r:id="rId27"/>
    <p:sldId id="317" r:id="rId28"/>
    <p:sldId id="303" r:id="rId29"/>
    <p:sldId id="332" r:id="rId30"/>
    <p:sldId id="34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EAEE"/>
    <a:srgbClr val="6B799C"/>
    <a:srgbClr val="A6C1CC"/>
    <a:srgbClr val="4E5976"/>
    <a:srgbClr val="F4D973"/>
    <a:srgbClr val="D1DFE5"/>
    <a:srgbClr val="E9C57B"/>
    <a:srgbClr val="9B8E95"/>
    <a:srgbClr val="E4B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4" y="114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3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99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796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2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6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5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0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5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7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2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7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6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1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2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2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6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3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8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721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65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4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089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02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69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2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35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00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77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46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5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90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9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DECF-DF34-4B68-9452-F3DE9B32C1C4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D576-8431-4E6B-AEC4-8EFFDAD12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54" r:id="rId45"/>
    <p:sldLayoutId id="2147483655" r:id="rId46"/>
    <p:sldLayoutId id="2147483656" r:id="rId47"/>
    <p:sldLayoutId id="2147483657" r:id="rId48"/>
    <p:sldLayoutId id="2147483658" r:id="rId49"/>
    <p:sldLayoutId id="2147483659" r:id="rId50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68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5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464800" y="1077368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323522" y="80428"/>
            <a:ext cx="268536" cy="268536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456891" y="-132488"/>
            <a:ext cx="447040" cy="44704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274265" y="94323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36320" y="1238865"/>
            <a:ext cx="10119360" cy="4644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1760" y="2632632"/>
            <a:ext cx="942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600" dirty="0">
                <a:solidFill>
                  <a:srgbClr val="6B799C"/>
                </a:solidFill>
                <a:cs typeface="+mn-ea"/>
                <a:sym typeface="+mn-lt"/>
              </a:rPr>
              <a:t>蓝色</a:t>
            </a:r>
            <a:r>
              <a:rPr lang="zh-CN" altLang="en-US" sz="7200" spc="600" dirty="0" smtClean="0">
                <a:solidFill>
                  <a:srgbClr val="6B799C"/>
                </a:solidFill>
                <a:cs typeface="+mn-ea"/>
                <a:sym typeface="+mn-lt"/>
              </a:rPr>
              <a:t>简约</a:t>
            </a:r>
            <a:r>
              <a:rPr lang="zh-CN" altLang="en-US" sz="7200" spc="600" dirty="0">
                <a:solidFill>
                  <a:srgbClr val="6B799C"/>
                </a:solidFill>
                <a:cs typeface="+mn-ea"/>
                <a:sym typeface="+mn-lt"/>
              </a:rPr>
              <a:t>工作</a:t>
            </a:r>
            <a:r>
              <a:rPr lang="zh-CN" altLang="en-US" sz="7200" spc="600" dirty="0" smtClean="0">
                <a:solidFill>
                  <a:srgbClr val="6B799C"/>
                </a:solidFill>
                <a:cs typeface="+mn-ea"/>
                <a:sym typeface="+mn-lt"/>
              </a:rPr>
              <a:t>汇报</a:t>
            </a:r>
            <a:endParaRPr lang="zh-CN" altLang="en-US" sz="7200" spc="600" dirty="0">
              <a:solidFill>
                <a:srgbClr val="6B799C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25633" y="3946177"/>
            <a:ext cx="894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9B8E95"/>
                </a:solidFill>
                <a:cs typeface="+mn-ea"/>
                <a:sym typeface="+mn-lt"/>
              </a:rPr>
              <a:t>Hope in the bustling end, looking for a quiet, boating lake, three or five friends, a pot of old wine, family, singing friends, in the green between the sun, create a good, self-healing youth.</a:t>
            </a:r>
            <a:endParaRPr lang="zh-CN" altLang="en-US" sz="1600" dirty="0">
              <a:solidFill>
                <a:srgbClr val="9B8E95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57206" y="1826429"/>
            <a:ext cx="25480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9B8E95"/>
                </a:solidFill>
                <a:cs typeface="+mn-ea"/>
                <a:sym typeface="+mn-lt"/>
              </a:rPr>
              <a:t>Simplicity</a:t>
            </a:r>
            <a:endParaRPr lang="zh-CN" altLang="en-US" sz="4000" dirty="0">
              <a:solidFill>
                <a:srgbClr val="9B8E9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4967" y="1841792"/>
            <a:ext cx="22584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9B8E95"/>
                </a:solidFill>
                <a:cs typeface="+mn-ea"/>
                <a:sym typeface="+mn-lt"/>
              </a:rPr>
              <a:t>Business</a:t>
            </a:r>
            <a:endParaRPr lang="zh-CN" altLang="en-US" sz="4000" dirty="0">
              <a:solidFill>
                <a:srgbClr val="9B8E95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15318" y="4892271"/>
            <a:ext cx="3161363" cy="505060"/>
            <a:chOff x="6290680" y="4460345"/>
            <a:chExt cx="2332565" cy="505060"/>
          </a:xfrm>
        </p:grpSpPr>
        <p:sp>
          <p:nvSpPr>
            <p:cNvPr id="14" name="矩形: 圆角 13"/>
            <p:cNvSpPr/>
            <p:nvPr/>
          </p:nvSpPr>
          <p:spPr>
            <a:xfrm>
              <a:off x="6290680" y="4460345"/>
              <a:ext cx="2332565" cy="505060"/>
            </a:xfrm>
            <a:prstGeom prst="roundRect">
              <a:avLst>
                <a:gd name="adj" fmla="val 50000"/>
              </a:avLst>
            </a:prstGeom>
            <a:solidFill>
              <a:srgbClr val="6B799C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10287" y="4512820"/>
              <a:ext cx="2093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 spc="300">
                  <a:solidFill>
                    <a:schemeClr val="tx2">
                      <a:lumMod val="7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汇报人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优品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0" y="-60959"/>
            <a:ext cx="7826476" cy="5061117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D973"/>
              </a:solidFill>
              <a:cs typeface="+mn-ea"/>
              <a:sym typeface="+mn-lt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-111761" y="-60959"/>
            <a:ext cx="8411553" cy="4124959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1"/>
          <p:cNvSpPr/>
          <p:nvPr/>
        </p:nvSpPr>
        <p:spPr>
          <a:xfrm>
            <a:off x="4714867" y="3811696"/>
            <a:ext cx="7477132" cy="3046303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21"/>
          <p:cNvSpPr/>
          <p:nvPr/>
        </p:nvSpPr>
        <p:spPr>
          <a:xfrm>
            <a:off x="7527418" y="2551558"/>
            <a:ext cx="4814550" cy="4445359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7030" y="1893210"/>
            <a:ext cx="690880" cy="69088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266411" y="6130238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42755" y="6431280"/>
            <a:ext cx="690880" cy="6908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1892" y="4826000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44520" y="3811696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1" b="33781"/>
          <a:stretch>
            <a:fillRect/>
          </a:stretch>
        </p:blipFill>
        <p:spPr>
          <a:xfrm>
            <a:off x="675404" y="2497697"/>
            <a:ext cx="11024759" cy="238604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59034" y="1061263"/>
            <a:ext cx="6329774" cy="5226524"/>
          </a:xfrm>
          <a:prstGeom prst="rect">
            <a:avLst/>
          </a:pr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30533" y="1256791"/>
            <a:ext cx="193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23365" y="1781663"/>
            <a:ext cx="5601113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23365" y="3158811"/>
            <a:ext cx="5601113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23365" y="4581839"/>
            <a:ext cx="5601113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工作成果展示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9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9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714924" y="1257300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714106" y="4849143"/>
            <a:ext cx="2491369" cy="760006"/>
          </a:xfrm>
          <a:custGeom>
            <a:avLst/>
            <a:gdLst>
              <a:gd name="connsiteX0" fmla="*/ 1333820 w 2600842"/>
              <a:gd name="connsiteY0" fmla="*/ 171 h 771249"/>
              <a:gd name="connsiteX1" fmla="*/ 2345223 w 2600842"/>
              <a:gd name="connsiteY1" fmla="*/ 63122 h 771249"/>
              <a:gd name="connsiteX2" fmla="*/ 2600842 w 2600842"/>
              <a:gd name="connsiteY2" fmla="*/ 93012 h 771249"/>
              <a:gd name="connsiteX3" fmla="*/ 2600842 w 2600842"/>
              <a:gd name="connsiteY3" fmla="*/ 771249 h 771249"/>
              <a:gd name="connsiteX4" fmla="*/ 0 w 2600842"/>
              <a:gd name="connsiteY4" fmla="*/ 771249 h 771249"/>
              <a:gd name="connsiteX5" fmla="*/ 0 w 2600842"/>
              <a:gd name="connsiteY5" fmla="*/ 170698 h 771249"/>
              <a:gd name="connsiteX6" fmla="*/ 1333820 w 2600842"/>
              <a:gd name="connsiteY6" fmla="*/ 171 h 77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842" h="771249">
                <a:moveTo>
                  <a:pt x="1333820" y="171"/>
                </a:moveTo>
                <a:cubicBezTo>
                  <a:pt x="1674656" y="-2052"/>
                  <a:pt x="2029844" y="17402"/>
                  <a:pt x="2345223" y="63122"/>
                </a:cubicBezTo>
                <a:lnTo>
                  <a:pt x="2600842" y="93012"/>
                </a:lnTo>
                <a:lnTo>
                  <a:pt x="2600842" y="771249"/>
                </a:lnTo>
                <a:lnTo>
                  <a:pt x="0" y="771249"/>
                </a:lnTo>
                <a:lnTo>
                  <a:pt x="0" y="170698"/>
                </a:lnTo>
                <a:cubicBezTo>
                  <a:pt x="237571" y="67800"/>
                  <a:pt x="765761" y="3877"/>
                  <a:pt x="1333820" y="171"/>
                </a:cubicBez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513625" y="1257300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任意多边形: 形状 58"/>
          <p:cNvSpPr/>
          <p:nvPr/>
        </p:nvSpPr>
        <p:spPr>
          <a:xfrm>
            <a:off x="3501077" y="4939640"/>
            <a:ext cx="2503099" cy="669509"/>
          </a:xfrm>
          <a:custGeom>
            <a:avLst/>
            <a:gdLst>
              <a:gd name="connsiteX0" fmla="*/ 0 w 2600842"/>
              <a:gd name="connsiteY0" fmla="*/ 0 h 679413"/>
              <a:gd name="connsiteX1" fmla="*/ 37091 w 2600842"/>
              <a:gd name="connsiteY1" fmla="*/ 4337 h 679413"/>
              <a:gd name="connsiteX2" fmla="*/ 2185670 w 2600842"/>
              <a:gd name="connsiteY2" fmla="*/ 326289 h 679413"/>
              <a:gd name="connsiteX3" fmla="*/ 2476506 w 2600842"/>
              <a:gd name="connsiteY3" fmla="*/ 357594 h 679413"/>
              <a:gd name="connsiteX4" fmla="*/ 2600842 w 2600842"/>
              <a:gd name="connsiteY4" fmla="*/ 360254 h 679413"/>
              <a:gd name="connsiteX5" fmla="*/ 2600842 w 2600842"/>
              <a:gd name="connsiteY5" fmla="*/ 679413 h 679413"/>
              <a:gd name="connsiteX6" fmla="*/ 0 w 2600842"/>
              <a:gd name="connsiteY6" fmla="*/ 679413 h 67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0842" h="679413">
                <a:moveTo>
                  <a:pt x="0" y="0"/>
                </a:moveTo>
                <a:lnTo>
                  <a:pt x="37091" y="4337"/>
                </a:lnTo>
                <a:cubicBezTo>
                  <a:pt x="651343" y="72532"/>
                  <a:pt x="1001111" y="90966"/>
                  <a:pt x="2185670" y="326289"/>
                </a:cubicBezTo>
                <a:cubicBezTo>
                  <a:pt x="2272971" y="341081"/>
                  <a:pt x="2370435" y="351336"/>
                  <a:pt x="2476506" y="357594"/>
                </a:cubicBezTo>
                <a:lnTo>
                  <a:pt x="2600842" y="360254"/>
                </a:lnTo>
                <a:lnTo>
                  <a:pt x="2600842" y="679413"/>
                </a:lnTo>
                <a:lnTo>
                  <a:pt x="0" y="679413"/>
                </a:ln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932787" y="1257299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8931969" y="4697742"/>
            <a:ext cx="2501417" cy="911406"/>
          </a:xfrm>
          <a:custGeom>
            <a:avLst/>
            <a:gdLst>
              <a:gd name="connsiteX0" fmla="*/ 2505998 w 2600842"/>
              <a:gd name="connsiteY0" fmla="*/ 27 h 924889"/>
              <a:gd name="connsiteX1" fmla="*/ 2590085 w 2600842"/>
              <a:gd name="connsiteY1" fmla="*/ 12366 h 924889"/>
              <a:gd name="connsiteX2" fmla="*/ 2600842 w 2600842"/>
              <a:gd name="connsiteY2" fmla="*/ 924810 h 924889"/>
              <a:gd name="connsiteX3" fmla="*/ 2600842 w 2600842"/>
              <a:gd name="connsiteY3" fmla="*/ 924889 h 924889"/>
              <a:gd name="connsiteX4" fmla="*/ 0 w 2600842"/>
              <a:gd name="connsiteY4" fmla="*/ 924889 h 924889"/>
              <a:gd name="connsiteX5" fmla="*/ 0 w 2600842"/>
              <a:gd name="connsiteY5" fmla="*/ 365983 h 924889"/>
              <a:gd name="connsiteX6" fmla="*/ 223069 w 2600842"/>
              <a:gd name="connsiteY6" fmla="*/ 332524 h 924889"/>
              <a:gd name="connsiteX7" fmla="*/ 2505998 w 2600842"/>
              <a:gd name="connsiteY7" fmla="*/ 27 h 92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0842" h="924889">
                <a:moveTo>
                  <a:pt x="2505998" y="27"/>
                </a:moveTo>
                <a:cubicBezTo>
                  <a:pt x="2547747" y="385"/>
                  <a:pt x="2576295" y="4318"/>
                  <a:pt x="2590085" y="12366"/>
                </a:cubicBezTo>
                <a:lnTo>
                  <a:pt x="2600842" y="924810"/>
                </a:lnTo>
                <a:lnTo>
                  <a:pt x="2600842" y="924889"/>
                </a:lnTo>
                <a:lnTo>
                  <a:pt x="0" y="924889"/>
                </a:lnTo>
                <a:lnTo>
                  <a:pt x="0" y="365983"/>
                </a:lnTo>
                <a:lnTo>
                  <a:pt x="223069" y="332524"/>
                </a:lnTo>
                <a:cubicBezTo>
                  <a:pt x="1274695" y="170185"/>
                  <a:pt x="2213758" y="-2480"/>
                  <a:pt x="2505998" y="27"/>
                </a:cubicBez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245459" y="1257300"/>
            <a:ext cx="2491369" cy="4343402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任意多边形: 形状 61"/>
          <p:cNvSpPr/>
          <p:nvPr/>
        </p:nvSpPr>
        <p:spPr>
          <a:xfrm>
            <a:off x="6244641" y="5058390"/>
            <a:ext cx="2491369" cy="550759"/>
          </a:xfrm>
          <a:custGeom>
            <a:avLst/>
            <a:gdLst>
              <a:gd name="connsiteX0" fmla="*/ 2600842 w 2600842"/>
              <a:gd name="connsiteY0" fmla="*/ 0 h 558906"/>
              <a:gd name="connsiteX1" fmla="*/ 2600842 w 2600842"/>
              <a:gd name="connsiteY1" fmla="*/ 558906 h 558906"/>
              <a:gd name="connsiteX2" fmla="*/ 0 w 2600842"/>
              <a:gd name="connsiteY2" fmla="*/ 558906 h 558906"/>
              <a:gd name="connsiteX3" fmla="*/ 0 w 2600842"/>
              <a:gd name="connsiteY3" fmla="*/ 239962 h 558906"/>
              <a:gd name="connsiteX4" fmla="*/ 208076 w 2600842"/>
              <a:gd name="connsiteY4" fmla="*/ 244413 h 558906"/>
              <a:gd name="connsiteX5" fmla="*/ 2367880 w 2600842"/>
              <a:gd name="connsiteY5" fmla="*/ 34942 h 5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42" h="558906">
                <a:moveTo>
                  <a:pt x="2600842" y="0"/>
                </a:moveTo>
                <a:lnTo>
                  <a:pt x="2600842" y="558906"/>
                </a:lnTo>
                <a:lnTo>
                  <a:pt x="0" y="558906"/>
                </a:lnTo>
                <a:lnTo>
                  <a:pt x="0" y="239962"/>
                </a:lnTo>
                <a:lnTo>
                  <a:pt x="208076" y="244413"/>
                </a:lnTo>
                <a:cubicBezTo>
                  <a:pt x="816700" y="238445"/>
                  <a:pt x="1601536" y="146088"/>
                  <a:pt x="2367880" y="34942"/>
                </a:cubicBezTo>
                <a:close/>
              </a:path>
            </a:pathLst>
          </a:cu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64" y="1551540"/>
            <a:ext cx="550758" cy="55075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903" y="1497214"/>
            <a:ext cx="659411" cy="65941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7282" y="1560757"/>
            <a:ext cx="532325" cy="53232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1085" y="1539533"/>
            <a:ext cx="574773" cy="574773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1238440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82529" y="2724436"/>
            <a:ext cx="2156158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031276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675365" y="2724436"/>
            <a:ext cx="2156158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768975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6413064" y="2724436"/>
            <a:ext cx="2156158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456303" y="232432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100392" y="2724436"/>
            <a:ext cx="2156158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工作成果展示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60" grpId="0" animBg="1"/>
      <p:bldP spid="59" grpId="0" animBg="1"/>
      <p:bldP spid="64" grpId="0" animBg="1"/>
      <p:bldP spid="65" grpId="0" animBg="1"/>
      <p:bldP spid="63" grpId="0" animBg="1"/>
      <p:bldP spid="62" grpId="0" animBg="1"/>
      <p:bldP spid="70" grpId="0"/>
      <p:bldP spid="71" grpId="0"/>
      <p:bldP spid="73" grpId="0"/>
      <p:bldP spid="74" grpId="0"/>
      <p:bldP spid="76" grpId="0"/>
      <p:bldP spid="77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注: 上箭头 39"/>
          <p:cNvSpPr/>
          <p:nvPr/>
        </p:nvSpPr>
        <p:spPr>
          <a:xfrm>
            <a:off x="3389732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标注: 上箭头 40"/>
          <p:cNvSpPr/>
          <p:nvPr/>
        </p:nvSpPr>
        <p:spPr>
          <a:xfrm>
            <a:off x="6308178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标注: 上箭头 41"/>
          <p:cNvSpPr/>
          <p:nvPr/>
        </p:nvSpPr>
        <p:spPr>
          <a:xfrm>
            <a:off x="9215991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标注: 上箭头 17"/>
          <p:cNvSpPr/>
          <p:nvPr/>
        </p:nvSpPr>
        <p:spPr>
          <a:xfrm>
            <a:off x="471285" y="2236852"/>
            <a:ext cx="2504724" cy="3393786"/>
          </a:xfrm>
          <a:prstGeom prst="upArrowCallout">
            <a:avLst>
              <a:gd name="adj1" fmla="val 56450"/>
              <a:gd name="adj2" fmla="val 12519"/>
              <a:gd name="adj3" fmla="val 12502"/>
              <a:gd name="adj4" fmla="val 9077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5250912" y="1614273"/>
            <a:ext cx="1751281" cy="307777"/>
          </a:xfrm>
          <a:prstGeom prst="line">
            <a:avLst/>
          </a:prstGeom>
          <a:ln w="1905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260215" y="1635955"/>
            <a:ext cx="1751281" cy="307777"/>
          </a:xfrm>
          <a:prstGeom prst="line">
            <a:avLst/>
          </a:prstGeom>
          <a:ln w="1905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245215" y="1622250"/>
            <a:ext cx="1751281" cy="307777"/>
          </a:xfrm>
          <a:prstGeom prst="line">
            <a:avLst/>
          </a:prstGeom>
          <a:ln w="1905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829866" y="1503809"/>
            <a:ext cx="1797831" cy="572070"/>
            <a:chOff x="829866" y="1503809"/>
            <a:chExt cx="1797831" cy="572070"/>
          </a:xfrm>
        </p:grpSpPr>
        <p:sp>
          <p:nvSpPr>
            <p:cNvPr id="13" name="矩形: 圆角 12"/>
            <p:cNvSpPr/>
            <p:nvPr/>
          </p:nvSpPr>
          <p:spPr>
            <a:xfrm>
              <a:off x="829866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06613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第一季度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84227" y="2796859"/>
            <a:ext cx="2089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743840" y="1503809"/>
            <a:ext cx="1797831" cy="572070"/>
            <a:chOff x="3743840" y="1503809"/>
            <a:chExt cx="1797831" cy="572070"/>
          </a:xfrm>
        </p:grpSpPr>
        <p:sp>
          <p:nvSpPr>
            <p:cNvPr id="14" name="矩形: 圆角 13"/>
            <p:cNvSpPr/>
            <p:nvPr/>
          </p:nvSpPr>
          <p:spPr>
            <a:xfrm>
              <a:off x="3743840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20587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第二季度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598200" y="2796859"/>
            <a:ext cx="2089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657814" y="1503809"/>
            <a:ext cx="1797831" cy="572070"/>
            <a:chOff x="6657814" y="1503809"/>
            <a:chExt cx="1797831" cy="572070"/>
          </a:xfrm>
        </p:grpSpPr>
        <p:sp>
          <p:nvSpPr>
            <p:cNvPr id="15" name="矩形: 圆角 14"/>
            <p:cNvSpPr/>
            <p:nvPr/>
          </p:nvSpPr>
          <p:spPr>
            <a:xfrm>
              <a:off x="6657814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34561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第三季度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512175" y="2796859"/>
            <a:ext cx="2089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9571787" y="1503809"/>
            <a:ext cx="1797831" cy="572070"/>
            <a:chOff x="9571787" y="1503809"/>
            <a:chExt cx="1797831" cy="572070"/>
          </a:xfrm>
        </p:grpSpPr>
        <p:sp>
          <p:nvSpPr>
            <p:cNvPr id="16" name="矩形: 圆角 15"/>
            <p:cNvSpPr/>
            <p:nvPr/>
          </p:nvSpPr>
          <p:spPr>
            <a:xfrm>
              <a:off x="9571787" y="1503809"/>
              <a:ext cx="1797831" cy="572070"/>
            </a:xfrm>
            <a:prstGeom prst="round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748534" y="1589789"/>
              <a:ext cx="144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第四季度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426148" y="2796859"/>
            <a:ext cx="2089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51" name="组合 50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52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5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工作成果展示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98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9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9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98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98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98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98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98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98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98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98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8" grpId="0" animBg="1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r="32325"/>
          <a:stretch>
            <a:fillRect/>
          </a:stretch>
        </p:blipFill>
        <p:spPr>
          <a:xfrm flipH="1">
            <a:off x="544627" y="1317107"/>
            <a:ext cx="2218659" cy="4181254"/>
          </a:xfrm>
          <a:prstGeom prst="rect">
            <a:avLst/>
          </a:prstGeom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15" name="矩形 14"/>
          <p:cNvSpPr/>
          <p:nvPr/>
        </p:nvSpPr>
        <p:spPr>
          <a:xfrm flipH="1">
            <a:off x="1644451" y="2614000"/>
            <a:ext cx="2461925" cy="3249529"/>
          </a:xfrm>
          <a:prstGeom prst="rect">
            <a:avLst/>
          </a:prstGeom>
          <a:solidFill>
            <a:srgbClr val="E2EA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r="32329"/>
          <a:stretch>
            <a:fillRect/>
          </a:stretch>
        </p:blipFill>
        <p:spPr>
          <a:xfrm>
            <a:off x="4566074" y="2347825"/>
            <a:ext cx="2218660" cy="4181254"/>
          </a:xfrm>
          <a:prstGeom prst="rect">
            <a:avLst/>
          </a:prstGeom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17" name="矩形 16"/>
          <p:cNvSpPr/>
          <p:nvPr/>
        </p:nvSpPr>
        <p:spPr>
          <a:xfrm flipH="1">
            <a:off x="5891563" y="1287628"/>
            <a:ext cx="2461925" cy="3249529"/>
          </a:xfrm>
          <a:prstGeom prst="rect">
            <a:avLst/>
          </a:prstGeom>
          <a:solidFill>
            <a:srgbClr val="E2EA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53245" y="2890062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66084" y="3328514"/>
            <a:ext cx="221865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00357" y="1563690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013196" y="2002142"/>
            <a:ext cx="221865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22363" y="2340644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副标题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22363" y="3008081"/>
            <a:ext cx="2826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922363" y="2884804"/>
            <a:ext cx="1945265" cy="0"/>
          </a:xfrm>
          <a:prstGeom prst="line">
            <a:avLst/>
          </a:prstGeom>
          <a:ln w="12700">
            <a:solidFill>
              <a:srgbClr val="4E5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8734123" y="1996804"/>
            <a:ext cx="3084411" cy="3130805"/>
            <a:chOff x="8734123" y="2169524"/>
            <a:chExt cx="3084411" cy="3130805"/>
          </a:xfrm>
        </p:grpSpPr>
        <p:sp>
          <p:nvSpPr>
            <p:cNvPr id="13" name="L 形 12"/>
            <p:cNvSpPr/>
            <p:nvPr/>
          </p:nvSpPr>
          <p:spPr>
            <a:xfrm flipV="1">
              <a:off x="8734123" y="2169524"/>
              <a:ext cx="336724" cy="336724"/>
            </a:xfrm>
            <a:prstGeom prst="corner">
              <a:avLst>
                <a:gd name="adj1" fmla="val 25255"/>
                <a:gd name="adj2" fmla="val 2129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L 形 19"/>
            <p:cNvSpPr/>
            <p:nvPr/>
          </p:nvSpPr>
          <p:spPr>
            <a:xfrm flipH="1">
              <a:off x="11481810" y="4963605"/>
              <a:ext cx="336724" cy="336724"/>
            </a:xfrm>
            <a:prstGeom prst="corner">
              <a:avLst>
                <a:gd name="adj1" fmla="val 25255"/>
                <a:gd name="adj2" fmla="val 2129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5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工作成果展示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7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7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3" decel="50000">
                                          <p:stCondLst>
                                            <p:cond delay="83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7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7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3" decel="50000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7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7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83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7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7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03" decel="50000">
                                          <p:stCondLst>
                                            <p:cond delay="11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/>
      <p:bldP spid="22" grpId="0"/>
      <p:bldP spid="23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11168"/>
          <a:stretch>
            <a:fillRect/>
          </a:stretch>
        </p:blipFill>
        <p:spPr>
          <a:xfrm>
            <a:off x="563524" y="1261842"/>
            <a:ext cx="3236234" cy="2778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674678" y="1375500"/>
            <a:ext cx="3236234" cy="2778006"/>
          </a:xfrm>
          <a:prstGeom prst="rect">
            <a:avLst/>
          </a:prstGeom>
          <a:noFill/>
          <a:ln w="31750">
            <a:solidFill>
              <a:srgbClr val="4E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3379" y="4423144"/>
            <a:ext cx="3267679" cy="1775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10722"/>
          <a:stretch>
            <a:fillRect/>
          </a:stretch>
        </p:blipFill>
        <p:spPr>
          <a:xfrm>
            <a:off x="4429042" y="3267441"/>
            <a:ext cx="3236234" cy="2778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4540196" y="3381099"/>
            <a:ext cx="3236234" cy="2778006"/>
          </a:xfrm>
          <a:prstGeom prst="rect">
            <a:avLst/>
          </a:prstGeom>
          <a:noFill/>
          <a:ln w="31750">
            <a:solidFill>
              <a:srgbClr val="4E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68897" y="1269223"/>
            <a:ext cx="3267679" cy="1775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8545"/>
          <a:stretch>
            <a:fillRect/>
          </a:stretch>
        </p:blipFill>
        <p:spPr>
          <a:xfrm>
            <a:off x="8294559" y="1253926"/>
            <a:ext cx="3236234" cy="2778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8405713" y="1367584"/>
            <a:ext cx="3236234" cy="2778006"/>
          </a:xfrm>
          <a:prstGeom prst="rect">
            <a:avLst/>
          </a:prstGeom>
          <a:noFill/>
          <a:ln w="31750">
            <a:solidFill>
              <a:srgbClr val="4E59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34414" y="4431060"/>
            <a:ext cx="3267679" cy="1775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10922" y="4536802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76179" y="4943355"/>
            <a:ext cx="291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380577" y="1372480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645834" y="1779033"/>
            <a:ext cx="291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271498" y="4523916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536755" y="4930469"/>
            <a:ext cx="291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工作成果展示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32" grpId="0" animBg="1"/>
      <p:bldP spid="38" grpId="0" animBg="1"/>
      <p:bldP spid="33" grpId="0" animBg="1"/>
      <p:bldP spid="39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600" b="1" spc="60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7200" b="1" spc="600">
                <a:solidFill>
                  <a:srgbClr val="4E5976"/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工作不足反思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Hope in the bustling end, looking for a quiet, boating lake, three or five friends, a pot of old wine, family, singing friends, 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1850" y="1940692"/>
            <a:ext cx="33828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THREE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03743" y="1663533"/>
            <a:ext cx="4368908" cy="3548771"/>
            <a:chOff x="1366324" y="1663533"/>
            <a:chExt cx="4368908" cy="3548771"/>
          </a:xfrm>
        </p:grpSpPr>
        <p:grpSp>
          <p:nvGrpSpPr>
            <p:cNvPr id="13" name="组合 12"/>
            <p:cNvGrpSpPr/>
            <p:nvPr/>
          </p:nvGrpSpPr>
          <p:grpSpPr>
            <a:xfrm>
              <a:off x="1366324" y="1663533"/>
              <a:ext cx="4368908" cy="3239279"/>
              <a:chOff x="1366324" y="1663533"/>
              <a:chExt cx="4368908" cy="3239279"/>
            </a:xfrm>
          </p:grpSpPr>
          <p:cxnSp>
            <p:nvCxnSpPr>
              <p:cNvPr id="16" name="直接箭头连接符 15"/>
              <p:cNvCxnSpPr/>
              <p:nvPr/>
            </p:nvCxnSpPr>
            <p:spPr>
              <a:xfrm>
                <a:off x="1730087" y="4895106"/>
                <a:ext cx="4005145" cy="0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H="1" flipV="1">
                <a:off x="1730088" y="1663533"/>
                <a:ext cx="1" cy="3239279"/>
              </a:xfrm>
              <a:prstGeom prst="straightConnector1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730087" y="4524500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730086" y="4153891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730085" y="3783282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730084" y="3412673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730083" y="3042064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730082" y="2671455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730081" y="2300846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730080" y="1930237"/>
                <a:ext cx="3818109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1366324" y="4434411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366324" y="4056952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366324" y="3679493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10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366324" y="3302034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15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366324" y="2924575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20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66324" y="2547116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25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366324" y="2169657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30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366324" y="1792198"/>
                <a:ext cx="4779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35</a:t>
                </a:r>
                <a:endParaRPr lang="zh-CN" altLang="en-US" sz="1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1868792" y="4904527"/>
              <a:ext cx="659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类目</a:t>
              </a:r>
              <a:r>
                <a:rPr lang="en-US" altLang="zh-CN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796958" y="4904527"/>
              <a:ext cx="659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类目</a:t>
              </a:r>
              <a:r>
                <a:rPr lang="en-US" altLang="zh-CN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725124" y="4904527"/>
              <a:ext cx="659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类目</a:t>
              </a:r>
              <a:r>
                <a:rPr lang="en-US" altLang="zh-CN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653290" y="4904527"/>
              <a:ext cx="659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类目</a:t>
              </a:r>
              <a:r>
                <a:rPr lang="en-US" altLang="zh-CN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59186" y="2276754"/>
            <a:ext cx="180000" cy="2621188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637004" y="3553406"/>
            <a:ext cx="180000" cy="1344536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809071" y="3105870"/>
            <a:ext cx="180000" cy="1792072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86255" y="3817942"/>
            <a:ext cx="180000" cy="1080000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564592" y="4177942"/>
            <a:ext cx="180000" cy="720000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740517" y="2737942"/>
            <a:ext cx="180000" cy="2160000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317701" y="3997942"/>
            <a:ext cx="180000" cy="900000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495519" y="2017942"/>
            <a:ext cx="180000" cy="2880000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667586" y="3529942"/>
            <a:ext cx="180000" cy="1368000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244771" y="2233942"/>
            <a:ext cx="180000" cy="2664000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422589" y="3745942"/>
            <a:ext cx="180000" cy="1152000"/>
          </a:xfrm>
          <a:prstGeom prst="rect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594656" y="2845942"/>
            <a:ext cx="180000" cy="2052000"/>
          </a:xfrm>
          <a:prstGeom prst="rect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08966" y="5333109"/>
            <a:ext cx="826768" cy="276999"/>
            <a:chOff x="2271547" y="5333109"/>
            <a:chExt cx="826768" cy="276999"/>
          </a:xfrm>
        </p:grpSpPr>
        <p:sp>
          <p:nvSpPr>
            <p:cNvPr id="78" name="矩形 77"/>
            <p:cNvSpPr/>
            <p:nvPr/>
          </p:nvSpPr>
          <p:spPr>
            <a:xfrm>
              <a:off x="2271547" y="5396997"/>
              <a:ext cx="180000" cy="180000"/>
            </a:xfrm>
            <a:prstGeom prst="rect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2439064" y="5333109"/>
              <a:ext cx="659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系列</a:t>
              </a:r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56694" y="5333109"/>
            <a:ext cx="826768" cy="276999"/>
            <a:chOff x="3319275" y="5333109"/>
            <a:chExt cx="826768" cy="276999"/>
          </a:xfrm>
        </p:grpSpPr>
        <p:sp>
          <p:nvSpPr>
            <p:cNvPr id="82" name="矩形 81"/>
            <p:cNvSpPr/>
            <p:nvPr/>
          </p:nvSpPr>
          <p:spPr>
            <a:xfrm>
              <a:off x="3319275" y="5396997"/>
              <a:ext cx="180000" cy="180000"/>
            </a:xfrm>
            <a:prstGeom prst="rect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486792" y="5333109"/>
              <a:ext cx="659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系列</a:t>
              </a:r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04422" y="5333109"/>
            <a:ext cx="826768" cy="276999"/>
            <a:chOff x="4367003" y="5333109"/>
            <a:chExt cx="826768" cy="276999"/>
          </a:xfrm>
        </p:grpSpPr>
        <p:sp>
          <p:nvSpPr>
            <p:cNvPr id="85" name="矩形 84"/>
            <p:cNvSpPr/>
            <p:nvPr/>
          </p:nvSpPr>
          <p:spPr>
            <a:xfrm>
              <a:off x="4367003" y="5396997"/>
              <a:ext cx="180000" cy="180000"/>
            </a:xfrm>
            <a:prstGeom prst="rect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534520" y="5333109"/>
              <a:ext cx="659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系列</a:t>
              </a:r>
              <a:r>
                <a:rPr lang="en-US" altLang="zh-CN" sz="12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9" name="流程图: 接点 88"/>
          <p:cNvSpPr/>
          <p:nvPr/>
        </p:nvSpPr>
        <p:spPr>
          <a:xfrm>
            <a:off x="5935487" y="1651415"/>
            <a:ext cx="342900" cy="342900"/>
          </a:xfrm>
          <a:prstGeom prst="flowChartConnector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350443" y="1558922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350443" y="1959032"/>
            <a:ext cx="4937814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流程图: 接点 93"/>
          <p:cNvSpPr/>
          <p:nvPr/>
        </p:nvSpPr>
        <p:spPr>
          <a:xfrm>
            <a:off x="5935487" y="3206093"/>
            <a:ext cx="342900" cy="342900"/>
          </a:xfrm>
          <a:prstGeom prst="flowChartConnector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350443" y="3113600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6350443" y="3513710"/>
            <a:ext cx="4937814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流程图: 接点 97"/>
          <p:cNvSpPr/>
          <p:nvPr/>
        </p:nvSpPr>
        <p:spPr>
          <a:xfrm>
            <a:off x="5935487" y="4760771"/>
            <a:ext cx="342900" cy="342900"/>
          </a:xfrm>
          <a:prstGeom prst="flowChartConnector">
            <a:avLst/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6350443" y="4668278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350443" y="5068388"/>
            <a:ext cx="4937814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4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工作不足改进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89" grpId="1" animBg="1"/>
      <p:bldP spid="90" grpId="0"/>
      <p:bldP spid="91" grpId="0"/>
      <p:bldP spid="94" grpId="1" animBg="1"/>
      <p:bldP spid="95" grpId="0"/>
      <p:bldP spid="96" grpId="0"/>
      <p:bldP spid="98" grpId="1" animBg="1"/>
      <p:bldP spid="99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6096000" y="812829"/>
            <a:ext cx="0" cy="5232343"/>
          </a:xfrm>
          <a:prstGeom prst="line">
            <a:avLst/>
          </a:prstGeom>
          <a:ln w="15875">
            <a:solidFill>
              <a:srgbClr val="6B799C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6000" y="1818411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599706" y="2892137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6000" y="3965863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599706" y="5039589"/>
            <a:ext cx="1499755" cy="0"/>
          </a:xfrm>
          <a:prstGeom prst="line">
            <a:avLst/>
          </a:prstGeom>
          <a:ln w="15875">
            <a:solidFill>
              <a:srgbClr val="6B799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626828" y="1090864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26827" y="1447942"/>
            <a:ext cx="3447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26828" y="3760402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26827" y="4117480"/>
            <a:ext cx="3447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09491" y="1666252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3192" y="2023330"/>
            <a:ext cx="3550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09491" y="4295150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03192" y="4652228"/>
            <a:ext cx="3550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工作不足改进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文框 13"/>
          <p:cNvSpPr/>
          <p:nvPr/>
        </p:nvSpPr>
        <p:spPr>
          <a:xfrm>
            <a:off x="5133753" y="2615613"/>
            <a:ext cx="1924494" cy="1924494"/>
          </a:xfrm>
          <a:prstGeom prst="frame">
            <a:avLst>
              <a:gd name="adj1" fmla="val 7717"/>
            </a:avLst>
          </a:prstGeom>
          <a:solidFill>
            <a:srgbClr val="D1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78282" y="2224706"/>
            <a:ext cx="946300" cy="946298"/>
            <a:chOff x="4678282" y="2325257"/>
            <a:chExt cx="946300" cy="946298"/>
          </a:xfrm>
        </p:grpSpPr>
        <p:sp>
          <p:nvSpPr>
            <p:cNvPr id="16" name="矩形: 圆角 15"/>
            <p:cNvSpPr/>
            <p:nvPr/>
          </p:nvSpPr>
          <p:spPr>
            <a:xfrm>
              <a:off x="4678282" y="2325257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78282" y="2336741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67417" y="2224706"/>
            <a:ext cx="946300" cy="946298"/>
            <a:chOff x="6567417" y="2307035"/>
            <a:chExt cx="946300" cy="946298"/>
          </a:xfrm>
        </p:grpSpPr>
        <p:sp>
          <p:nvSpPr>
            <p:cNvPr id="24" name="矩形: 圆角 23"/>
            <p:cNvSpPr/>
            <p:nvPr/>
          </p:nvSpPr>
          <p:spPr>
            <a:xfrm>
              <a:off x="6567417" y="2307035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67417" y="2318519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78282" y="3918815"/>
            <a:ext cx="946300" cy="946298"/>
            <a:chOff x="4678282" y="4061190"/>
            <a:chExt cx="946300" cy="946298"/>
          </a:xfrm>
        </p:grpSpPr>
        <p:sp>
          <p:nvSpPr>
            <p:cNvPr id="25" name="矩形: 圆角 24"/>
            <p:cNvSpPr/>
            <p:nvPr/>
          </p:nvSpPr>
          <p:spPr>
            <a:xfrm>
              <a:off x="4678282" y="4061190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78282" y="4072674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57711" y="3918815"/>
            <a:ext cx="946300" cy="946298"/>
            <a:chOff x="6557711" y="3959321"/>
            <a:chExt cx="946300" cy="946298"/>
          </a:xfrm>
        </p:grpSpPr>
        <p:sp>
          <p:nvSpPr>
            <p:cNvPr id="26" name="矩形: 圆角 25"/>
            <p:cNvSpPr/>
            <p:nvPr/>
          </p:nvSpPr>
          <p:spPr>
            <a:xfrm>
              <a:off x="6557711" y="3959321"/>
              <a:ext cx="946300" cy="946298"/>
            </a:xfrm>
            <a:prstGeom prst="roundRect">
              <a:avLst>
                <a:gd name="adj" fmla="val 23516"/>
              </a:avLst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557711" y="3970805"/>
              <a:ext cx="94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002207" y="1200854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02207" y="1531328"/>
            <a:ext cx="3224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02207" y="395170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02207" y="4282179"/>
            <a:ext cx="3224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745458" y="1200854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965723" y="1531328"/>
            <a:ext cx="3224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745458" y="395170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965723" y="4282179"/>
            <a:ext cx="3224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8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工作不足改进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r="253"/>
          <a:stretch>
            <a:fillRect/>
          </a:stretch>
        </p:blipFill>
        <p:spPr>
          <a:xfrm>
            <a:off x="8460079" y="937568"/>
            <a:ext cx="2318264" cy="5310090"/>
          </a:xfrm>
          <a:custGeom>
            <a:avLst/>
            <a:gdLst>
              <a:gd name="connsiteX0" fmla="*/ 2318264 w 2318264"/>
              <a:gd name="connsiteY0" fmla="*/ 0 h 5310090"/>
              <a:gd name="connsiteX1" fmla="*/ 0 w 2318264"/>
              <a:gd name="connsiteY1" fmla="*/ 0 h 5310090"/>
              <a:gd name="connsiteX2" fmla="*/ 0 w 2318264"/>
              <a:gd name="connsiteY2" fmla="*/ 5310090 h 5310090"/>
              <a:gd name="connsiteX3" fmla="*/ 2318264 w 2318264"/>
              <a:gd name="connsiteY3" fmla="*/ 5310090 h 5310090"/>
              <a:gd name="connsiteX4" fmla="*/ 2318264 w 2318264"/>
              <a:gd name="connsiteY4" fmla="*/ 0 h 53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5310090">
                <a:moveTo>
                  <a:pt x="2318264" y="0"/>
                </a:moveTo>
                <a:lnTo>
                  <a:pt x="0" y="0"/>
                </a:lnTo>
                <a:lnTo>
                  <a:pt x="0" y="5310090"/>
                </a:lnTo>
                <a:lnTo>
                  <a:pt x="2318264" y="5310090"/>
                </a:lnTo>
                <a:lnTo>
                  <a:pt x="2318264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r="406"/>
          <a:stretch>
            <a:fillRect/>
          </a:stretch>
        </p:blipFill>
        <p:spPr>
          <a:xfrm>
            <a:off x="965287" y="937567"/>
            <a:ext cx="2318264" cy="2165021"/>
          </a:xfrm>
          <a:custGeom>
            <a:avLst/>
            <a:gdLst>
              <a:gd name="connsiteX0" fmla="*/ 2318264 w 2318264"/>
              <a:gd name="connsiteY0" fmla="*/ 0 h 2165021"/>
              <a:gd name="connsiteX1" fmla="*/ 0 w 2318264"/>
              <a:gd name="connsiteY1" fmla="*/ 0 h 2165021"/>
              <a:gd name="connsiteX2" fmla="*/ 0 w 2318264"/>
              <a:gd name="connsiteY2" fmla="*/ 2165021 h 2165021"/>
              <a:gd name="connsiteX3" fmla="*/ 2318264 w 2318264"/>
              <a:gd name="connsiteY3" fmla="*/ 2165021 h 2165021"/>
              <a:gd name="connsiteX4" fmla="*/ 2318264 w 2318264"/>
              <a:gd name="connsiteY4" fmla="*/ 0 h 21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2165021">
                <a:moveTo>
                  <a:pt x="2318264" y="0"/>
                </a:moveTo>
                <a:lnTo>
                  <a:pt x="0" y="0"/>
                </a:lnTo>
                <a:lnTo>
                  <a:pt x="0" y="2165021"/>
                </a:lnTo>
                <a:lnTo>
                  <a:pt x="2318264" y="2165021"/>
                </a:lnTo>
                <a:lnTo>
                  <a:pt x="2318264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>
          <a:xfrm>
            <a:off x="3463551" y="937567"/>
            <a:ext cx="2318264" cy="2165021"/>
          </a:xfrm>
          <a:custGeom>
            <a:avLst/>
            <a:gdLst>
              <a:gd name="connsiteX0" fmla="*/ 2318264 w 2318264"/>
              <a:gd name="connsiteY0" fmla="*/ 0 h 2165021"/>
              <a:gd name="connsiteX1" fmla="*/ 0 w 2318264"/>
              <a:gd name="connsiteY1" fmla="*/ 0 h 2165021"/>
              <a:gd name="connsiteX2" fmla="*/ 0 w 2318264"/>
              <a:gd name="connsiteY2" fmla="*/ 2165021 h 2165021"/>
              <a:gd name="connsiteX3" fmla="*/ 2318264 w 2318264"/>
              <a:gd name="connsiteY3" fmla="*/ 2165021 h 2165021"/>
              <a:gd name="connsiteX4" fmla="*/ 2318264 w 2318264"/>
              <a:gd name="connsiteY4" fmla="*/ 0 h 21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2165021">
                <a:moveTo>
                  <a:pt x="2318264" y="0"/>
                </a:moveTo>
                <a:lnTo>
                  <a:pt x="0" y="0"/>
                </a:lnTo>
                <a:lnTo>
                  <a:pt x="0" y="2165021"/>
                </a:lnTo>
                <a:lnTo>
                  <a:pt x="2318264" y="2165021"/>
                </a:lnTo>
                <a:lnTo>
                  <a:pt x="2318264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>
          <a:xfrm>
            <a:off x="5961815" y="937567"/>
            <a:ext cx="2318264" cy="2165021"/>
          </a:xfrm>
          <a:custGeom>
            <a:avLst/>
            <a:gdLst>
              <a:gd name="connsiteX0" fmla="*/ 2318264 w 2318264"/>
              <a:gd name="connsiteY0" fmla="*/ 0 h 2165021"/>
              <a:gd name="connsiteX1" fmla="*/ 0 w 2318264"/>
              <a:gd name="connsiteY1" fmla="*/ 0 h 2165021"/>
              <a:gd name="connsiteX2" fmla="*/ 0 w 2318264"/>
              <a:gd name="connsiteY2" fmla="*/ 2165021 h 2165021"/>
              <a:gd name="connsiteX3" fmla="*/ 2318264 w 2318264"/>
              <a:gd name="connsiteY3" fmla="*/ 2165021 h 2165021"/>
              <a:gd name="connsiteX4" fmla="*/ 2318264 w 2318264"/>
              <a:gd name="connsiteY4" fmla="*/ 0 h 21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64" h="2165021">
                <a:moveTo>
                  <a:pt x="2318264" y="0"/>
                </a:moveTo>
                <a:lnTo>
                  <a:pt x="0" y="0"/>
                </a:lnTo>
                <a:lnTo>
                  <a:pt x="0" y="2165021"/>
                </a:lnTo>
                <a:lnTo>
                  <a:pt x="2318264" y="2165021"/>
                </a:lnTo>
                <a:lnTo>
                  <a:pt x="2318264" y="0"/>
                </a:lnTo>
                <a:close/>
              </a:path>
            </a:pathLst>
          </a:custGeom>
        </p:spPr>
      </p:pic>
      <p:sp>
        <p:nvSpPr>
          <p:cNvPr id="22" name="文本框 21"/>
          <p:cNvSpPr txBox="1"/>
          <p:nvPr/>
        </p:nvSpPr>
        <p:spPr>
          <a:xfrm>
            <a:off x="1003192" y="3356351"/>
            <a:ext cx="193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63744" y="4089623"/>
            <a:ext cx="721633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14515" y="5028833"/>
            <a:ext cx="721633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B799C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127964" y="3923412"/>
            <a:ext cx="2335587" cy="0"/>
          </a:xfrm>
          <a:prstGeom prst="line">
            <a:avLst/>
          </a:prstGeom>
          <a:ln>
            <a:solidFill>
              <a:srgbClr val="4E5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工作不足改进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9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9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9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020412" y="2001498"/>
            <a:ext cx="1244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rgbClr val="6B799C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939064" y="1372332"/>
            <a:ext cx="685800" cy="581891"/>
            <a:chOff x="6492086" y="1689959"/>
            <a:chExt cx="685800" cy="581891"/>
          </a:xfrm>
        </p:grpSpPr>
        <p:sp>
          <p:nvSpPr>
            <p:cNvPr id="9" name="椭圆 8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656037" y="1052431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4E5976"/>
                </a:solidFill>
                <a:cs typeface="+mn-ea"/>
                <a:sym typeface="+mn-lt"/>
              </a:rPr>
              <a:t>工作内容概述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24864" y="1625881"/>
            <a:ext cx="500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939064" y="2636786"/>
            <a:ext cx="685800" cy="581891"/>
            <a:chOff x="6492086" y="1689959"/>
            <a:chExt cx="685800" cy="581891"/>
          </a:xfrm>
        </p:grpSpPr>
        <p:sp>
          <p:nvSpPr>
            <p:cNvPr id="64" name="椭圆 63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656037" y="2316885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4E5976"/>
                </a:solidFill>
                <a:cs typeface="+mn-ea"/>
                <a:sym typeface="+mn-lt"/>
              </a:rPr>
              <a:t>工作成果展示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624864" y="2890335"/>
            <a:ext cx="500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939064" y="3901240"/>
            <a:ext cx="685800" cy="581891"/>
            <a:chOff x="6492086" y="1689959"/>
            <a:chExt cx="685800" cy="581891"/>
          </a:xfrm>
        </p:grpSpPr>
        <p:sp>
          <p:nvSpPr>
            <p:cNvPr id="70" name="椭圆 69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5656037" y="3584294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4E5976"/>
                </a:solidFill>
                <a:cs typeface="+mn-ea"/>
                <a:sym typeface="+mn-lt"/>
              </a:rPr>
              <a:t>工作不足改进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624864" y="4154789"/>
            <a:ext cx="500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4939064" y="5165695"/>
            <a:ext cx="685800" cy="581891"/>
            <a:chOff x="6492086" y="1689959"/>
            <a:chExt cx="685800" cy="581891"/>
          </a:xfrm>
        </p:grpSpPr>
        <p:sp>
          <p:nvSpPr>
            <p:cNvPr id="76" name="椭圆 75"/>
            <p:cNvSpPr/>
            <p:nvPr/>
          </p:nvSpPr>
          <p:spPr>
            <a:xfrm>
              <a:off x="6544041" y="1689959"/>
              <a:ext cx="581891" cy="581891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492086" y="1750072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656037" y="4848749"/>
            <a:ext cx="33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4E5976"/>
                </a:solidFill>
                <a:cs typeface="+mn-ea"/>
                <a:sym typeface="+mn-lt"/>
              </a:rPr>
              <a:t>未来工作计划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624864" y="5419244"/>
            <a:ext cx="500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64975" y="2430382"/>
            <a:ext cx="0" cy="1583549"/>
          </a:xfrm>
          <a:prstGeom prst="line">
            <a:avLst/>
          </a:prstGeom>
          <a:ln w="15875">
            <a:solidFill>
              <a:srgbClr val="E9C5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 flipH="1">
            <a:off x="3056545" y="-73785"/>
            <a:ext cx="9140537" cy="2572626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1"/>
          <p:cNvSpPr/>
          <p:nvPr/>
        </p:nvSpPr>
        <p:spPr>
          <a:xfrm flipH="1">
            <a:off x="1122680" y="-106679"/>
            <a:ext cx="11175999" cy="2204690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21"/>
          <p:cNvSpPr/>
          <p:nvPr/>
        </p:nvSpPr>
        <p:spPr>
          <a:xfrm flipH="1">
            <a:off x="2648" y="3234318"/>
            <a:ext cx="7784993" cy="3623682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21"/>
          <p:cNvSpPr/>
          <p:nvPr/>
        </p:nvSpPr>
        <p:spPr>
          <a:xfrm flipH="1">
            <a:off x="-106679" y="3836976"/>
            <a:ext cx="8971280" cy="3127703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05891" y="5840511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827228" y="357219"/>
            <a:ext cx="690880" cy="690880"/>
          </a:xfrm>
          <a:prstGeom prst="ellipse">
            <a:avLst/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44898" y="163163"/>
            <a:ext cx="388111" cy="388111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-197620" y="893741"/>
            <a:ext cx="690880" cy="690880"/>
          </a:xfrm>
          <a:prstGeom prst="ellipse">
            <a:avLst/>
          </a:prstGeom>
          <a:noFill/>
          <a:ln w="31750">
            <a:solidFill>
              <a:srgbClr val="6B7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537742" y="5840511"/>
            <a:ext cx="268536" cy="268536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224970" y="5860492"/>
            <a:ext cx="447040" cy="44704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2752" y="1140737"/>
            <a:ext cx="1457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1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  <p:bldP spid="62" grpId="0"/>
      <p:bldP spid="63" grpId="0"/>
      <p:bldP spid="68" grpId="0"/>
      <p:bldP spid="69" grpId="0"/>
      <p:bldP spid="74" grpId="0"/>
      <p:bldP spid="75" grpId="0"/>
      <p:bldP spid="2" grpId="0" animBg="1"/>
      <p:bldP spid="4" grpId="0" animBg="1"/>
      <p:bldP spid="5" grpId="0" animBg="1"/>
      <p:bldP spid="6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662763" y="3544266"/>
            <a:ext cx="10866475" cy="0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284921" y="1061263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07079" y="1094853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299095" y="3777811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921253" y="3806687"/>
            <a:ext cx="0" cy="2178345"/>
          </a:xfrm>
          <a:prstGeom prst="line">
            <a:avLst/>
          </a:prstGeom>
          <a:ln w="12700">
            <a:solidFill>
              <a:srgbClr val="6B799C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809820" y="1151416"/>
            <a:ext cx="515303" cy="515303"/>
            <a:chOff x="1413162" y="1465118"/>
            <a:chExt cx="706583" cy="706583"/>
          </a:xfrm>
        </p:grpSpPr>
        <p:sp>
          <p:nvSpPr>
            <p:cNvPr id="25" name="椭圆 24"/>
            <p:cNvSpPr/>
            <p:nvPr/>
          </p:nvSpPr>
          <p:spPr>
            <a:xfrm>
              <a:off x="1413162" y="1465118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58" y="1505914"/>
              <a:ext cx="624990" cy="62499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4505002" y="1151416"/>
            <a:ext cx="515303" cy="515303"/>
            <a:chOff x="1413162" y="1465118"/>
            <a:chExt cx="706583" cy="706583"/>
          </a:xfrm>
        </p:grpSpPr>
        <p:sp>
          <p:nvSpPr>
            <p:cNvPr id="28" name="椭圆 27"/>
            <p:cNvSpPr/>
            <p:nvPr/>
          </p:nvSpPr>
          <p:spPr>
            <a:xfrm>
              <a:off x="1413162" y="1465118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53958" y="1505914"/>
              <a:ext cx="624990" cy="62499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810379" y="4096656"/>
            <a:ext cx="514185" cy="514800"/>
            <a:chOff x="6208267" y="3071683"/>
            <a:chExt cx="514185" cy="514800"/>
          </a:xfrm>
        </p:grpSpPr>
        <p:sp>
          <p:nvSpPr>
            <p:cNvPr id="31" name="流程图: 决策 30"/>
            <p:cNvSpPr>
              <a:spLocks noChangeAspect="1"/>
            </p:cNvSpPr>
            <p:nvPr/>
          </p:nvSpPr>
          <p:spPr>
            <a:xfrm>
              <a:off x="6208267" y="3071683"/>
              <a:ext cx="514185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077" y="3143801"/>
              <a:ext cx="370565" cy="370565"/>
            </a:xfrm>
            <a:prstGeom prst="ellipse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8200185" y="1151667"/>
            <a:ext cx="514800" cy="514800"/>
            <a:chOff x="6207958" y="3071683"/>
            <a:chExt cx="514800" cy="514800"/>
          </a:xfrm>
        </p:grpSpPr>
        <p:sp>
          <p:nvSpPr>
            <p:cNvPr id="34" name="椭圆 33"/>
            <p:cNvSpPr/>
            <p:nvPr/>
          </p:nvSpPr>
          <p:spPr>
            <a:xfrm>
              <a:off x="6207958" y="307168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80076" y="3143801"/>
              <a:ext cx="370565" cy="370565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4504974" y="4096656"/>
            <a:ext cx="514800" cy="514800"/>
            <a:chOff x="5838600" y="4172804"/>
            <a:chExt cx="514800" cy="514800"/>
          </a:xfrm>
        </p:grpSpPr>
        <p:sp>
          <p:nvSpPr>
            <p:cNvPr id="37" name="椭圆 36"/>
            <p:cNvSpPr/>
            <p:nvPr/>
          </p:nvSpPr>
          <p:spPr>
            <a:xfrm>
              <a:off x="5838600" y="4172804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7"/>
            <p:cNvSpPr>
              <a:spLocks noChangeAspect="1"/>
            </p:cNvSpPr>
            <p:nvPr/>
          </p:nvSpPr>
          <p:spPr bwMode="auto">
            <a:xfrm>
              <a:off x="5909826" y="4265075"/>
              <a:ext cx="372348" cy="330258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marL="0" marR="0" lvl="0" indent="0" algn="ctr" defTabSz="6870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0" cap="none" spc="-37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00185" y="4096656"/>
            <a:ext cx="514800" cy="514800"/>
            <a:chOff x="8845444" y="4273563"/>
            <a:chExt cx="514800" cy="514800"/>
          </a:xfrm>
        </p:grpSpPr>
        <p:sp>
          <p:nvSpPr>
            <p:cNvPr id="40" name="椭圆 39"/>
            <p:cNvSpPr/>
            <p:nvPr/>
          </p:nvSpPr>
          <p:spPr>
            <a:xfrm>
              <a:off x="8845444" y="427356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41"/>
            <p:cNvSpPr>
              <a:spLocks noEditPoints="1"/>
            </p:cNvSpPr>
            <p:nvPr/>
          </p:nvSpPr>
          <p:spPr bwMode="auto">
            <a:xfrm>
              <a:off x="8932899" y="4399750"/>
              <a:ext cx="339891" cy="262427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327825" y="1151416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327825" y="1557969"/>
            <a:ext cx="285431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19774" y="1173849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019774" y="1580402"/>
            <a:ext cx="285431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711723" y="1175016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711723" y="1581569"/>
            <a:ext cx="285431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94483" y="3991393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394483" y="4397946"/>
            <a:ext cx="285431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086432" y="4013826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086432" y="4391503"/>
            <a:ext cx="285431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778381" y="4014993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778381" y="4421546"/>
            <a:ext cx="2854319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工作不足改进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spc="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66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7200" b="1" spc="600">
                <a:solidFill>
                  <a:srgbClr val="4E5976"/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未来工作计划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Hope in the bustling end, looking for a quiet, boating lake, three or five friends, a pot of old wine, family, singing friends, 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1850" y="1940692"/>
            <a:ext cx="33828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FOUR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流程图: 决策 33"/>
          <p:cNvSpPr/>
          <p:nvPr/>
        </p:nvSpPr>
        <p:spPr>
          <a:xfrm>
            <a:off x="526480" y="1303792"/>
            <a:ext cx="4803220" cy="4507236"/>
          </a:xfrm>
          <a:prstGeom prst="flowChartDecision">
            <a:avLst/>
          </a:prstGeom>
          <a:solidFill>
            <a:srgbClr val="4E59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流程图: 决策 34"/>
          <p:cNvSpPr/>
          <p:nvPr/>
        </p:nvSpPr>
        <p:spPr>
          <a:xfrm>
            <a:off x="351881" y="1139952"/>
            <a:ext cx="5152419" cy="4834917"/>
          </a:xfrm>
          <a:prstGeom prst="flowChartDecision">
            <a:avLst/>
          </a:prstGeom>
          <a:noFill/>
          <a:ln w="19050">
            <a:solidFill>
              <a:srgbClr val="6B7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8" name="直接箭头连接符 37"/>
          <p:cNvCxnSpPr>
            <a:stCxn id="35" idx="3"/>
          </p:cNvCxnSpPr>
          <p:nvPr/>
        </p:nvCxnSpPr>
        <p:spPr>
          <a:xfrm>
            <a:off x="5504300" y="3557411"/>
            <a:ext cx="5720571" cy="11440"/>
          </a:xfrm>
          <a:prstGeom prst="straightConnector1">
            <a:avLst/>
          </a:prstGeom>
          <a:ln w="19050">
            <a:solidFill>
              <a:srgbClr val="6B79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969475" y="2601902"/>
            <a:ext cx="191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180566" y="2970890"/>
            <a:ext cx="3495048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962114" y="3195177"/>
            <a:ext cx="772040" cy="724465"/>
            <a:chOff x="6179707" y="3055326"/>
            <a:chExt cx="772040" cy="724465"/>
          </a:xfrm>
        </p:grpSpPr>
        <p:sp>
          <p:nvSpPr>
            <p:cNvPr id="44" name="流程图: 决策 43"/>
            <p:cNvSpPr/>
            <p:nvPr/>
          </p:nvSpPr>
          <p:spPr>
            <a:xfrm>
              <a:off x="6179707" y="3055326"/>
              <a:ext cx="772040" cy="724465"/>
            </a:xfrm>
            <a:prstGeom prst="flowChartDecision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445" y="3232276"/>
              <a:ext cx="370565" cy="370565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5625966" y="3960259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099427" y="4360369"/>
            <a:ext cx="2497414" cy="131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991529" y="3195177"/>
            <a:ext cx="772040" cy="724465"/>
            <a:chOff x="6179707" y="3055326"/>
            <a:chExt cx="772040" cy="724465"/>
          </a:xfrm>
        </p:grpSpPr>
        <p:sp>
          <p:nvSpPr>
            <p:cNvPr id="52" name="流程图: 决策 51"/>
            <p:cNvSpPr/>
            <p:nvPr/>
          </p:nvSpPr>
          <p:spPr>
            <a:xfrm>
              <a:off x="6179707" y="3055326"/>
              <a:ext cx="772040" cy="724465"/>
            </a:xfrm>
            <a:prstGeom prst="flowChartDecision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80445" y="3232276"/>
              <a:ext cx="370565" cy="370565"/>
            </a:xfrm>
            <a:prstGeom prst="rect">
              <a:avLst/>
            </a:prstGeom>
          </p:spPr>
        </p:pic>
      </p:grpSp>
      <p:sp>
        <p:nvSpPr>
          <p:cNvPr id="54" name="文本框 53"/>
          <p:cNvSpPr txBox="1"/>
          <p:nvPr/>
        </p:nvSpPr>
        <p:spPr>
          <a:xfrm>
            <a:off x="9655381" y="3960259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128842" y="4360369"/>
            <a:ext cx="2497414" cy="131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020654" y="3206618"/>
            <a:ext cx="772040" cy="724465"/>
            <a:chOff x="6179707" y="3055326"/>
            <a:chExt cx="772040" cy="724465"/>
          </a:xfrm>
        </p:grpSpPr>
        <p:sp>
          <p:nvSpPr>
            <p:cNvPr id="57" name="流程图: 决策 56"/>
            <p:cNvSpPr/>
            <p:nvPr/>
          </p:nvSpPr>
          <p:spPr>
            <a:xfrm>
              <a:off x="6179707" y="3055326"/>
              <a:ext cx="772040" cy="724465"/>
            </a:xfrm>
            <a:prstGeom prst="flowChartDecision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80445" y="3232276"/>
              <a:ext cx="370565" cy="370565"/>
            </a:xfrm>
            <a:prstGeom prst="rect">
              <a:avLst/>
            </a:prstGeom>
          </p:spPr>
        </p:pic>
      </p:grpSp>
      <p:sp>
        <p:nvSpPr>
          <p:cNvPr id="59" name="文本框 58"/>
          <p:cNvSpPr txBox="1"/>
          <p:nvPr/>
        </p:nvSpPr>
        <p:spPr>
          <a:xfrm>
            <a:off x="7684506" y="1432388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157967" y="1832498"/>
            <a:ext cx="2497414" cy="131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未来工作计划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/>
      <p:bldP spid="40" grpId="0"/>
      <p:bldP spid="49" grpId="0"/>
      <p:bldP spid="50" grpId="0"/>
      <p:bldP spid="54" grpId="0"/>
      <p:bldP spid="55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25371"/>
          <a:stretch>
            <a:fillRect/>
          </a:stretch>
        </p:blipFill>
        <p:spPr>
          <a:xfrm flipH="1">
            <a:off x="2769035" y="1098592"/>
            <a:ext cx="8444823" cy="27724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78142" y="1475993"/>
            <a:ext cx="3148188" cy="4676586"/>
          </a:xfrm>
          <a:prstGeom prst="rect">
            <a:avLst/>
          </a:prstGeom>
          <a:solidFill>
            <a:srgbClr val="E2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6740" y="2051848"/>
            <a:ext cx="144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06740" y="2650336"/>
            <a:ext cx="2709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88385" y="4495733"/>
            <a:ext cx="886171" cy="886171"/>
            <a:chOff x="5642262" y="1437290"/>
            <a:chExt cx="706583" cy="706583"/>
          </a:xfrm>
        </p:grpSpPr>
        <p:sp>
          <p:nvSpPr>
            <p:cNvPr id="18" name="椭圆 17"/>
            <p:cNvSpPr/>
            <p:nvPr/>
          </p:nvSpPr>
          <p:spPr>
            <a:xfrm>
              <a:off x="5642262" y="1437290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69796" y="1564824"/>
              <a:ext cx="451514" cy="451514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4718739" y="5507417"/>
            <a:ext cx="182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103772" y="4317031"/>
            <a:ext cx="1128887" cy="1128887"/>
            <a:chOff x="5682330" y="1477357"/>
            <a:chExt cx="706583" cy="706583"/>
          </a:xfrm>
        </p:grpSpPr>
        <p:sp>
          <p:nvSpPr>
            <p:cNvPr id="22" name="椭圆 21"/>
            <p:cNvSpPr/>
            <p:nvPr/>
          </p:nvSpPr>
          <p:spPr>
            <a:xfrm>
              <a:off x="5682330" y="1477357"/>
              <a:ext cx="706583" cy="706583"/>
            </a:xfrm>
            <a:prstGeom prst="ellipse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41100" y="1549135"/>
              <a:ext cx="589043" cy="58904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6755484" y="5507417"/>
            <a:ext cx="182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261875" y="4495733"/>
            <a:ext cx="886171" cy="886171"/>
            <a:chOff x="5642262" y="1437290"/>
            <a:chExt cx="706583" cy="706583"/>
          </a:xfrm>
        </p:grpSpPr>
        <p:sp>
          <p:nvSpPr>
            <p:cNvPr id="26" name="椭圆 25"/>
            <p:cNvSpPr/>
            <p:nvPr/>
          </p:nvSpPr>
          <p:spPr>
            <a:xfrm>
              <a:off x="5642262" y="1437290"/>
              <a:ext cx="706583" cy="706583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95251" y="1590279"/>
              <a:ext cx="400605" cy="400605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8792229" y="5507417"/>
            <a:ext cx="182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2" name="组合 3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3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未来工作计划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0" grpId="0"/>
      <p:bldP spid="24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箭头: 上 29"/>
          <p:cNvSpPr/>
          <p:nvPr/>
        </p:nvSpPr>
        <p:spPr>
          <a:xfrm>
            <a:off x="671494" y="906606"/>
            <a:ext cx="1003198" cy="5951386"/>
          </a:xfrm>
          <a:prstGeom prst="upArrow">
            <a:avLst>
              <a:gd name="adj1" fmla="val 50000"/>
              <a:gd name="adj2" fmla="val 153115"/>
            </a:avLst>
          </a:prstGeom>
          <a:solidFill>
            <a:srgbClr val="4E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箭头: 上 30"/>
          <p:cNvSpPr/>
          <p:nvPr/>
        </p:nvSpPr>
        <p:spPr>
          <a:xfrm>
            <a:off x="1172709" y="2814614"/>
            <a:ext cx="1003198" cy="4043386"/>
          </a:xfrm>
          <a:prstGeom prst="upArrow">
            <a:avLst>
              <a:gd name="adj1" fmla="val 50000"/>
              <a:gd name="adj2" fmla="val 153115"/>
            </a:avLst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箭头: 上 31"/>
          <p:cNvSpPr/>
          <p:nvPr/>
        </p:nvSpPr>
        <p:spPr>
          <a:xfrm>
            <a:off x="1665364" y="4722614"/>
            <a:ext cx="1003198" cy="2135378"/>
          </a:xfrm>
          <a:prstGeom prst="upArrow">
            <a:avLst>
              <a:gd name="adj1" fmla="val 50000"/>
              <a:gd name="adj2" fmla="val 153115"/>
            </a:avLst>
          </a:pr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15893" y="868448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第一步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615893" y="1313117"/>
            <a:ext cx="9306108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94594" y="2772082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第二步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094594" y="3216751"/>
            <a:ext cx="8827407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601844" y="4718248"/>
            <a:ext cx="144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第三步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601846" y="5162917"/>
            <a:ext cx="8320156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1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未来工作计划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0" t="-1071" r="6854" b="1071"/>
          <a:stretch>
            <a:fillRect/>
          </a:stretch>
        </p:blipFill>
        <p:spPr>
          <a:xfrm>
            <a:off x="-8" y="1782344"/>
            <a:ext cx="3341078" cy="3638753"/>
          </a:xfrm>
          <a:prstGeom prst="flowChartDelay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5" name="弧形 14"/>
          <p:cNvSpPr/>
          <p:nvPr/>
        </p:nvSpPr>
        <p:spPr>
          <a:xfrm>
            <a:off x="-862011" y="1141482"/>
            <a:ext cx="4920476" cy="4920476"/>
          </a:xfrm>
          <a:prstGeom prst="arc">
            <a:avLst>
              <a:gd name="adj1" fmla="val 16840395"/>
              <a:gd name="adj2" fmla="val 4775847"/>
            </a:avLst>
          </a:prstGeom>
          <a:ln w="38100">
            <a:solidFill>
              <a:srgbClr val="D1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57618" y="1447863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98805" y="3045036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898805" y="3943458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75992" y="5382596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49198" y="1401517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52563" y="5346131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94154" y="3903719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92389" y="2989877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11812" y="2193084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03392" y="2146738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654256" y="4685085"/>
            <a:ext cx="244549" cy="244549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45836" y="4638739"/>
            <a:ext cx="739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4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未来工作计划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  <p:bldP spid="25" grpId="0"/>
      <p:bldP spid="27" grpId="0"/>
      <p:bldP spid="31" grpId="0" animBg="1"/>
      <p:bldP spid="32" grpId="0"/>
      <p:bldP spid="37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8" r="30358"/>
          <a:stretch>
            <a:fillRect/>
          </a:stretch>
        </p:blipFill>
        <p:spPr>
          <a:xfrm>
            <a:off x="425302" y="1303917"/>
            <a:ext cx="3049988" cy="517805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605517" y="4543934"/>
            <a:ext cx="9987044" cy="1782438"/>
            <a:chOff x="1605516" y="4543934"/>
            <a:chExt cx="10161183" cy="1782438"/>
          </a:xfrm>
        </p:grpSpPr>
        <p:sp>
          <p:nvSpPr>
            <p:cNvPr id="15" name="矩形: 剪去单角 14"/>
            <p:cNvSpPr/>
            <p:nvPr/>
          </p:nvSpPr>
          <p:spPr>
            <a:xfrm>
              <a:off x="1605516" y="4543935"/>
              <a:ext cx="10161182" cy="1782437"/>
            </a:xfrm>
            <a:prstGeom prst="snip1Rect">
              <a:avLst>
                <a:gd name="adj" fmla="val 42177"/>
              </a:avLst>
            </a:prstGeom>
            <a:solidFill>
              <a:schemeClr val="bg1"/>
            </a:solidFill>
            <a:ln>
              <a:solidFill>
                <a:srgbClr val="6B799C"/>
              </a:solidFill>
            </a:ln>
            <a:effectLst>
              <a:outerShdw blurRad="63500" sx="102000" sy="102000" algn="ctr" rotWithShape="0">
                <a:schemeClr val="tx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11000079" y="4543934"/>
              <a:ext cx="766620" cy="77671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6B799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95640" y="4729772"/>
            <a:ext cx="144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副标题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95640" y="5232021"/>
            <a:ext cx="9102311" cy="78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03416" y="1322064"/>
            <a:ext cx="514185" cy="514800"/>
            <a:chOff x="6208267" y="3071683"/>
            <a:chExt cx="514185" cy="514800"/>
          </a:xfrm>
        </p:grpSpPr>
        <p:sp>
          <p:nvSpPr>
            <p:cNvPr id="20" name="流程图: 决策 30"/>
            <p:cNvSpPr>
              <a:spLocks noChangeAspect="1"/>
            </p:cNvSpPr>
            <p:nvPr/>
          </p:nvSpPr>
          <p:spPr>
            <a:xfrm>
              <a:off x="6208267" y="3071683"/>
              <a:ext cx="514185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077" y="3143801"/>
              <a:ext cx="370565" cy="370565"/>
            </a:xfrm>
            <a:prstGeom prst="ellipse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7923693" y="1399751"/>
            <a:ext cx="514800" cy="514800"/>
            <a:chOff x="6207958" y="3071683"/>
            <a:chExt cx="514800" cy="514800"/>
          </a:xfrm>
        </p:grpSpPr>
        <p:sp>
          <p:nvSpPr>
            <p:cNvPr id="23" name="椭圆 22"/>
            <p:cNvSpPr/>
            <p:nvPr/>
          </p:nvSpPr>
          <p:spPr>
            <a:xfrm>
              <a:off x="6207958" y="307168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80076" y="3143801"/>
              <a:ext cx="370565" cy="37056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3803108" y="2831225"/>
            <a:ext cx="514800" cy="514800"/>
            <a:chOff x="5838600" y="4172804"/>
            <a:chExt cx="514800" cy="514800"/>
          </a:xfrm>
        </p:grpSpPr>
        <p:sp>
          <p:nvSpPr>
            <p:cNvPr id="26" name="椭圆 25"/>
            <p:cNvSpPr/>
            <p:nvPr/>
          </p:nvSpPr>
          <p:spPr>
            <a:xfrm>
              <a:off x="5838600" y="4172804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37"/>
            <p:cNvSpPr>
              <a:spLocks noChangeAspect="1"/>
            </p:cNvSpPr>
            <p:nvPr/>
          </p:nvSpPr>
          <p:spPr bwMode="auto">
            <a:xfrm>
              <a:off x="5909826" y="4265075"/>
              <a:ext cx="372348" cy="330258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marL="0" marR="0" lvl="0" indent="0" algn="ctr" defTabSz="6870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0" cap="none" spc="-37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23693" y="2831225"/>
            <a:ext cx="514800" cy="514800"/>
            <a:chOff x="8845444" y="4273563"/>
            <a:chExt cx="514800" cy="514800"/>
          </a:xfrm>
        </p:grpSpPr>
        <p:sp>
          <p:nvSpPr>
            <p:cNvPr id="29" name="椭圆 28"/>
            <p:cNvSpPr/>
            <p:nvPr/>
          </p:nvSpPr>
          <p:spPr>
            <a:xfrm>
              <a:off x="8845444" y="4273563"/>
              <a:ext cx="514800" cy="514800"/>
            </a:xfrm>
            <a:prstGeom prst="ellipse">
              <a:avLst/>
            </a:prstGeom>
            <a:solidFill>
              <a:srgbClr val="6B79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41"/>
            <p:cNvSpPr>
              <a:spLocks noEditPoints="1"/>
            </p:cNvSpPr>
            <p:nvPr/>
          </p:nvSpPr>
          <p:spPr bwMode="auto">
            <a:xfrm>
              <a:off x="8932899" y="4399750"/>
              <a:ext cx="339891" cy="262427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389688" y="117981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89689" y="1586368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89688" y="2853888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389689" y="3260441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25948" y="1179815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525949" y="1586368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25948" y="2853888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525949" y="3260441"/>
            <a:ext cx="3066611" cy="88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4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7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7365" y="373208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未来工作计划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464800" y="1077368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323522" y="80428"/>
            <a:ext cx="268536" cy="268536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456891" y="-132488"/>
            <a:ext cx="447040" cy="44704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274265" y="94323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36320" y="1238865"/>
            <a:ext cx="10119360" cy="4644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1760" y="2632632"/>
            <a:ext cx="942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spc="600">
                <a:solidFill>
                  <a:srgbClr val="6B799C"/>
                </a:solidFill>
                <a:latin typeface="汉真广标" pitchFamily="49" charset="-122"/>
                <a:ea typeface="汉真广标" pitchFamily="49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25633" y="3946177"/>
            <a:ext cx="894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9B8E95"/>
                </a:solidFill>
                <a:cs typeface="+mn-ea"/>
                <a:sym typeface="+mn-lt"/>
              </a:rPr>
              <a:t>Hope in the bustling end, looking for a quiet, boating lake, three or five friends, a pot of old wine, family, singing friends, in the green between the sun, create a good, self-healing youth.</a:t>
            </a:r>
            <a:endParaRPr lang="zh-CN" altLang="en-US" sz="1600" dirty="0">
              <a:solidFill>
                <a:srgbClr val="9B8E95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47998" y="1826429"/>
            <a:ext cx="25480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9B8E95"/>
                </a:solidFill>
                <a:cs typeface="+mn-ea"/>
                <a:sym typeface="+mn-lt"/>
              </a:rPr>
              <a:t>Simplicity</a:t>
            </a:r>
            <a:endParaRPr lang="zh-CN" altLang="en-US" sz="4000" dirty="0">
              <a:solidFill>
                <a:srgbClr val="9B8E95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85759" y="1841792"/>
            <a:ext cx="22584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9B8E95"/>
                </a:solidFill>
                <a:cs typeface="+mn-ea"/>
                <a:sym typeface="+mn-lt"/>
              </a:rPr>
              <a:t>Business</a:t>
            </a:r>
            <a:endParaRPr lang="zh-CN" altLang="en-US" sz="4000" dirty="0">
              <a:solidFill>
                <a:srgbClr val="9B8E95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34889" y="4892271"/>
            <a:ext cx="3243579" cy="505060"/>
            <a:chOff x="6290680" y="4460345"/>
            <a:chExt cx="2332565" cy="505060"/>
          </a:xfrm>
        </p:grpSpPr>
        <p:sp>
          <p:nvSpPr>
            <p:cNvPr id="14" name="矩形: 圆角 13"/>
            <p:cNvSpPr/>
            <p:nvPr/>
          </p:nvSpPr>
          <p:spPr>
            <a:xfrm>
              <a:off x="6290680" y="4460345"/>
              <a:ext cx="2332565" cy="505060"/>
            </a:xfrm>
            <a:prstGeom prst="roundRect">
              <a:avLst>
                <a:gd name="adj" fmla="val 50000"/>
              </a:avLst>
            </a:prstGeom>
            <a:solidFill>
              <a:srgbClr val="6B799C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10287" y="4512820"/>
              <a:ext cx="2093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600" spc="300">
                  <a:solidFill>
                    <a:schemeClr val="tx2">
                      <a:lumMod val="7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汇报人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优品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"/>
          <p:cNvSpPr/>
          <p:nvPr/>
        </p:nvSpPr>
        <p:spPr>
          <a:xfrm>
            <a:off x="0" y="-60959"/>
            <a:ext cx="7826476" cy="5061117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D973"/>
              </a:solidFill>
              <a:cs typeface="+mn-ea"/>
              <a:sym typeface="+mn-lt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-111761" y="-60959"/>
            <a:ext cx="8411553" cy="4124959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21"/>
          <p:cNvSpPr/>
          <p:nvPr/>
        </p:nvSpPr>
        <p:spPr>
          <a:xfrm>
            <a:off x="4714867" y="3811696"/>
            <a:ext cx="7477132" cy="3046303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21"/>
          <p:cNvSpPr/>
          <p:nvPr/>
        </p:nvSpPr>
        <p:spPr>
          <a:xfrm>
            <a:off x="7527418" y="2551558"/>
            <a:ext cx="4814550" cy="4445359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97030" y="1893210"/>
            <a:ext cx="690880" cy="69088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266411" y="6130238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742755" y="6431280"/>
            <a:ext cx="690880" cy="6908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1892" y="4826000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44520" y="3811696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9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2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600" b="1" spc="60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7200" b="1" spc="600" dirty="0">
                <a:solidFill>
                  <a:srgbClr val="4E5976"/>
                </a:solidFill>
                <a:cs typeface="+mn-ea"/>
                <a:sym typeface="+mn-lt"/>
              </a:rPr>
              <a:t>工作内容概述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Hope in the bustling end, looking for a quiet, boating lake, three or five friends, a pot of old wine, family, singing friends, 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2168" y="1940692"/>
            <a:ext cx="31325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  ONE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653202" y="1404165"/>
            <a:ext cx="626918" cy="626918"/>
            <a:chOff x="6096000" y="1806256"/>
            <a:chExt cx="626918" cy="626918"/>
          </a:xfrm>
        </p:grpSpPr>
        <p:sp>
          <p:nvSpPr>
            <p:cNvPr id="31" name="椭圆 30"/>
            <p:cNvSpPr/>
            <p:nvPr/>
          </p:nvSpPr>
          <p:spPr>
            <a:xfrm>
              <a:off x="6096000" y="1806256"/>
              <a:ext cx="626918" cy="626918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597" y="1872853"/>
              <a:ext cx="493724" cy="493724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5425591" y="1194406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effectLst/>
                <a:cs typeface="+mn-ea"/>
                <a:sym typeface="+mn-lt"/>
              </a:rPr>
              <a:t>输入标题</a:t>
            </a:r>
            <a:endParaRPr lang="zh-CN" altLang="en-US" b="1" dirty="0">
              <a:solidFill>
                <a:srgbClr val="4E5976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25591" y="1594516"/>
            <a:ext cx="579104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4653202" y="3115538"/>
            <a:ext cx="626918" cy="626918"/>
            <a:chOff x="6096001" y="3469504"/>
            <a:chExt cx="626918" cy="626918"/>
          </a:xfrm>
        </p:grpSpPr>
        <p:sp>
          <p:nvSpPr>
            <p:cNvPr id="40" name="椭圆 39"/>
            <p:cNvSpPr/>
            <p:nvPr/>
          </p:nvSpPr>
          <p:spPr>
            <a:xfrm>
              <a:off x="6096001" y="3469504"/>
              <a:ext cx="626918" cy="626918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2598" y="3536101"/>
              <a:ext cx="493724" cy="493724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5425591" y="2905777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425591" y="3305887"/>
            <a:ext cx="579104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653202" y="4817080"/>
            <a:ext cx="626918" cy="626918"/>
            <a:chOff x="6096001" y="3469504"/>
            <a:chExt cx="626918" cy="626918"/>
          </a:xfrm>
        </p:grpSpPr>
        <p:sp>
          <p:nvSpPr>
            <p:cNvPr id="47" name="椭圆 46"/>
            <p:cNvSpPr/>
            <p:nvPr/>
          </p:nvSpPr>
          <p:spPr>
            <a:xfrm>
              <a:off x="6096001" y="3469504"/>
              <a:ext cx="626918" cy="626918"/>
            </a:xfrm>
            <a:prstGeom prst="ellipse">
              <a:avLst/>
            </a:pr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2598" y="3536101"/>
              <a:ext cx="493724" cy="493724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5425591" y="4607319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425591" y="5007429"/>
            <a:ext cx="579104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-862252" y="1342080"/>
            <a:ext cx="5681427" cy="5526349"/>
            <a:chOff x="-1192776" y="1390122"/>
            <a:chExt cx="5681427" cy="55263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" r="2339"/>
            <a:stretch>
              <a:fillRect/>
            </a:stretch>
          </p:blipFill>
          <p:spPr>
            <a:xfrm>
              <a:off x="-1192776" y="1390122"/>
              <a:ext cx="5681427" cy="55263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6" r="34966"/>
            <a:stretch>
              <a:fillRect/>
            </a:stretch>
          </p:blipFill>
          <p:spPr>
            <a:xfrm>
              <a:off x="1308712" y="2122771"/>
              <a:ext cx="1908041" cy="4150211"/>
            </a:xfrm>
            <a:prstGeom prst="roundRect">
              <a:avLst>
                <a:gd name="adj" fmla="val 12489"/>
              </a:avLst>
            </a:prstGeom>
          </p:spPr>
        </p:pic>
      </p:grpSp>
      <p:grpSp>
        <p:nvGrpSpPr>
          <p:cNvPr id="19" name="组合 18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7" name="文本框 6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工作内容概述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2" grpId="0"/>
      <p:bldP spid="43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箭头: 左弧形 25"/>
          <p:cNvSpPr/>
          <p:nvPr/>
        </p:nvSpPr>
        <p:spPr>
          <a:xfrm flipH="1" flipV="1">
            <a:off x="6266659" y="2363784"/>
            <a:ext cx="1026321" cy="2426258"/>
          </a:xfrm>
          <a:prstGeom prst="curvedRightArrow">
            <a:avLst>
              <a:gd name="adj1" fmla="val 14489"/>
              <a:gd name="adj2" fmla="val 33614"/>
              <a:gd name="adj3" fmla="val 25000"/>
            </a:avLst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箭头: 左弧形 27"/>
          <p:cNvSpPr/>
          <p:nvPr/>
        </p:nvSpPr>
        <p:spPr>
          <a:xfrm>
            <a:off x="4899020" y="2433718"/>
            <a:ext cx="1026321" cy="2426258"/>
          </a:xfrm>
          <a:prstGeom prst="curvedRightArrow">
            <a:avLst>
              <a:gd name="adj1" fmla="val 14489"/>
              <a:gd name="adj2" fmla="val 33614"/>
              <a:gd name="adj3" fmla="val 25000"/>
            </a:avLst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3941" y="2946326"/>
            <a:ext cx="1084118" cy="108411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10430" y="1374338"/>
            <a:ext cx="16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10431" y="1775549"/>
            <a:ext cx="384727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87809" y="3957403"/>
            <a:ext cx="16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7810" y="4358614"/>
            <a:ext cx="384727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865014" y="1373237"/>
            <a:ext cx="16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34298" y="1774448"/>
            <a:ext cx="3850219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865014" y="3953356"/>
            <a:ext cx="16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634298" y="4354567"/>
            <a:ext cx="3850219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22" name="组合 21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工作内容概述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/>
      <p:bldP spid="33" grpId="0"/>
      <p:bldP spid="34" grpId="0"/>
      <p:bldP spid="38" grpId="0"/>
      <p:bldP spid="42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3" b="18263"/>
          <a:stretch>
            <a:fillRect/>
          </a:stretch>
        </p:blipFill>
        <p:spPr>
          <a:xfrm>
            <a:off x="5201249" y="3317326"/>
            <a:ext cx="6391542" cy="270431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99209" y="3317326"/>
            <a:ext cx="4605786" cy="2704318"/>
          </a:xfrm>
          <a:prstGeom prst="rect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53795" y="3659661"/>
            <a:ext cx="24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4706" y="4185924"/>
            <a:ext cx="425479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38808" y="1454952"/>
            <a:ext cx="515303" cy="515303"/>
            <a:chOff x="1413162" y="1465118"/>
            <a:chExt cx="706583" cy="706583"/>
          </a:xfrm>
        </p:grpSpPr>
        <p:sp>
          <p:nvSpPr>
            <p:cNvPr id="19" name="椭圆 18"/>
            <p:cNvSpPr/>
            <p:nvPr/>
          </p:nvSpPr>
          <p:spPr>
            <a:xfrm>
              <a:off x="1413162" y="1465118"/>
              <a:ext cx="706583" cy="706583"/>
            </a:xfrm>
            <a:prstGeom prst="ellipse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58" y="1505914"/>
              <a:ext cx="624990" cy="624990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1792668" y="1084177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92668" y="1484287"/>
            <a:ext cx="3849594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672696" y="1455047"/>
            <a:ext cx="515303" cy="515303"/>
            <a:chOff x="1413162" y="1474897"/>
            <a:chExt cx="706583" cy="706583"/>
          </a:xfrm>
        </p:grpSpPr>
        <p:sp>
          <p:nvSpPr>
            <p:cNvPr id="27" name="椭圆 26"/>
            <p:cNvSpPr/>
            <p:nvPr/>
          </p:nvSpPr>
          <p:spPr>
            <a:xfrm>
              <a:off x="1413162" y="1474897"/>
              <a:ext cx="706583" cy="706583"/>
            </a:xfrm>
            <a:prstGeom prst="ellipse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53958" y="1515694"/>
              <a:ext cx="624990" cy="624990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7326556" y="1077140"/>
            <a:ext cx="14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326556" y="1477250"/>
            <a:ext cx="3849594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275937" y="4109466"/>
            <a:ext cx="12523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36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0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工作内容概述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3" grpId="0"/>
      <p:bldP spid="24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256027" y="832402"/>
            <a:ext cx="9717804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点击此处输入您的文本内容，根据您的实际情况可以调整文字大小。点击此处输入您的文本内容，根据您的实际情况可以调整文字大小。点击此处输入您的文本内容，根据您的实际情况可以调整文字大小。</a:t>
            </a:r>
          </a:p>
        </p:txBody>
      </p:sp>
      <p:sp>
        <p:nvSpPr>
          <p:cNvPr id="18" name="箭头: 五边形 17"/>
          <p:cNvSpPr/>
          <p:nvPr/>
        </p:nvSpPr>
        <p:spPr>
          <a:xfrm rot="5400000">
            <a:off x="-131172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五边形 19"/>
          <p:cNvSpPr/>
          <p:nvPr/>
        </p:nvSpPr>
        <p:spPr>
          <a:xfrm rot="5400000">
            <a:off x="2762587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箭头: 五边形 24"/>
          <p:cNvSpPr/>
          <p:nvPr/>
        </p:nvSpPr>
        <p:spPr>
          <a:xfrm rot="5400000">
            <a:off x="5656346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箭头: 五边形 28"/>
          <p:cNvSpPr/>
          <p:nvPr/>
        </p:nvSpPr>
        <p:spPr>
          <a:xfrm rot="5400000">
            <a:off x="8550104" y="3037439"/>
            <a:ext cx="3773068" cy="2362102"/>
          </a:xfrm>
          <a:prstGeom prst="homePlate">
            <a:avLst>
              <a:gd name="adj" fmla="val 31783"/>
            </a:avLst>
          </a:prstGeom>
          <a:solidFill>
            <a:srgbClr val="E2EAEE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10280" y="2630279"/>
            <a:ext cx="690164" cy="523574"/>
            <a:chOff x="1525911" y="2755300"/>
            <a:chExt cx="366740" cy="278217"/>
          </a:xfrm>
        </p:grpSpPr>
        <p:sp>
          <p:nvSpPr>
            <p:cNvPr id="32" name="Freeform 20"/>
            <p:cNvSpPr>
              <a:spLocks noEditPoints="1" noChangeArrowheads="1"/>
            </p:cNvSpPr>
            <p:nvPr/>
          </p:nvSpPr>
          <p:spPr bwMode="auto">
            <a:xfrm>
              <a:off x="1525911" y="2792545"/>
              <a:ext cx="243145" cy="24097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txBody>
            <a:bodyPr/>
            <a:lstStyle/>
            <a:p>
              <a:endParaRPr lang="zh-CN" altLang="zh-CN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1"/>
            <p:cNvSpPr>
              <a:spLocks noEditPoints="1" noChangeArrowheads="1"/>
            </p:cNvSpPr>
            <p:nvPr/>
          </p:nvSpPr>
          <p:spPr bwMode="auto">
            <a:xfrm>
              <a:off x="1748832" y="2755300"/>
              <a:ext cx="143819" cy="143596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txBody>
            <a:bodyPr/>
            <a:lstStyle/>
            <a:p>
              <a:endParaRPr lang="zh-CN" altLang="zh-CN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MH_Other_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3419" y="2633549"/>
            <a:ext cx="411404" cy="517035"/>
          </a:xfrm>
          <a:custGeom>
            <a:avLst/>
            <a:gdLst>
              <a:gd name="connsiteX0" fmla="*/ 7193 w 352425"/>
              <a:gd name="connsiteY0" fmla="*/ 298450 h 442913"/>
              <a:gd name="connsiteX1" fmla="*/ 176213 w 352425"/>
              <a:gd name="connsiteY1" fmla="*/ 352624 h 442913"/>
              <a:gd name="connsiteX2" fmla="*/ 345233 w 352425"/>
              <a:gd name="connsiteY2" fmla="*/ 298450 h 442913"/>
              <a:gd name="connsiteX3" fmla="*/ 352425 w 352425"/>
              <a:gd name="connsiteY3" fmla="*/ 312896 h 442913"/>
              <a:gd name="connsiteX4" fmla="*/ 352425 w 352425"/>
              <a:gd name="connsiteY4" fmla="*/ 367070 h 442913"/>
              <a:gd name="connsiteX5" fmla="*/ 176213 w 352425"/>
              <a:gd name="connsiteY5" fmla="*/ 442913 h 442913"/>
              <a:gd name="connsiteX6" fmla="*/ 0 w 352425"/>
              <a:gd name="connsiteY6" fmla="*/ 367070 h 442913"/>
              <a:gd name="connsiteX7" fmla="*/ 0 w 352425"/>
              <a:gd name="connsiteY7" fmla="*/ 312896 h 442913"/>
              <a:gd name="connsiteX8" fmla="*/ 7193 w 352425"/>
              <a:gd name="connsiteY8" fmla="*/ 298450 h 442913"/>
              <a:gd name="connsiteX9" fmla="*/ 7193 w 352425"/>
              <a:gd name="connsiteY9" fmla="*/ 184150 h 442913"/>
              <a:gd name="connsiteX10" fmla="*/ 176213 w 352425"/>
              <a:gd name="connsiteY10" fmla="*/ 243205 h 442913"/>
              <a:gd name="connsiteX11" fmla="*/ 345233 w 352425"/>
              <a:gd name="connsiteY11" fmla="*/ 184150 h 442913"/>
              <a:gd name="connsiteX12" fmla="*/ 352425 w 352425"/>
              <a:gd name="connsiteY12" fmla="*/ 202605 h 442913"/>
              <a:gd name="connsiteX13" fmla="*/ 352425 w 352425"/>
              <a:gd name="connsiteY13" fmla="*/ 257969 h 442913"/>
              <a:gd name="connsiteX14" fmla="*/ 176213 w 352425"/>
              <a:gd name="connsiteY14" fmla="*/ 331788 h 442913"/>
              <a:gd name="connsiteX15" fmla="*/ 0 w 352425"/>
              <a:gd name="connsiteY15" fmla="*/ 257969 h 442913"/>
              <a:gd name="connsiteX16" fmla="*/ 0 w 352425"/>
              <a:gd name="connsiteY16" fmla="*/ 202605 h 442913"/>
              <a:gd name="connsiteX17" fmla="*/ 7193 w 352425"/>
              <a:gd name="connsiteY17" fmla="*/ 184150 h 442913"/>
              <a:gd name="connsiteX18" fmla="*/ 7193 w 352425"/>
              <a:gd name="connsiteY18" fmla="*/ 76200 h 442913"/>
              <a:gd name="connsiteX19" fmla="*/ 176213 w 352425"/>
              <a:gd name="connsiteY19" fmla="*/ 130795 h 442913"/>
              <a:gd name="connsiteX20" fmla="*/ 345233 w 352425"/>
              <a:gd name="connsiteY20" fmla="*/ 76200 h 442913"/>
              <a:gd name="connsiteX21" fmla="*/ 352425 w 352425"/>
              <a:gd name="connsiteY21" fmla="*/ 94398 h 442913"/>
              <a:gd name="connsiteX22" fmla="*/ 352425 w 352425"/>
              <a:gd name="connsiteY22" fmla="*/ 148993 h 442913"/>
              <a:gd name="connsiteX23" fmla="*/ 176213 w 352425"/>
              <a:gd name="connsiteY23" fmla="*/ 225425 h 442913"/>
              <a:gd name="connsiteX24" fmla="*/ 0 w 352425"/>
              <a:gd name="connsiteY24" fmla="*/ 148993 h 442913"/>
              <a:gd name="connsiteX25" fmla="*/ 0 w 352425"/>
              <a:gd name="connsiteY25" fmla="*/ 94398 h 442913"/>
              <a:gd name="connsiteX26" fmla="*/ 7193 w 352425"/>
              <a:gd name="connsiteY26" fmla="*/ 76200 h 442913"/>
              <a:gd name="connsiteX27" fmla="*/ 177006 w 352425"/>
              <a:gd name="connsiteY27" fmla="*/ 0 h 442913"/>
              <a:gd name="connsiteX28" fmla="*/ 349250 w 352425"/>
              <a:gd name="connsiteY28" fmla="*/ 57944 h 442913"/>
              <a:gd name="connsiteX29" fmla="*/ 177006 w 352425"/>
              <a:gd name="connsiteY29" fmla="*/ 115888 h 442913"/>
              <a:gd name="connsiteX30" fmla="*/ 4762 w 352425"/>
              <a:gd name="connsiteY30" fmla="*/ 57944 h 442913"/>
              <a:gd name="connsiteX31" fmla="*/ 177006 w 352425"/>
              <a:gd name="connsiteY31" fmla="*/ 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6B799C"/>
          </a:solidFill>
          <a:ln w="9525">
            <a:noFill/>
            <a:beve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37"/>
          <p:cNvSpPr>
            <a:spLocks noChangeAspect="1"/>
          </p:cNvSpPr>
          <p:nvPr/>
        </p:nvSpPr>
        <p:spPr bwMode="auto">
          <a:xfrm>
            <a:off x="7260489" y="2641597"/>
            <a:ext cx="564781" cy="500938"/>
          </a:xfrm>
          <a:custGeom>
            <a:avLst/>
            <a:gdLst>
              <a:gd name="T0" fmla="*/ 95 w 95"/>
              <a:gd name="T1" fmla="*/ 85 h 85"/>
              <a:gd name="T2" fmla="*/ 0 w 95"/>
              <a:gd name="T3" fmla="*/ 85 h 85"/>
              <a:gd name="T4" fmla="*/ 0 w 95"/>
              <a:gd name="T5" fmla="*/ 76 h 85"/>
              <a:gd name="T6" fmla="*/ 5 w 95"/>
              <a:gd name="T7" fmla="*/ 67 h 85"/>
              <a:gd name="T8" fmla="*/ 36 w 95"/>
              <a:gd name="T9" fmla="*/ 54 h 85"/>
              <a:gd name="T10" fmla="*/ 38 w 95"/>
              <a:gd name="T11" fmla="*/ 51 h 85"/>
              <a:gd name="T12" fmla="*/ 36 w 95"/>
              <a:gd name="T13" fmla="*/ 47 h 85"/>
              <a:gd name="T14" fmla="*/ 48 w 95"/>
              <a:gd name="T15" fmla="*/ 0 h 85"/>
              <a:gd name="T16" fmla="*/ 59 w 95"/>
              <a:gd name="T17" fmla="*/ 47 h 85"/>
              <a:gd name="T18" fmla="*/ 57 w 95"/>
              <a:gd name="T19" fmla="*/ 51 h 85"/>
              <a:gd name="T20" fmla="*/ 59 w 95"/>
              <a:gd name="T21" fmla="*/ 54 h 85"/>
              <a:gd name="T22" fmla="*/ 91 w 95"/>
              <a:gd name="T23" fmla="*/ 67 h 85"/>
              <a:gd name="T24" fmla="*/ 95 w 95"/>
              <a:gd name="T25" fmla="*/ 76 h 85"/>
              <a:gd name="T26" fmla="*/ 95 w 95"/>
              <a:gd name="T2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85">
                <a:moveTo>
                  <a:pt x="95" y="85"/>
                </a:moveTo>
                <a:cubicBezTo>
                  <a:pt x="0" y="85"/>
                  <a:pt x="0" y="85"/>
                  <a:pt x="0" y="85"/>
                </a:cubicBezTo>
                <a:cubicBezTo>
                  <a:pt x="0" y="82"/>
                  <a:pt x="0" y="79"/>
                  <a:pt x="0" y="76"/>
                </a:cubicBezTo>
                <a:cubicBezTo>
                  <a:pt x="0" y="72"/>
                  <a:pt x="1" y="70"/>
                  <a:pt x="5" y="67"/>
                </a:cubicBezTo>
                <a:cubicBezTo>
                  <a:pt x="12" y="61"/>
                  <a:pt x="24" y="57"/>
                  <a:pt x="36" y="54"/>
                </a:cubicBezTo>
                <a:cubicBezTo>
                  <a:pt x="38" y="53"/>
                  <a:pt x="38" y="53"/>
                  <a:pt x="38" y="51"/>
                </a:cubicBezTo>
                <a:cubicBezTo>
                  <a:pt x="38" y="49"/>
                  <a:pt x="38" y="49"/>
                  <a:pt x="36" y="47"/>
                </a:cubicBezTo>
                <a:cubicBezTo>
                  <a:pt x="23" y="36"/>
                  <a:pt x="24" y="2"/>
                  <a:pt x="48" y="0"/>
                </a:cubicBezTo>
                <a:cubicBezTo>
                  <a:pt x="71" y="2"/>
                  <a:pt x="72" y="36"/>
                  <a:pt x="59" y="47"/>
                </a:cubicBezTo>
                <a:cubicBezTo>
                  <a:pt x="57" y="49"/>
                  <a:pt x="57" y="49"/>
                  <a:pt x="57" y="51"/>
                </a:cubicBezTo>
                <a:cubicBezTo>
                  <a:pt x="57" y="53"/>
                  <a:pt x="57" y="53"/>
                  <a:pt x="59" y="54"/>
                </a:cubicBezTo>
                <a:cubicBezTo>
                  <a:pt x="71" y="57"/>
                  <a:pt x="83" y="61"/>
                  <a:pt x="91" y="67"/>
                </a:cubicBezTo>
                <a:cubicBezTo>
                  <a:pt x="94" y="70"/>
                  <a:pt x="95" y="72"/>
                  <a:pt x="95" y="76"/>
                </a:cubicBezTo>
                <a:cubicBezTo>
                  <a:pt x="95" y="79"/>
                  <a:pt x="95" y="82"/>
                  <a:pt x="95" y="85"/>
                </a:cubicBezTo>
                <a:close/>
              </a:path>
            </a:pathLst>
          </a:custGeom>
          <a:solidFill>
            <a:srgbClr val="6B799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<a:noAutofit/>
          </a:bodyPr>
          <a:lstStyle/>
          <a:p>
            <a:pPr marL="0" marR="0" lvl="0" indent="0" algn="ctr" defTabSz="6870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1" i="0" u="none" strike="noStrike" kern="0" cap="none" spc="-37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341"/>
          <p:cNvSpPr>
            <a:spLocks noEditPoints="1"/>
          </p:cNvSpPr>
          <p:nvPr/>
        </p:nvSpPr>
        <p:spPr bwMode="auto">
          <a:xfrm>
            <a:off x="10178864" y="2693040"/>
            <a:ext cx="515550" cy="398052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50737" y="3243118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54567" y="3648883"/>
            <a:ext cx="2201590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944496" y="3237463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548326" y="3643228"/>
            <a:ext cx="2201590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838255" y="3243118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442085" y="3648883"/>
            <a:ext cx="2201590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732014" y="3248773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335844" y="3654538"/>
            <a:ext cx="2201590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17" name="组合 16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1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24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工作内容概述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  <p:bldP spid="25" grpId="0" animBg="1"/>
      <p:bldP spid="29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7624"/>
          <a:stretch>
            <a:fillRect/>
          </a:stretch>
        </p:blipFill>
        <p:spPr>
          <a:xfrm>
            <a:off x="688931" y="1164632"/>
            <a:ext cx="4350430" cy="34220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59521" y="4750622"/>
            <a:ext cx="140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4E5976"/>
                </a:solidFill>
                <a:cs typeface="+mn-ea"/>
                <a:sym typeface="+mn-lt"/>
              </a:rPr>
              <a:t>副标题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8931" y="5176051"/>
            <a:ext cx="4350430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597669" y="1343314"/>
            <a:ext cx="295822" cy="376517"/>
            <a:chOff x="8057478" y="2323652"/>
            <a:chExt cx="295822" cy="376517"/>
          </a:xfrm>
        </p:grpSpPr>
        <p:sp>
          <p:nvSpPr>
            <p:cNvPr id="19" name="箭头: V 形 18"/>
            <p:cNvSpPr/>
            <p:nvPr/>
          </p:nvSpPr>
          <p:spPr>
            <a:xfrm>
              <a:off x="8057478" y="2323652"/>
              <a:ext cx="225903" cy="376517"/>
            </a:xfrm>
            <a:prstGeom prst="chevron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: V 形 19"/>
            <p:cNvSpPr/>
            <p:nvPr/>
          </p:nvSpPr>
          <p:spPr>
            <a:xfrm>
              <a:off x="8127397" y="2323652"/>
              <a:ext cx="225903" cy="376517"/>
            </a:xfrm>
            <a:prstGeom prst="chevron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936523" y="1235551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36523" y="1529556"/>
            <a:ext cx="53512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597669" y="3166787"/>
            <a:ext cx="295822" cy="376517"/>
            <a:chOff x="8057478" y="2323652"/>
            <a:chExt cx="295822" cy="376517"/>
          </a:xfrm>
        </p:grpSpPr>
        <p:sp>
          <p:nvSpPr>
            <p:cNvPr id="34" name="箭头: V 形 33"/>
            <p:cNvSpPr/>
            <p:nvPr/>
          </p:nvSpPr>
          <p:spPr>
            <a:xfrm>
              <a:off x="8057478" y="2323652"/>
              <a:ext cx="225903" cy="376517"/>
            </a:xfrm>
            <a:prstGeom prst="chevron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8127397" y="2323652"/>
              <a:ext cx="225903" cy="376517"/>
            </a:xfrm>
            <a:prstGeom prst="chevron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5936523" y="3059024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36523" y="3353029"/>
            <a:ext cx="53512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597669" y="4990260"/>
            <a:ext cx="295822" cy="376517"/>
            <a:chOff x="8057478" y="2323652"/>
            <a:chExt cx="295822" cy="376517"/>
          </a:xfrm>
        </p:grpSpPr>
        <p:sp>
          <p:nvSpPr>
            <p:cNvPr id="40" name="箭头: V 形 39"/>
            <p:cNvSpPr/>
            <p:nvPr/>
          </p:nvSpPr>
          <p:spPr>
            <a:xfrm>
              <a:off x="8057478" y="2323652"/>
              <a:ext cx="225903" cy="376517"/>
            </a:xfrm>
            <a:prstGeom prst="chevron">
              <a:avLst/>
            </a:pr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8127397" y="2323652"/>
              <a:ext cx="225903" cy="376517"/>
            </a:xfrm>
            <a:prstGeom prst="chevron">
              <a:avLst/>
            </a:prstGeom>
            <a:solidFill>
              <a:srgbClr val="4E5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936523" y="4882497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4E5976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936523" y="5176502"/>
            <a:ext cx="53512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点击此处输入您的文本内容，根据您的实际情况可以调整文字大小。点击此处输入您的文本内容，根据您的实际情况可以调整文字大小。</a:t>
            </a:r>
          </a:p>
        </p:txBody>
      </p:sp>
      <p:grpSp>
        <p:nvGrpSpPr>
          <p:cNvPr id="28" name="组合 27"/>
          <p:cNvGrpSpPr/>
          <p:nvPr/>
        </p:nvGrpSpPr>
        <p:grpSpPr>
          <a:xfrm rot="10800000">
            <a:off x="0" y="0"/>
            <a:ext cx="1413169" cy="1257302"/>
            <a:chOff x="4729271" y="2720371"/>
            <a:chExt cx="7462734" cy="4137630"/>
          </a:xfrm>
        </p:grpSpPr>
        <p:sp>
          <p:nvSpPr>
            <p:cNvPr id="29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10800000" flipH="1" flipV="1">
            <a:off x="10778838" y="5600698"/>
            <a:ext cx="1413169" cy="1257302"/>
            <a:chOff x="4729271" y="2720371"/>
            <a:chExt cx="7462734" cy="4137630"/>
          </a:xfrm>
        </p:grpSpPr>
        <p:sp>
          <p:nvSpPr>
            <p:cNvPr id="43" name="矩形 21"/>
            <p:cNvSpPr/>
            <p:nvPr/>
          </p:nvSpPr>
          <p:spPr>
            <a:xfrm>
              <a:off x="4729271" y="3365515"/>
              <a:ext cx="7462734" cy="3492486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E9C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矩形 21"/>
            <p:cNvSpPr/>
            <p:nvPr/>
          </p:nvSpPr>
          <p:spPr>
            <a:xfrm>
              <a:off x="6894261" y="2720371"/>
              <a:ext cx="5297741" cy="4137630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6B7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矩形 21"/>
            <p:cNvSpPr/>
            <p:nvPr/>
          </p:nvSpPr>
          <p:spPr>
            <a:xfrm>
              <a:off x="6235356" y="3867623"/>
              <a:ext cx="5956648" cy="2990378"/>
            </a:xfrm>
            <a:custGeom>
              <a:avLst/>
              <a:gdLst>
                <a:gd name="connsiteX0" fmla="*/ 0 w 5572991"/>
                <a:gd name="connsiteY0" fmla="*/ 0 h 2888673"/>
                <a:gd name="connsiteX1" fmla="*/ 5572991 w 5572991"/>
                <a:gd name="connsiteY1" fmla="*/ 0 h 2888673"/>
                <a:gd name="connsiteX2" fmla="*/ 5572991 w 5572991"/>
                <a:gd name="connsiteY2" fmla="*/ 2888673 h 2888673"/>
                <a:gd name="connsiteX3" fmla="*/ 0 w 5572991"/>
                <a:gd name="connsiteY3" fmla="*/ 2888673 h 2888673"/>
                <a:gd name="connsiteX4" fmla="*/ 0 w 5572991"/>
                <a:gd name="connsiteY4" fmla="*/ 0 h 2888673"/>
                <a:gd name="connsiteX0-1" fmla="*/ 3262745 w 5572991"/>
                <a:gd name="connsiteY0-2" fmla="*/ 1340428 h 2888673"/>
                <a:gd name="connsiteX1-3" fmla="*/ 5572991 w 5572991"/>
                <a:gd name="connsiteY1-4" fmla="*/ 0 h 2888673"/>
                <a:gd name="connsiteX2-5" fmla="*/ 5572991 w 5572991"/>
                <a:gd name="connsiteY2-6" fmla="*/ 2888673 h 2888673"/>
                <a:gd name="connsiteX3-7" fmla="*/ 0 w 5572991"/>
                <a:gd name="connsiteY3-8" fmla="*/ 2888673 h 2888673"/>
                <a:gd name="connsiteX4-9" fmla="*/ 3262745 w 5572991"/>
                <a:gd name="connsiteY4-10" fmla="*/ 1340428 h 2888673"/>
                <a:gd name="connsiteX0-11" fmla="*/ 3262745 w 5572991"/>
                <a:gd name="connsiteY0-12" fmla="*/ 1340428 h 2888673"/>
                <a:gd name="connsiteX1-13" fmla="*/ 5572991 w 5572991"/>
                <a:gd name="connsiteY1-14" fmla="*/ 0 h 2888673"/>
                <a:gd name="connsiteX2-15" fmla="*/ 5572991 w 5572991"/>
                <a:gd name="connsiteY2-16" fmla="*/ 2888673 h 2888673"/>
                <a:gd name="connsiteX3-17" fmla="*/ 0 w 5572991"/>
                <a:gd name="connsiteY3-18" fmla="*/ 2888673 h 2888673"/>
                <a:gd name="connsiteX4-19" fmla="*/ 3262745 w 5572991"/>
                <a:gd name="connsiteY4-20" fmla="*/ 1340428 h 2888673"/>
                <a:gd name="connsiteX0-21" fmla="*/ 3262745 w 5572991"/>
                <a:gd name="connsiteY0-22" fmla="*/ 1340428 h 2888673"/>
                <a:gd name="connsiteX1-23" fmla="*/ 5572991 w 5572991"/>
                <a:gd name="connsiteY1-24" fmla="*/ 0 h 2888673"/>
                <a:gd name="connsiteX2-25" fmla="*/ 5572991 w 5572991"/>
                <a:gd name="connsiteY2-26" fmla="*/ 2888673 h 2888673"/>
                <a:gd name="connsiteX3-27" fmla="*/ 0 w 5572991"/>
                <a:gd name="connsiteY3-28" fmla="*/ 2888673 h 2888673"/>
                <a:gd name="connsiteX4-29" fmla="*/ 3262745 w 5572991"/>
                <a:gd name="connsiteY4-30" fmla="*/ 1340428 h 2888673"/>
                <a:gd name="connsiteX0-31" fmla="*/ 3262745 w 5572991"/>
                <a:gd name="connsiteY0-32" fmla="*/ 1596594 h 3144839"/>
                <a:gd name="connsiteX1-33" fmla="*/ 5572991 w 5572991"/>
                <a:gd name="connsiteY1-34" fmla="*/ 256166 h 3144839"/>
                <a:gd name="connsiteX2-35" fmla="*/ 5572991 w 5572991"/>
                <a:gd name="connsiteY2-36" fmla="*/ 3144839 h 3144839"/>
                <a:gd name="connsiteX3-37" fmla="*/ 0 w 5572991"/>
                <a:gd name="connsiteY3-38" fmla="*/ 3144839 h 3144839"/>
                <a:gd name="connsiteX4-39" fmla="*/ 3262745 w 5572991"/>
                <a:gd name="connsiteY4-40" fmla="*/ 1596594 h 3144839"/>
                <a:gd name="connsiteX0-41" fmla="*/ 3262745 w 5572991"/>
                <a:gd name="connsiteY0-42" fmla="*/ 1596594 h 3144839"/>
                <a:gd name="connsiteX1-43" fmla="*/ 5572991 w 5572991"/>
                <a:gd name="connsiteY1-44" fmla="*/ 256166 h 3144839"/>
                <a:gd name="connsiteX2-45" fmla="*/ 5572991 w 5572991"/>
                <a:gd name="connsiteY2-46" fmla="*/ 3144839 h 3144839"/>
                <a:gd name="connsiteX3-47" fmla="*/ 0 w 5572991"/>
                <a:gd name="connsiteY3-48" fmla="*/ 3144839 h 3144839"/>
                <a:gd name="connsiteX4-49" fmla="*/ 3262745 w 5572991"/>
                <a:gd name="connsiteY4-50" fmla="*/ 1596594 h 3144839"/>
                <a:gd name="connsiteX0-51" fmla="*/ 3210791 w 5572991"/>
                <a:gd name="connsiteY0-52" fmla="*/ 1571385 h 3150802"/>
                <a:gd name="connsiteX1-53" fmla="*/ 5572991 w 5572991"/>
                <a:gd name="connsiteY1-54" fmla="*/ 262129 h 3150802"/>
                <a:gd name="connsiteX2-55" fmla="*/ 5572991 w 5572991"/>
                <a:gd name="connsiteY2-56" fmla="*/ 3150802 h 3150802"/>
                <a:gd name="connsiteX3-57" fmla="*/ 0 w 5572991"/>
                <a:gd name="connsiteY3-58" fmla="*/ 3150802 h 3150802"/>
                <a:gd name="connsiteX4-59" fmla="*/ 3210791 w 5572991"/>
                <a:gd name="connsiteY4-60" fmla="*/ 1571385 h 3150802"/>
                <a:gd name="connsiteX0-61" fmla="*/ 3210791 w 5572991"/>
                <a:gd name="connsiteY0-62" fmla="*/ 1502194 h 3081611"/>
                <a:gd name="connsiteX1-63" fmla="*/ 5572991 w 5572991"/>
                <a:gd name="connsiteY1-64" fmla="*/ 192938 h 3081611"/>
                <a:gd name="connsiteX2-65" fmla="*/ 5572991 w 5572991"/>
                <a:gd name="connsiteY2-66" fmla="*/ 3081611 h 3081611"/>
                <a:gd name="connsiteX3-67" fmla="*/ 0 w 5572991"/>
                <a:gd name="connsiteY3-68" fmla="*/ 3081611 h 3081611"/>
                <a:gd name="connsiteX4-69" fmla="*/ 3210791 w 5572991"/>
                <a:gd name="connsiteY4-70" fmla="*/ 1502194 h 3081611"/>
                <a:gd name="connsiteX0-71" fmla="*/ 3210791 w 5572991"/>
                <a:gd name="connsiteY0-72" fmla="*/ 1502194 h 3081611"/>
                <a:gd name="connsiteX1-73" fmla="*/ 5572991 w 5572991"/>
                <a:gd name="connsiteY1-74" fmla="*/ 192938 h 3081611"/>
                <a:gd name="connsiteX2-75" fmla="*/ 5572991 w 5572991"/>
                <a:gd name="connsiteY2-76" fmla="*/ 3081611 h 3081611"/>
                <a:gd name="connsiteX3-77" fmla="*/ 0 w 5572991"/>
                <a:gd name="connsiteY3-78" fmla="*/ 3081611 h 3081611"/>
                <a:gd name="connsiteX4-79" fmla="*/ 3210791 w 5572991"/>
                <a:gd name="connsiteY4-80" fmla="*/ 1502194 h 3081611"/>
                <a:gd name="connsiteX0-81" fmla="*/ 3210791 w 5572991"/>
                <a:gd name="connsiteY0-82" fmla="*/ 1502194 h 3081611"/>
                <a:gd name="connsiteX1-83" fmla="*/ 5572991 w 5572991"/>
                <a:gd name="connsiteY1-84" fmla="*/ 192938 h 3081611"/>
                <a:gd name="connsiteX2-85" fmla="*/ 5572991 w 5572991"/>
                <a:gd name="connsiteY2-86" fmla="*/ 3081611 h 3081611"/>
                <a:gd name="connsiteX3-87" fmla="*/ 0 w 5572991"/>
                <a:gd name="connsiteY3-88" fmla="*/ 3081611 h 3081611"/>
                <a:gd name="connsiteX4-89" fmla="*/ 3210791 w 5572991"/>
                <a:gd name="connsiteY4-90" fmla="*/ 1502194 h 3081611"/>
                <a:gd name="connsiteX0-91" fmla="*/ 3210791 w 5572991"/>
                <a:gd name="connsiteY0-92" fmla="*/ 1502194 h 3081611"/>
                <a:gd name="connsiteX1-93" fmla="*/ 5572991 w 5572991"/>
                <a:gd name="connsiteY1-94" fmla="*/ 192938 h 3081611"/>
                <a:gd name="connsiteX2-95" fmla="*/ 5572991 w 5572991"/>
                <a:gd name="connsiteY2-96" fmla="*/ 3081611 h 3081611"/>
                <a:gd name="connsiteX3-97" fmla="*/ 0 w 5572991"/>
                <a:gd name="connsiteY3-98" fmla="*/ 3081611 h 3081611"/>
                <a:gd name="connsiteX4-99" fmla="*/ 3210791 w 5572991"/>
                <a:gd name="connsiteY4-100" fmla="*/ 1502194 h 3081611"/>
                <a:gd name="connsiteX0-101" fmla="*/ 3210791 w 5572991"/>
                <a:gd name="connsiteY0-102" fmla="*/ 1495574 h 3074991"/>
                <a:gd name="connsiteX1-103" fmla="*/ 5572991 w 5572991"/>
                <a:gd name="connsiteY1-104" fmla="*/ 186318 h 3074991"/>
                <a:gd name="connsiteX2-105" fmla="*/ 5572991 w 5572991"/>
                <a:gd name="connsiteY2-106" fmla="*/ 3074991 h 3074991"/>
                <a:gd name="connsiteX3-107" fmla="*/ 0 w 5572991"/>
                <a:gd name="connsiteY3-108" fmla="*/ 3074991 h 3074991"/>
                <a:gd name="connsiteX4-109" fmla="*/ 3210791 w 5572991"/>
                <a:gd name="connsiteY4-110" fmla="*/ 1495574 h 3074991"/>
                <a:gd name="connsiteX0-111" fmla="*/ 3210791 w 5572991"/>
                <a:gd name="connsiteY0-112" fmla="*/ 1495574 h 3074991"/>
                <a:gd name="connsiteX1-113" fmla="*/ 5572991 w 5572991"/>
                <a:gd name="connsiteY1-114" fmla="*/ 186318 h 3074991"/>
                <a:gd name="connsiteX2-115" fmla="*/ 5572991 w 5572991"/>
                <a:gd name="connsiteY2-116" fmla="*/ 3074991 h 3074991"/>
                <a:gd name="connsiteX3-117" fmla="*/ 0 w 5572991"/>
                <a:gd name="connsiteY3-118" fmla="*/ 3074991 h 3074991"/>
                <a:gd name="connsiteX4-119" fmla="*/ 3210791 w 5572991"/>
                <a:gd name="connsiteY4-120" fmla="*/ 1495574 h 3074991"/>
                <a:gd name="connsiteX0-121" fmla="*/ 3246499 w 5608699"/>
                <a:gd name="connsiteY0-122" fmla="*/ 1495574 h 3074991"/>
                <a:gd name="connsiteX1-123" fmla="*/ 5608699 w 5608699"/>
                <a:gd name="connsiteY1-124" fmla="*/ 186318 h 3074991"/>
                <a:gd name="connsiteX2-125" fmla="*/ 5608699 w 5608699"/>
                <a:gd name="connsiteY2-126" fmla="*/ 3074991 h 3074991"/>
                <a:gd name="connsiteX3-127" fmla="*/ 35708 w 5608699"/>
                <a:gd name="connsiteY3-128" fmla="*/ 3074991 h 3074991"/>
                <a:gd name="connsiteX4-129" fmla="*/ 3246499 w 5608699"/>
                <a:gd name="connsiteY4-130" fmla="*/ 1495574 h 3074991"/>
                <a:gd name="connsiteX0-131" fmla="*/ 3010410 w 5611601"/>
                <a:gd name="connsiteY0-132" fmla="*/ 1844639 h 3039593"/>
                <a:gd name="connsiteX1-133" fmla="*/ 5611601 w 5611601"/>
                <a:gd name="connsiteY1-134" fmla="*/ 150920 h 3039593"/>
                <a:gd name="connsiteX2-135" fmla="*/ 5611601 w 5611601"/>
                <a:gd name="connsiteY2-136" fmla="*/ 3039593 h 3039593"/>
                <a:gd name="connsiteX3-137" fmla="*/ 38610 w 5611601"/>
                <a:gd name="connsiteY3-138" fmla="*/ 3039593 h 3039593"/>
                <a:gd name="connsiteX4-139" fmla="*/ 3010410 w 5611601"/>
                <a:gd name="connsiteY4-140" fmla="*/ 1844639 h 3039593"/>
                <a:gd name="connsiteX0-141" fmla="*/ 3010410 w 5611601"/>
                <a:gd name="connsiteY0-142" fmla="*/ 1854729 h 3049683"/>
                <a:gd name="connsiteX1-143" fmla="*/ 5611601 w 5611601"/>
                <a:gd name="connsiteY1-144" fmla="*/ 161010 h 3049683"/>
                <a:gd name="connsiteX2-145" fmla="*/ 5611601 w 5611601"/>
                <a:gd name="connsiteY2-146" fmla="*/ 3049683 h 3049683"/>
                <a:gd name="connsiteX3-147" fmla="*/ 38610 w 5611601"/>
                <a:gd name="connsiteY3-148" fmla="*/ 3049683 h 3049683"/>
                <a:gd name="connsiteX4-149" fmla="*/ 3010410 w 5611601"/>
                <a:gd name="connsiteY4-150" fmla="*/ 1854729 h 3049683"/>
                <a:gd name="connsiteX0-151" fmla="*/ 3010410 w 5611601"/>
                <a:gd name="connsiteY0-152" fmla="*/ 1854729 h 3049683"/>
                <a:gd name="connsiteX1-153" fmla="*/ 5611601 w 5611601"/>
                <a:gd name="connsiteY1-154" fmla="*/ 161010 h 3049683"/>
                <a:gd name="connsiteX2-155" fmla="*/ 5611601 w 5611601"/>
                <a:gd name="connsiteY2-156" fmla="*/ 3049683 h 3049683"/>
                <a:gd name="connsiteX3-157" fmla="*/ 38610 w 5611601"/>
                <a:gd name="connsiteY3-158" fmla="*/ 3049683 h 3049683"/>
                <a:gd name="connsiteX4-159" fmla="*/ 3010410 w 5611601"/>
                <a:gd name="connsiteY4-160" fmla="*/ 1854729 h 3049683"/>
                <a:gd name="connsiteX0-161" fmla="*/ 3010410 w 5611601"/>
                <a:gd name="connsiteY0-162" fmla="*/ 1693719 h 2888673"/>
                <a:gd name="connsiteX1-163" fmla="*/ 5611601 w 5611601"/>
                <a:gd name="connsiteY1-164" fmla="*/ 0 h 2888673"/>
                <a:gd name="connsiteX2-165" fmla="*/ 5611601 w 5611601"/>
                <a:gd name="connsiteY2-166" fmla="*/ 2888673 h 2888673"/>
                <a:gd name="connsiteX3-167" fmla="*/ 38610 w 5611601"/>
                <a:gd name="connsiteY3-168" fmla="*/ 2888673 h 2888673"/>
                <a:gd name="connsiteX4-169" fmla="*/ 3010410 w 5611601"/>
                <a:gd name="connsiteY4-170" fmla="*/ 1693719 h 2888673"/>
                <a:gd name="connsiteX0-171" fmla="*/ 3010410 w 5611601"/>
                <a:gd name="connsiteY0-172" fmla="*/ 1693719 h 2888673"/>
                <a:gd name="connsiteX1-173" fmla="*/ 5611601 w 5611601"/>
                <a:gd name="connsiteY1-174" fmla="*/ 0 h 2888673"/>
                <a:gd name="connsiteX2-175" fmla="*/ 5611601 w 5611601"/>
                <a:gd name="connsiteY2-176" fmla="*/ 2888673 h 2888673"/>
                <a:gd name="connsiteX3-177" fmla="*/ 38610 w 5611601"/>
                <a:gd name="connsiteY3-178" fmla="*/ 2888673 h 2888673"/>
                <a:gd name="connsiteX4-179" fmla="*/ 3010410 w 5611601"/>
                <a:gd name="connsiteY4-180" fmla="*/ 1693719 h 2888673"/>
                <a:gd name="connsiteX0-181" fmla="*/ 2971800 w 5572991"/>
                <a:gd name="connsiteY0-182" fmla="*/ 1693719 h 2888673"/>
                <a:gd name="connsiteX1-183" fmla="*/ 5572991 w 5572991"/>
                <a:gd name="connsiteY1-184" fmla="*/ 0 h 2888673"/>
                <a:gd name="connsiteX2-185" fmla="*/ 5572991 w 5572991"/>
                <a:gd name="connsiteY2-186" fmla="*/ 2888673 h 2888673"/>
                <a:gd name="connsiteX3-187" fmla="*/ 0 w 5572991"/>
                <a:gd name="connsiteY3-188" fmla="*/ 2888673 h 2888673"/>
                <a:gd name="connsiteX4-189" fmla="*/ 2971800 w 5572991"/>
                <a:gd name="connsiteY4-190" fmla="*/ 1693719 h 2888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572991" h="2888673">
                  <a:moveTo>
                    <a:pt x="2971800" y="1693719"/>
                  </a:moveTo>
                  <a:cubicBezTo>
                    <a:pt x="3554845" y="696192"/>
                    <a:pt x="5374409" y="1215736"/>
                    <a:pt x="5572991" y="0"/>
                  </a:cubicBezTo>
                  <a:lnTo>
                    <a:pt x="5572991" y="2888673"/>
                  </a:lnTo>
                  <a:lnTo>
                    <a:pt x="0" y="2888673"/>
                  </a:lnTo>
                  <a:cubicBezTo>
                    <a:pt x="17319" y="2341418"/>
                    <a:pt x="2258293" y="2739738"/>
                    <a:pt x="2971800" y="1693719"/>
                  </a:cubicBezTo>
                  <a:close/>
                </a:path>
              </a:pathLst>
            </a:custGeom>
            <a:solidFill>
              <a:srgbClr val="A6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122" y="329760"/>
            <a:ext cx="4803219" cy="525516"/>
            <a:chOff x="672787" y="101730"/>
            <a:chExt cx="4803219" cy="525516"/>
          </a:xfrm>
        </p:grpSpPr>
        <p:sp>
          <p:nvSpPr>
            <p:cNvPr id="3" name="文本框 2"/>
            <p:cNvSpPr txBox="1"/>
            <p:nvPr/>
          </p:nvSpPr>
          <p:spPr>
            <a:xfrm>
              <a:off x="672788" y="101730"/>
              <a:ext cx="3304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4E5976"/>
                  </a:solidFill>
                  <a:cs typeface="+mn-ea"/>
                  <a:sym typeface="+mn-lt"/>
                </a:rPr>
                <a:t>工作内容概述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787" y="365636"/>
              <a:ext cx="48032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A6C1CC"/>
                  </a:solidFill>
                  <a:cs typeface="+mn-ea"/>
                  <a:sym typeface="+mn-lt"/>
                </a:rPr>
                <a:t>In the green between the sun, create a good, self-healing youth.</a:t>
              </a:r>
              <a:endParaRPr lang="zh-CN" altLang="en-US" sz="1100" dirty="0">
                <a:solidFill>
                  <a:srgbClr val="A6C1C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32" grpId="0"/>
      <p:bldP spid="33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/>
        </p:nvSpPr>
        <p:spPr>
          <a:xfrm flipH="1">
            <a:off x="5953638" y="0"/>
            <a:ext cx="6238362" cy="5961618"/>
          </a:xfrm>
          <a:custGeom>
            <a:avLst/>
            <a:gdLst>
              <a:gd name="connsiteX0" fmla="*/ 0 w 4800600"/>
              <a:gd name="connsiteY0" fmla="*/ 0 h 2712027"/>
              <a:gd name="connsiteX1" fmla="*/ 4800600 w 4800600"/>
              <a:gd name="connsiteY1" fmla="*/ 0 h 2712027"/>
              <a:gd name="connsiteX2" fmla="*/ 4800600 w 4800600"/>
              <a:gd name="connsiteY2" fmla="*/ 2712027 h 2712027"/>
              <a:gd name="connsiteX3" fmla="*/ 0 w 4800600"/>
              <a:gd name="connsiteY3" fmla="*/ 2712027 h 2712027"/>
              <a:gd name="connsiteX4" fmla="*/ 0 w 4800600"/>
              <a:gd name="connsiteY4" fmla="*/ 0 h 2712027"/>
              <a:gd name="connsiteX0-1" fmla="*/ 0 w 4800600"/>
              <a:gd name="connsiteY0-2" fmla="*/ 0 h 2712027"/>
              <a:gd name="connsiteX1-3" fmla="*/ 4800600 w 4800600"/>
              <a:gd name="connsiteY1-4" fmla="*/ 0 h 2712027"/>
              <a:gd name="connsiteX2-5" fmla="*/ 2452254 w 4800600"/>
              <a:gd name="connsiteY2-6" fmla="*/ 696190 h 2712027"/>
              <a:gd name="connsiteX3-7" fmla="*/ 0 w 4800600"/>
              <a:gd name="connsiteY3-8" fmla="*/ 2712027 h 2712027"/>
              <a:gd name="connsiteX4-9" fmla="*/ 0 w 4800600"/>
              <a:gd name="connsiteY4-10" fmla="*/ 0 h 2712027"/>
              <a:gd name="connsiteX0-11" fmla="*/ 0 w 4800600"/>
              <a:gd name="connsiteY0-12" fmla="*/ 0 h 2712027"/>
              <a:gd name="connsiteX1-13" fmla="*/ 4800600 w 4800600"/>
              <a:gd name="connsiteY1-14" fmla="*/ 0 h 2712027"/>
              <a:gd name="connsiteX2-15" fmla="*/ 2452254 w 4800600"/>
              <a:gd name="connsiteY2-16" fmla="*/ 696190 h 2712027"/>
              <a:gd name="connsiteX3-17" fmla="*/ 0 w 4800600"/>
              <a:gd name="connsiteY3-18" fmla="*/ 2712027 h 2712027"/>
              <a:gd name="connsiteX4-19" fmla="*/ 0 w 4800600"/>
              <a:gd name="connsiteY4-20" fmla="*/ 0 h 2712027"/>
              <a:gd name="connsiteX0-21" fmla="*/ 0 w 4800600"/>
              <a:gd name="connsiteY0-22" fmla="*/ 0 h 2712027"/>
              <a:gd name="connsiteX1-23" fmla="*/ 4800600 w 4800600"/>
              <a:gd name="connsiteY1-24" fmla="*/ 0 h 2712027"/>
              <a:gd name="connsiteX2-25" fmla="*/ 2452254 w 4800600"/>
              <a:gd name="connsiteY2-26" fmla="*/ 696190 h 2712027"/>
              <a:gd name="connsiteX3-27" fmla="*/ 0 w 4800600"/>
              <a:gd name="connsiteY3-28" fmla="*/ 2712027 h 2712027"/>
              <a:gd name="connsiteX4-29" fmla="*/ 0 w 4800600"/>
              <a:gd name="connsiteY4-30" fmla="*/ 0 h 2712027"/>
              <a:gd name="connsiteX0-31" fmla="*/ 0 w 4800600"/>
              <a:gd name="connsiteY0-32" fmla="*/ 0 h 2712027"/>
              <a:gd name="connsiteX1-33" fmla="*/ 4800600 w 4800600"/>
              <a:gd name="connsiteY1-34" fmla="*/ 0 h 2712027"/>
              <a:gd name="connsiteX2-35" fmla="*/ 2452254 w 4800600"/>
              <a:gd name="connsiteY2-36" fmla="*/ 696190 h 2712027"/>
              <a:gd name="connsiteX3-37" fmla="*/ 0 w 4800600"/>
              <a:gd name="connsiteY3-38" fmla="*/ 2712027 h 2712027"/>
              <a:gd name="connsiteX4-39" fmla="*/ 0 w 4800600"/>
              <a:gd name="connsiteY4-40" fmla="*/ 0 h 2712027"/>
              <a:gd name="connsiteX0-41" fmla="*/ 0 w 4800600"/>
              <a:gd name="connsiteY0-42" fmla="*/ 0 h 2712027"/>
              <a:gd name="connsiteX1-43" fmla="*/ 4800600 w 4800600"/>
              <a:gd name="connsiteY1-44" fmla="*/ 0 h 2712027"/>
              <a:gd name="connsiteX2-45" fmla="*/ 2452254 w 4800600"/>
              <a:gd name="connsiteY2-46" fmla="*/ 696190 h 2712027"/>
              <a:gd name="connsiteX3-47" fmla="*/ 0 w 4800600"/>
              <a:gd name="connsiteY3-48" fmla="*/ 2712027 h 2712027"/>
              <a:gd name="connsiteX4-49" fmla="*/ 0 w 4800600"/>
              <a:gd name="connsiteY4-50" fmla="*/ 0 h 2712027"/>
              <a:gd name="connsiteX0-51" fmla="*/ 0 w 4800600"/>
              <a:gd name="connsiteY0-52" fmla="*/ 0 h 2712027"/>
              <a:gd name="connsiteX1-53" fmla="*/ 4800600 w 4800600"/>
              <a:gd name="connsiteY1-54" fmla="*/ 0 h 2712027"/>
              <a:gd name="connsiteX2-55" fmla="*/ 2452254 w 4800600"/>
              <a:gd name="connsiteY2-56" fmla="*/ 696190 h 2712027"/>
              <a:gd name="connsiteX3-57" fmla="*/ 0 w 4800600"/>
              <a:gd name="connsiteY3-58" fmla="*/ 2712027 h 2712027"/>
              <a:gd name="connsiteX4-59" fmla="*/ 0 w 4800600"/>
              <a:gd name="connsiteY4-60" fmla="*/ 0 h 2712027"/>
              <a:gd name="connsiteX0-61" fmla="*/ 0 w 4800600"/>
              <a:gd name="connsiteY0-62" fmla="*/ 0 h 2712027"/>
              <a:gd name="connsiteX1-63" fmla="*/ 4800600 w 4800600"/>
              <a:gd name="connsiteY1-64" fmla="*/ 0 h 2712027"/>
              <a:gd name="connsiteX2-65" fmla="*/ 2452254 w 4800600"/>
              <a:gd name="connsiteY2-66" fmla="*/ 696190 h 2712027"/>
              <a:gd name="connsiteX3-67" fmla="*/ 0 w 4800600"/>
              <a:gd name="connsiteY3-68" fmla="*/ 2712027 h 2712027"/>
              <a:gd name="connsiteX4-69" fmla="*/ 0 w 4800600"/>
              <a:gd name="connsiteY4-70" fmla="*/ 0 h 2712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00600" h="2712027">
                <a:moveTo>
                  <a:pt x="0" y="0"/>
                </a:moveTo>
                <a:lnTo>
                  <a:pt x="4800600" y="0"/>
                </a:lnTo>
                <a:cubicBezTo>
                  <a:pt x="3976254" y="595744"/>
                  <a:pt x="3505200" y="942109"/>
                  <a:pt x="2452254" y="696190"/>
                </a:cubicBezTo>
                <a:cubicBezTo>
                  <a:pt x="96981" y="412172"/>
                  <a:pt x="817418" y="2040081"/>
                  <a:pt x="0" y="2712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A6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11849" y="5757029"/>
            <a:ext cx="409180" cy="409180"/>
          </a:xfrm>
          <a:prstGeom prst="ellipse">
            <a:avLst/>
          </a:prstGeom>
          <a:noFill/>
          <a:ln w="31750">
            <a:solidFill>
              <a:srgbClr val="9B8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12638" y="1209922"/>
            <a:ext cx="2956560" cy="2956560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flipV="1">
            <a:off x="5557520" y="-121920"/>
            <a:ext cx="6736080" cy="561515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8594" y="1364763"/>
            <a:ext cx="2604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600" b="1" spc="60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581" y="2766564"/>
            <a:ext cx="673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7200" b="1" spc="600">
                <a:solidFill>
                  <a:srgbClr val="4E5976"/>
                </a:solidFill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工作成果展示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1929" y="4156120"/>
            <a:ext cx="713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A6C1CC"/>
                </a:solidFill>
                <a:cs typeface="+mn-ea"/>
                <a:sym typeface="+mn-lt"/>
              </a:rPr>
              <a:t>Hope in the bustling end, looking for a quiet, boating lake, three or five friends, a pot of old wine, family, singing friends, in the green between the sun, create a good, self-healing youth.</a:t>
            </a:r>
            <a:endParaRPr lang="zh-CN" altLang="en-US" sz="16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2168" y="1940692"/>
            <a:ext cx="31325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rgbClr val="A6C1CC"/>
                </a:solidFill>
                <a:cs typeface="+mn-ea"/>
                <a:sym typeface="+mn-lt"/>
              </a:rPr>
              <a:t>PART   TWO</a:t>
            </a:r>
            <a:endParaRPr lang="zh-CN" altLang="en-US" sz="4000" dirty="0">
              <a:solidFill>
                <a:srgbClr val="A6C1CC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97714" y="5961619"/>
            <a:ext cx="690880" cy="690880"/>
          </a:xfrm>
          <a:prstGeom prst="ellipse">
            <a:avLst/>
          </a:prstGeom>
          <a:noFill/>
          <a:ln w="31750">
            <a:solidFill>
              <a:srgbClr val="A6C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716627" y="6483512"/>
            <a:ext cx="535975" cy="535975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30818" y="838680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625600" y="350894"/>
            <a:ext cx="686280" cy="686280"/>
          </a:xfrm>
          <a:prstGeom prst="ellipse">
            <a:avLst/>
          </a:prstGeom>
          <a:solidFill>
            <a:srgbClr val="9B8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237318" y="985323"/>
            <a:ext cx="690880" cy="690880"/>
          </a:xfrm>
          <a:prstGeom prst="ellipse">
            <a:avLst/>
          </a:pr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65304" y="715448"/>
            <a:ext cx="411078" cy="411078"/>
          </a:xfrm>
          <a:prstGeom prst="ellipse">
            <a:avLst/>
          </a:prstGeom>
          <a:solidFill>
            <a:srgbClr val="E9C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21927" y="4403649"/>
            <a:ext cx="371242" cy="371242"/>
          </a:xfrm>
          <a:prstGeom prst="ellipse">
            <a:avLst/>
          </a:pr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25600" y="4003922"/>
            <a:ext cx="5902960" cy="0"/>
          </a:xfrm>
          <a:prstGeom prst="line">
            <a:avLst/>
          </a:prstGeom>
          <a:ln w="19050">
            <a:solidFill>
              <a:srgbClr val="F4D97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1"/>
          <p:cNvSpPr/>
          <p:nvPr/>
        </p:nvSpPr>
        <p:spPr>
          <a:xfrm flipH="1">
            <a:off x="-69411" y="5152103"/>
            <a:ext cx="9006244" cy="170589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solidFill>
            <a:srgbClr val="6B7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21"/>
          <p:cNvSpPr/>
          <p:nvPr/>
        </p:nvSpPr>
        <p:spPr>
          <a:xfrm flipH="1">
            <a:off x="-91440" y="4589270"/>
            <a:ext cx="6688885" cy="2407647"/>
          </a:xfrm>
          <a:custGeom>
            <a:avLst/>
            <a:gdLst>
              <a:gd name="connsiteX0" fmla="*/ 0 w 5572991"/>
              <a:gd name="connsiteY0" fmla="*/ 0 h 2888673"/>
              <a:gd name="connsiteX1" fmla="*/ 5572991 w 5572991"/>
              <a:gd name="connsiteY1" fmla="*/ 0 h 2888673"/>
              <a:gd name="connsiteX2" fmla="*/ 5572991 w 5572991"/>
              <a:gd name="connsiteY2" fmla="*/ 2888673 h 2888673"/>
              <a:gd name="connsiteX3" fmla="*/ 0 w 5572991"/>
              <a:gd name="connsiteY3" fmla="*/ 2888673 h 2888673"/>
              <a:gd name="connsiteX4" fmla="*/ 0 w 5572991"/>
              <a:gd name="connsiteY4" fmla="*/ 0 h 2888673"/>
              <a:gd name="connsiteX0-1" fmla="*/ 3262745 w 5572991"/>
              <a:gd name="connsiteY0-2" fmla="*/ 1340428 h 2888673"/>
              <a:gd name="connsiteX1-3" fmla="*/ 5572991 w 5572991"/>
              <a:gd name="connsiteY1-4" fmla="*/ 0 h 2888673"/>
              <a:gd name="connsiteX2-5" fmla="*/ 5572991 w 5572991"/>
              <a:gd name="connsiteY2-6" fmla="*/ 2888673 h 2888673"/>
              <a:gd name="connsiteX3-7" fmla="*/ 0 w 5572991"/>
              <a:gd name="connsiteY3-8" fmla="*/ 2888673 h 2888673"/>
              <a:gd name="connsiteX4-9" fmla="*/ 3262745 w 5572991"/>
              <a:gd name="connsiteY4-10" fmla="*/ 1340428 h 2888673"/>
              <a:gd name="connsiteX0-11" fmla="*/ 3262745 w 5572991"/>
              <a:gd name="connsiteY0-12" fmla="*/ 1340428 h 2888673"/>
              <a:gd name="connsiteX1-13" fmla="*/ 5572991 w 5572991"/>
              <a:gd name="connsiteY1-14" fmla="*/ 0 h 2888673"/>
              <a:gd name="connsiteX2-15" fmla="*/ 5572991 w 5572991"/>
              <a:gd name="connsiteY2-16" fmla="*/ 2888673 h 2888673"/>
              <a:gd name="connsiteX3-17" fmla="*/ 0 w 5572991"/>
              <a:gd name="connsiteY3-18" fmla="*/ 2888673 h 2888673"/>
              <a:gd name="connsiteX4-19" fmla="*/ 3262745 w 5572991"/>
              <a:gd name="connsiteY4-20" fmla="*/ 1340428 h 2888673"/>
              <a:gd name="connsiteX0-21" fmla="*/ 3262745 w 5572991"/>
              <a:gd name="connsiteY0-22" fmla="*/ 1340428 h 2888673"/>
              <a:gd name="connsiteX1-23" fmla="*/ 5572991 w 5572991"/>
              <a:gd name="connsiteY1-24" fmla="*/ 0 h 2888673"/>
              <a:gd name="connsiteX2-25" fmla="*/ 5572991 w 5572991"/>
              <a:gd name="connsiteY2-26" fmla="*/ 2888673 h 2888673"/>
              <a:gd name="connsiteX3-27" fmla="*/ 0 w 5572991"/>
              <a:gd name="connsiteY3-28" fmla="*/ 2888673 h 2888673"/>
              <a:gd name="connsiteX4-29" fmla="*/ 3262745 w 5572991"/>
              <a:gd name="connsiteY4-30" fmla="*/ 1340428 h 2888673"/>
              <a:gd name="connsiteX0-31" fmla="*/ 3262745 w 5572991"/>
              <a:gd name="connsiteY0-32" fmla="*/ 1596594 h 3144839"/>
              <a:gd name="connsiteX1-33" fmla="*/ 5572991 w 5572991"/>
              <a:gd name="connsiteY1-34" fmla="*/ 256166 h 3144839"/>
              <a:gd name="connsiteX2-35" fmla="*/ 5572991 w 5572991"/>
              <a:gd name="connsiteY2-36" fmla="*/ 3144839 h 3144839"/>
              <a:gd name="connsiteX3-37" fmla="*/ 0 w 5572991"/>
              <a:gd name="connsiteY3-38" fmla="*/ 3144839 h 3144839"/>
              <a:gd name="connsiteX4-39" fmla="*/ 3262745 w 5572991"/>
              <a:gd name="connsiteY4-40" fmla="*/ 1596594 h 3144839"/>
              <a:gd name="connsiteX0-41" fmla="*/ 3262745 w 5572991"/>
              <a:gd name="connsiteY0-42" fmla="*/ 1596594 h 3144839"/>
              <a:gd name="connsiteX1-43" fmla="*/ 5572991 w 5572991"/>
              <a:gd name="connsiteY1-44" fmla="*/ 256166 h 3144839"/>
              <a:gd name="connsiteX2-45" fmla="*/ 5572991 w 5572991"/>
              <a:gd name="connsiteY2-46" fmla="*/ 3144839 h 3144839"/>
              <a:gd name="connsiteX3-47" fmla="*/ 0 w 5572991"/>
              <a:gd name="connsiteY3-48" fmla="*/ 3144839 h 3144839"/>
              <a:gd name="connsiteX4-49" fmla="*/ 3262745 w 5572991"/>
              <a:gd name="connsiteY4-50" fmla="*/ 1596594 h 3144839"/>
              <a:gd name="connsiteX0-51" fmla="*/ 3210791 w 5572991"/>
              <a:gd name="connsiteY0-52" fmla="*/ 1571385 h 3150802"/>
              <a:gd name="connsiteX1-53" fmla="*/ 5572991 w 5572991"/>
              <a:gd name="connsiteY1-54" fmla="*/ 262129 h 3150802"/>
              <a:gd name="connsiteX2-55" fmla="*/ 5572991 w 5572991"/>
              <a:gd name="connsiteY2-56" fmla="*/ 3150802 h 3150802"/>
              <a:gd name="connsiteX3-57" fmla="*/ 0 w 5572991"/>
              <a:gd name="connsiteY3-58" fmla="*/ 3150802 h 3150802"/>
              <a:gd name="connsiteX4-59" fmla="*/ 3210791 w 5572991"/>
              <a:gd name="connsiteY4-60" fmla="*/ 1571385 h 3150802"/>
              <a:gd name="connsiteX0-61" fmla="*/ 3210791 w 5572991"/>
              <a:gd name="connsiteY0-62" fmla="*/ 1502194 h 3081611"/>
              <a:gd name="connsiteX1-63" fmla="*/ 5572991 w 5572991"/>
              <a:gd name="connsiteY1-64" fmla="*/ 192938 h 3081611"/>
              <a:gd name="connsiteX2-65" fmla="*/ 5572991 w 5572991"/>
              <a:gd name="connsiteY2-66" fmla="*/ 3081611 h 3081611"/>
              <a:gd name="connsiteX3-67" fmla="*/ 0 w 5572991"/>
              <a:gd name="connsiteY3-68" fmla="*/ 3081611 h 3081611"/>
              <a:gd name="connsiteX4-69" fmla="*/ 3210791 w 5572991"/>
              <a:gd name="connsiteY4-70" fmla="*/ 1502194 h 3081611"/>
              <a:gd name="connsiteX0-71" fmla="*/ 3210791 w 5572991"/>
              <a:gd name="connsiteY0-72" fmla="*/ 1502194 h 3081611"/>
              <a:gd name="connsiteX1-73" fmla="*/ 5572991 w 5572991"/>
              <a:gd name="connsiteY1-74" fmla="*/ 192938 h 3081611"/>
              <a:gd name="connsiteX2-75" fmla="*/ 5572991 w 5572991"/>
              <a:gd name="connsiteY2-76" fmla="*/ 3081611 h 3081611"/>
              <a:gd name="connsiteX3-77" fmla="*/ 0 w 5572991"/>
              <a:gd name="connsiteY3-78" fmla="*/ 3081611 h 3081611"/>
              <a:gd name="connsiteX4-79" fmla="*/ 3210791 w 5572991"/>
              <a:gd name="connsiteY4-80" fmla="*/ 1502194 h 3081611"/>
              <a:gd name="connsiteX0-81" fmla="*/ 3210791 w 5572991"/>
              <a:gd name="connsiteY0-82" fmla="*/ 1502194 h 3081611"/>
              <a:gd name="connsiteX1-83" fmla="*/ 5572991 w 5572991"/>
              <a:gd name="connsiteY1-84" fmla="*/ 192938 h 3081611"/>
              <a:gd name="connsiteX2-85" fmla="*/ 5572991 w 5572991"/>
              <a:gd name="connsiteY2-86" fmla="*/ 3081611 h 3081611"/>
              <a:gd name="connsiteX3-87" fmla="*/ 0 w 5572991"/>
              <a:gd name="connsiteY3-88" fmla="*/ 3081611 h 3081611"/>
              <a:gd name="connsiteX4-89" fmla="*/ 3210791 w 5572991"/>
              <a:gd name="connsiteY4-90" fmla="*/ 1502194 h 3081611"/>
              <a:gd name="connsiteX0-91" fmla="*/ 3210791 w 5572991"/>
              <a:gd name="connsiteY0-92" fmla="*/ 1502194 h 3081611"/>
              <a:gd name="connsiteX1-93" fmla="*/ 5572991 w 5572991"/>
              <a:gd name="connsiteY1-94" fmla="*/ 192938 h 3081611"/>
              <a:gd name="connsiteX2-95" fmla="*/ 5572991 w 5572991"/>
              <a:gd name="connsiteY2-96" fmla="*/ 3081611 h 3081611"/>
              <a:gd name="connsiteX3-97" fmla="*/ 0 w 5572991"/>
              <a:gd name="connsiteY3-98" fmla="*/ 3081611 h 3081611"/>
              <a:gd name="connsiteX4-99" fmla="*/ 3210791 w 5572991"/>
              <a:gd name="connsiteY4-100" fmla="*/ 1502194 h 3081611"/>
              <a:gd name="connsiteX0-101" fmla="*/ 3210791 w 5572991"/>
              <a:gd name="connsiteY0-102" fmla="*/ 1495574 h 3074991"/>
              <a:gd name="connsiteX1-103" fmla="*/ 5572991 w 5572991"/>
              <a:gd name="connsiteY1-104" fmla="*/ 186318 h 3074991"/>
              <a:gd name="connsiteX2-105" fmla="*/ 5572991 w 5572991"/>
              <a:gd name="connsiteY2-106" fmla="*/ 3074991 h 3074991"/>
              <a:gd name="connsiteX3-107" fmla="*/ 0 w 5572991"/>
              <a:gd name="connsiteY3-108" fmla="*/ 3074991 h 3074991"/>
              <a:gd name="connsiteX4-109" fmla="*/ 3210791 w 5572991"/>
              <a:gd name="connsiteY4-110" fmla="*/ 1495574 h 3074991"/>
              <a:gd name="connsiteX0-111" fmla="*/ 3210791 w 5572991"/>
              <a:gd name="connsiteY0-112" fmla="*/ 1495574 h 3074991"/>
              <a:gd name="connsiteX1-113" fmla="*/ 5572991 w 5572991"/>
              <a:gd name="connsiteY1-114" fmla="*/ 186318 h 3074991"/>
              <a:gd name="connsiteX2-115" fmla="*/ 5572991 w 5572991"/>
              <a:gd name="connsiteY2-116" fmla="*/ 3074991 h 3074991"/>
              <a:gd name="connsiteX3-117" fmla="*/ 0 w 5572991"/>
              <a:gd name="connsiteY3-118" fmla="*/ 3074991 h 3074991"/>
              <a:gd name="connsiteX4-119" fmla="*/ 3210791 w 5572991"/>
              <a:gd name="connsiteY4-120" fmla="*/ 1495574 h 3074991"/>
              <a:gd name="connsiteX0-121" fmla="*/ 3246499 w 5608699"/>
              <a:gd name="connsiteY0-122" fmla="*/ 1495574 h 3074991"/>
              <a:gd name="connsiteX1-123" fmla="*/ 5608699 w 5608699"/>
              <a:gd name="connsiteY1-124" fmla="*/ 186318 h 3074991"/>
              <a:gd name="connsiteX2-125" fmla="*/ 5608699 w 5608699"/>
              <a:gd name="connsiteY2-126" fmla="*/ 3074991 h 3074991"/>
              <a:gd name="connsiteX3-127" fmla="*/ 35708 w 5608699"/>
              <a:gd name="connsiteY3-128" fmla="*/ 3074991 h 3074991"/>
              <a:gd name="connsiteX4-129" fmla="*/ 3246499 w 5608699"/>
              <a:gd name="connsiteY4-130" fmla="*/ 1495574 h 3074991"/>
              <a:gd name="connsiteX0-131" fmla="*/ 3010410 w 5611601"/>
              <a:gd name="connsiteY0-132" fmla="*/ 1844639 h 3039593"/>
              <a:gd name="connsiteX1-133" fmla="*/ 5611601 w 5611601"/>
              <a:gd name="connsiteY1-134" fmla="*/ 150920 h 3039593"/>
              <a:gd name="connsiteX2-135" fmla="*/ 5611601 w 5611601"/>
              <a:gd name="connsiteY2-136" fmla="*/ 3039593 h 3039593"/>
              <a:gd name="connsiteX3-137" fmla="*/ 38610 w 5611601"/>
              <a:gd name="connsiteY3-138" fmla="*/ 3039593 h 3039593"/>
              <a:gd name="connsiteX4-139" fmla="*/ 3010410 w 5611601"/>
              <a:gd name="connsiteY4-140" fmla="*/ 1844639 h 3039593"/>
              <a:gd name="connsiteX0-141" fmla="*/ 3010410 w 5611601"/>
              <a:gd name="connsiteY0-142" fmla="*/ 1854729 h 3049683"/>
              <a:gd name="connsiteX1-143" fmla="*/ 5611601 w 5611601"/>
              <a:gd name="connsiteY1-144" fmla="*/ 161010 h 3049683"/>
              <a:gd name="connsiteX2-145" fmla="*/ 5611601 w 5611601"/>
              <a:gd name="connsiteY2-146" fmla="*/ 3049683 h 3049683"/>
              <a:gd name="connsiteX3-147" fmla="*/ 38610 w 5611601"/>
              <a:gd name="connsiteY3-148" fmla="*/ 3049683 h 3049683"/>
              <a:gd name="connsiteX4-149" fmla="*/ 3010410 w 5611601"/>
              <a:gd name="connsiteY4-150" fmla="*/ 1854729 h 3049683"/>
              <a:gd name="connsiteX0-151" fmla="*/ 3010410 w 5611601"/>
              <a:gd name="connsiteY0-152" fmla="*/ 1854729 h 3049683"/>
              <a:gd name="connsiteX1-153" fmla="*/ 5611601 w 5611601"/>
              <a:gd name="connsiteY1-154" fmla="*/ 161010 h 3049683"/>
              <a:gd name="connsiteX2-155" fmla="*/ 5611601 w 5611601"/>
              <a:gd name="connsiteY2-156" fmla="*/ 3049683 h 3049683"/>
              <a:gd name="connsiteX3-157" fmla="*/ 38610 w 5611601"/>
              <a:gd name="connsiteY3-158" fmla="*/ 3049683 h 3049683"/>
              <a:gd name="connsiteX4-159" fmla="*/ 3010410 w 5611601"/>
              <a:gd name="connsiteY4-160" fmla="*/ 1854729 h 3049683"/>
              <a:gd name="connsiteX0-161" fmla="*/ 3010410 w 5611601"/>
              <a:gd name="connsiteY0-162" fmla="*/ 1693719 h 2888673"/>
              <a:gd name="connsiteX1-163" fmla="*/ 5611601 w 5611601"/>
              <a:gd name="connsiteY1-164" fmla="*/ 0 h 2888673"/>
              <a:gd name="connsiteX2-165" fmla="*/ 5611601 w 5611601"/>
              <a:gd name="connsiteY2-166" fmla="*/ 2888673 h 2888673"/>
              <a:gd name="connsiteX3-167" fmla="*/ 38610 w 5611601"/>
              <a:gd name="connsiteY3-168" fmla="*/ 2888673 h 2888673"/>
              <a:gd name="connsiteX4-169" fmla="*/ 3010410 w 5611601"/>
              <a:gd name="connsiteY4-170" fmla="*/ 1693719 h 2888673"/>
              <a:gd name="connsiteX0-171" fmla="*/ 3010410 w 5611601"/>
              <a:gd name="connsiteY0-172" fmla="*/ 1693719 h 2888673"/>
              <a:gd name="connsiteX1-173" fmla="*/ 5611601 w 5611601"/>
              <a:gd name="connsiteY1-174" fmla="*/ 0 h 2888673"/>
              <a:gd name="connsiteX2-175" fmla="*/ 5611601 w 5611601"/>
              <a:gd name="connsiteY2-176" fmla="*/ 2888673 h 2888673"/>
              <a:gd name="connsiteX3-177" fmla="*/ 38610 w 5611601"/>
              <a:gd name="connsiteY3-178" fmla="*/ 2888673 h 2888673"/>
              <a:gd name="connsiteX4-179" fmla="*/ 3010410 w 5611601"/>
              <a:gd name="connsiteY4-180" fmla="*/ 1693719 h 2888673"/>
              <a:gd name="connsiteX0-181" fmla="*/ 2971800 w 5572991"/>
              <a:gd name="connsiteY0-182" fmla="*/ 1693719 h 2888673"/>
              <a:gd name="connsiteX1-183" fmla="*/ 5572991 w 5572991"/>
              <a:gd name="connsiteY1-184" fmla="*/ 0 h 2888673"/>
              <a:gd name="connsiteX2-185" fmla="*/ 5572991 w 5572991"/>
              <a:gd name="connsiteY2-186" fmla="*/ 2888673 h 2888673"/>
              <a:gd name="connsiteX3-187" fmla="*/ 0 w 5572991"/>
              <a:gd name="connsiteY3-188" fmla="*/ 2888673 h 2888673"/>
              <a:gd name="connsiteX4-189" fmla="*/ 2971800 w 5572991"/>
              <a:gd name="connsiteY4-190" fmla="*/ 1693719 h 2888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72991" h="2888673">
                <a:moveTo>
                  <a:pt x="2971800" y="1693719"/>
                </a:moveTo>
                <a:cubicBezTo>
                  <a:pt x="3554845" y="696192"/>
                  <a:pt x="5374409" y="1215736"/>
                  <a:pt x="5572991" y="0"/>
                </a:cubicBezTo>
                <a:lnTo>
                  <a:pt x="5572991" y="2888673"/>
                </a:lnTo>
                <a:lnTo>
                  <a:pt x="0" y="2888673"/>
                </a:lnTo>
                <a:cubicBezTo>
                  <a:pt x="17319" y="2341418"/>
                  <a:pt x="2258293" y="2739738"/>
                  <a:pt x="2971800" y="1693719"/>
                </a:cubicBezTo>
                <a:close/>
              </a:path>
            </a:pathLst>
          </a:custGeom>
          <a:noFill/>
          <a:ln w="31750">
            <a:solidFill>
              <a:srgbClr val="E9C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3" grpId="0" animBg="1"/>
      <p:bldP spid="7" grpId="0" animBg="1"/>
      <p:bldP spid="4" grpId="0"/>
      <p:bldP spid="8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7080453"/>
  <p:tag name="MH_LIBRARY" val="GRAPHIC"/>
  <p:tag name="MH_TYPE" val="Other"/>
  <p:tag name="MH_ORDER" val="1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qw4jxzq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qw4jxzq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2862</Words>
  <Application>Microsoft Office PowerPoint</Application>
  <PresentationFormat>宽屏</PresentationFormat>
  <Paragraphs>251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Meiryo</vt:lpstr>
      <vt:lpstr>宋体</vt:lpstr>
      <vt:lpstr>微软雅黑</vt:lpstr>
      <vt:lpstr>字魂58号-创中黑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33</cp:revision>
  <dcterms:created xsi:type="dcterms:W3CDTF">2022-07-14T01:32:00Z</dcterms:created>
  <dcterms:modified xsi:type="dcterms:W3CDTF">2024-09-08T09:46:31Z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BA800FA83A464F0B99091B4BCC4A35CD_12</vt:lpwstr>
  </property>
  <property fmtid="{D5CDD505-2E9C-101B-9397-08002B2CF9AE}" pid="3" name="KSOProductBuildVer">
    <vt:lpwstr>2052-11.1.0.14309</vt:lpwstr>
  </property>
</Properties>
</file>