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4" r:id="rId2"/>
  </p:sldMasterIdLst>
  <p:notesMasterIdLst>
    <p:notesMasterId r:id="rId5"/>
  </p:notesMasterIdLst>
  <p:handoutMasterIdLst>
    <p:handoutMasterId r:id="rId6"/>
  </p:handoutMasterIdLst>
  <p:sldIdLst>
    <p:sldId id="628" r:id="rId3"/>
    <p:sldId id="629" r:id="rId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63" userDrawn="1">
          <p15:clr>
            <a:srgbClr val="A4A3A4"/>
          </p15:clr>
        </p15:guide>
        <p15:guide id="3" orient="horz" pos="220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仝德志" initials="仝德志" lastIdx="1" clrIdx="0">
    <p:extLst>
      <p:ext uri="{19B8F6BF-5375-455C-9EA6-DF929625EA0E}">
        <p15:presenceInfo xmlns:p15="http://schemas.microsoft.com/office/powerpoint/2012/main" userId="S-1-5-21-3454646774-2921618858-3417240831-11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6F6"/>
    <a:srgbClr val="595959"/>
    <a:srgbClr val="9BBB40"/>
    <a:srgbClr val="F26D64"/>
    <a:srgbClr val="F8841D"/>
    <a:srgbClr val="E1B805"/>
    <a:srgbClr val="5EC6D3"/>
    <a:srgbClr val="647B86"/>
    <a:srgbClr val="546E7A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96314" autoAdjust="0"/>
  </p:normalViewPr>
  <p:slideViewPr>
    <p:cSldViewPr snapToGrid="0" showGuides="1">
      <p:cViewPr varScale="1">
        <p:scale>
          <a:sx n="108" d="100"/>
          <a:sy n="108" d="100"/>
        </p:scale>
        <p:origin x="690" y="114"/>
      </p:cViewPr>
      <p:guideLst>
        <p:guide pos="3863"/>
        <p:guide orient="horz" pos="220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7" d="100"/>
          <a:sy n="57" d="100"/>
        </p:scale>
        <p:origin x="2808" y="3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F2116-28E1-4102-9AF6-D89581D48556}" type="datetimeFigureOut">
              <a:rPr lang="zh-CN" altLang="en-US" smtClean="0"/>
              <a:t>2024/9/7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13E158-3345-484C-B3AA-64FC7A9E4B2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137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63618-1814-46A1-AE52-70295F11C386}" type="datetimeFigureOut">
              <a:rPr lang="zh-CN" altLang="en-US" smtClean="0"/>
              <a:t>2024/9/7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B7435-BF1A-4315-8545-5359AA5D568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66325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B7435-BF1A-4315-8545-5359AA5D568B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0691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zh-CN" altLang="en-US" dirty="0" smtClean="0"/>
              <a:t>模板来自于 优品</a:t>
            </a:r>
            <a:r>
              <a:rPr lang="en-US" altLang="zh-CN" dirty="0" smtClean="0"/>
              <a:t>PPT</a:t>
            </a:r>
            <a:r>
              <a:rPr lang="zh-CN" altLang="en-US" dirty="0" smtClean="0"/>
              <a:t> </a:t>
            </a:r>
            <a:r>
              <a:rPr lang="en-US" altLang="zh-CN" smtClean="0"/>
              <a:t>https://www.ypppt.com/</a:t>
            </a:r>
            <a:endParaRPr lang="zh-CN" altLang="en-US" dirty="0" smtClean="0"/>
          </a:p>
        </p:txBody>
      </p:sp>
      <p:sp>
        <p:nvSpPr>
          <p:cNvPr id="61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anose="020B0606020202030204" pitchFamily="34" charset="0"/>
                <a:ea typeface="微软雅黑" panose="020B0503020204020204" pitchFamily="34" charset="-122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5ED1824-6DB2-4029-B0DF-1D3CDCF11CDA}" type="slidenum">
              <a:rPr lang="zh-CN" altLang="en-US" smtClean="0">
                <a:solidFill>
                  <a:prstClr val="black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zh-CN" altLang="en-US" smtClean="0">
              <a:solidFill>
                <a:prstClr val="black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15720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3383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034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6506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66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3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165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49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85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73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69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79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687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7712">
              <a:srgbClr val="F7F7F7"/>
            </a:gs>
            <a:gs pos="0">
              <a:srgbClr val="F2F2F2"/>
            </a:gs>
            <a:gs pos="100000">
              <a:srgbClr val="F0F0F0"/>
            </a:gs>
            <a:gs pos="21000">
              <a:srgbClr val="F6F6F6"/>
            </a:gs>
            <a:gs pos="77000">
              <a:srgbClr val="F5F5F5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97170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2024/9/7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7429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  <p:sldLayoutId id="2147483664" r:id="rId10"/>
    <p:sldLayoutId id="214748366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pppt.com/jiaocheng/" TargetMode="External"/><Relationship Id="rId3" Type="http://schemas.openxmlformats.org/officeDocument/2006/relationships/hyperlink" Target="https://www.ypppt.com/moban/" TargetMode="External"/><Relationship Id="rId7" Type="http://schemas.openxmlformats.org/officeDocument/2006/relationships/hyperlink" Target="http://www.ypppt.com/suca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s://www.ypppt.com/tubiao/" TargetMode="External"/><Relationship Id="rId11" Type="http://schemas.openxmlformats.org/officeDocument/2006/relationships/hyperlink" Target="https://www.ypppt.com/kejian/" TargetMode="External"/><Relationship Id="rId5" Type="http://schemas.openxmlformats.org/officeDocument/2006/relationships/hyperlink" Target="https://www.ypppt.com/beijing/" TargetMode="External"/><Relationship Id="rId10" Type="http://schemas.openxmlformats.org/officeDocument/2006/relationships/hyperlink" Target="http://www.ypppt.com/gushi/" TargetMode="External"/><Relationship Id="rId4" Type="http://schemas.openxmlformats.org/officeDocument/2006/relationships/hyperlink" Target="https://www.ypppt.com/jieri/" TargetMode="External"/><Relationship Id="rId9" Type="http://schemas.openxmlformats.org/officeDocument/2006/relationships/hyperlink" Target="http://www.ypppt.com/zit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39"/>
          <p:cNvSpPr/>
          <p:nvPr/>
        </p:nvSpPr>
        <p:spPr>
          <a:xfrm>
            <a:off x="880118" y="203088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 dirty="0">
                <a:solidFill>
                  <a:srgbClr val="595959"/>
                </a:solidFill>
              </a:rPr>
              <a:t>六</a:t>
            </a:r>
            <a:r>
              <a:rPr lang="zh-CN" altLang="en-US" sz="2800" b="1" dirty="0" smtClean="0">
                <a:solidFill>
                  <a:srgbClr val="595959"/>
                </a:solidFill>
              </a:rPr>
              <a:t>项总分</a:t>
            </a:r>
            <a:endParaRPr lang="zh-CN" altLang="zh-CN" sz="2800" b="1" dirty="0">
              <a:solidFill>
                <a:srgbClr val="595959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880118" y="644992"/>
            <a:ext cx="37843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>
                <a:solidFill>
                  <a:srgbClr val="595959"/>
                </a:solidFill>
              </a:rPr>
              <a:t>单击添加文字内容</a:t>
            </a:r>
            <a:endParaRPr lang="zh-CN" altLang="en-US" sz="1400" dirty="0">
              <a:solidFill>
                <a:srgbClr val="595959"/>
              </a:solidFill>
            </a:endParaRPr>
          </a:p>
        </p:txBody>
      </p:sp>
      <p:sp>
        <p:nvSpPr>
          <p:cNvPr id="21" name="Rounded Rectangle 262"/>
          <p:cNvSpPr/>
          <p:nvPr/>
        </p:nvSpPr>
        <p:spPr>
          <a:xfrm>
            <a:off x="5457372" y="2989195"/>
            <a:ext cx="1626485" cy="1571920"/>
          </a:xfrm>
          <a:prstGeom prst="roundRect">
            <a:avLst>
              <a:gd name="adj" fmla="val 8094"/>
            </a:avLst>
          </a:prstGeom>
          <a:solidFill>
            <a:srgbClr val="546E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/>
          </a:p>
        </p:txBody>
      </p:sp>
      <p:sp>
        <p:nvSpPr>
          <p:cNvPr id="22" name="Rounded Rectangle 263"/>
          <p:cNvSpPr/>
          <p:nvPr/>
        </p:nvSpPr>
        <p:spPr>
          <a:xfrm>
            <a:off x="997133" y="1629230"/>
            <a:ext cx="3884063" cy="1323372"/>
          </a:xfrm>
          <a:prstGeom prst="roundRect">
            <a:avLst>
              <a:gd name="adj" fmla="val 8094"/>
            </a:avLst>
          </a:prstGeom>
          <a:solidFill>
            <a:srgbClr val="5EC6D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3" name="Rounded Rectangle 264"/>
          <p:cNvSpPr/>
          <p:nvPr/>
        </p:nvSpPr>
        <p:spPr>
          <a:xfrm>
            <a:off x="997133" y="3116595"/>
            <a:ext cx="3884063" cy="1323372"/>
          </a:xfrm>
          <a:prstGeom prst="roundRect">
            <a:avLst>
              <a:gd name="adj" fmla="val 8094"/>
            </a:avLst>
          </a:prstGeom>
          <a:solidFill>
            <a:srgbClr val="936CA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4" name="Rounded Rectangle 265"/>
          <p:cNvSpPr/>
          <p:nvPr/>
        </p:nvSpPr>
        <p:spPr>
          <a:xfrm>
            <a:off x="997133" y="4603960"/>
            <a:ext cx="3884063" cy="1323372"/>
          </a:xfrm>
          <a:prstGeom prst="roundRect">
            <a:avLst>
              <a:gd name="adj" fmla="val 8094"/>
            </a:avLst>
          </a:prstGeom>
          <a:solidFill>
            <a:srgbClr val="9BBB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29" name="Rounded Rectangle 17"/>
          <p:cNvSpPr/>
          <p:nvPr/>
        </p:nvSpPr>
        <p:spPr>
          <a:xfrm>
            <a:off x="7692573" y="1629230"/>
            <a:ext cx="3884063" cy="1323372"/>
          </a:xfrm>
          <a:prstGeom prst="roundRect">
            <a:avLst>
              <a:gd name="adj" fmla="val 8094"/>
            </a:avLst>
          </a:prstGeom>
          <a:solidFill>
            <a:srgbClr val="F26D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0" name="Rounded Rectangle 18"/>
          <p:cNvSpPr/>
          <p:nvPr/>
        </p:nvSpPr>
        <p:spPr>
          <a:xfrm>
            <a:off x="7692573" y="3116595"/>
            <a:ext cx="3884063" cy="1323372"/>
          </a:xfrm>
          <a:prstGeom prst="roundRect">
            <a:avLst>
              <a:gd name="adj" fmla="val 8094"/>
            </a:avLst>
          </a:prstGeom>
          <a:solidFill>
            <a:srgbClr val="F88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sp>
        <p:nvSpPr>
          <p:cNvPr id="31" name="Rounded Rectangle 19"/>
          <p:cNvSpPr/>
          <p:nvPr/>
        </p:nvSpPr>
        <p:spPr>
          <a:xfrm>
            <a:off x="7692573" y="4603960"/>
            <a:ext cx="3884063" cy="1323372"/>
          </a:xfrm>
          <a:prstGeom prst="roundRect">
            <a:avLst>
              <a:gd name="adj" fmla="val 8094"/>
            </a:avLst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2" name="Straight Connector 8"/>
          <p:cNvCxnSpPr>
            <a:stCxn id="21" idx="1"/>
            <a:endCxn id="23" idx="3"/>
          </p:cNvCxnSpPr>
          <p:nvPr/>
        </p:nvCxnSpPr>
        <p:spPr>
          <a:xfrm flipH="1">
            <a:off x="4881196" y="3775155"/>
            <a:ext cx="576176" cy="3126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10"/>
          <p:cNvCxnSpPr>
            <a:stCxn id="21" idx="3"/>
            <a:endCxn id="30" idx="1"/>
          </p:cNvCxnSpPr>
          <p:nvPr/>
        </p:nvCxnSpPr>
        <p:spPr>
          <a:xfrm>
            <a:off x="7083857" y="3775155"/>
            <a:ext cx="608716" cy="3126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20"/>
          <p:cNvCxnSpPr>
            <a:stCxn id="21" idx="1"/>
            <a:endCxn id="22" idx="3"/>
          </p:cNvCxnSpPr>
          <p:nvPr/>
        </p:nvCxnSpPr>
        <p:spPr>
          <a:xfrm flipH="1" flipV="1">
            <a:off x="4881196" y="2290916"/>
            <a:ext cx="576176" cy="1484239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22"/>
          <p:cNvCxnSpPr>
            <a:stCxn id="21" idx="3"/>
            <a:endCxn id="29" idx="1"/>
          </p:cNvCxnSpPr>
          <p:nvPr/>
        </p:nvCxnSpPr>
        <p:spPr>
          <a:xfrm flipV="1">
            <a:off x="7083857" y="2290916"/>
            <a:ext cx="608716" cy="1484239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24"/>
          <p:cNvCxnSpPr>
            <a:stCxn id="21" idx="1"/>
            <a:endCxn id="24" idx="3"/>
          </p:cNvCxnSpPr>
          <p:nvPr/>
        </p:nvCxnSpPr>
        <p:spPr>
          <a:xfrm flipH="1">
            <a:off x="4881196" y="3775155"/>
            <a:ext cx="576176" cy="1490491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26"/>
          <p:cNvCxnSpPr>
            <a:stCxn id="21" idx="3"/>
            <a:endCxn id="31" idx="1"/>
          </p:cNvCxnSpPr>
          <p:nvPr/>
        </p:nvCxnSpPr>
        <p:spPr>
          <a:xfrm>
            <a:off x="7083857" y="3775155"/>
            <a:ext cx="608716" cy="1490491"/>
          </a:xfrm>
          <a:prstGeom prst="line">
            <a:avLst/>
          </a:prstGeom>
          <a:ln w="25400">
            <a:solidFill>
              <a:srgbClr val="546E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文本框 56"/>
          <p:cNvSpPr txBox="1"/>
          <p:nvPr/>
        </p:nvSpPr>
        <p:spPr>
          <a:xfrm>
            <a:off x="5352614" y="3374169"/>
            <a:ext cx="183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CN" altLang="en-US" sz="2400" b="1" dirty="0" smtClean="0">
                <a:solidFill>
                  <a:schemeClr val="bg1"/>
                </a:solidFill>
              </a:rPr>
              <a:t>添加标题</a:t>
            </a:r>
            <a:endParaRPr lang="en-US" altLang="zh-CN" sz="24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2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</a:t>
            </a:r>
            <a:r>
              <a:rPr lang="zh-CN" altLang="en-US" sz="1600" dirty="0" smtClean="0">
                <a:solidFill>
                  <a:schemeClr val="bg1"/>
                </a:solidFill>
              </a:rPr>
              <a:t>文字</a:t>
            </a:r>
            <a:endParaRPr lang="zh-CN" altLang="en-US" sz="1600" dirty="0">
              <a:solidFill>
                <a:schemeClr val="bg1"/>
              </a:solidFill>
            </a:endParaRPr>
          </a:p>
        </p:txBody>
      </p:sp>
      <p:sp>
        <p:nvSpPr>
          <p:cNvPr id="58" name="Freeform 70"/>
          <p:cNvSpPr>
            <a:spLocks/>
          </p:cNvSpPr>
          <p:nvPr/>
        </p:nvSpPr>
        <p:spPr bwMode="auto">
          <a:xfrm>
            <a:off x="10919296" y="5112620"/>
            <a:ext cx="466836" cy="444002"/>
          </a:xfrm>
          <a:custGeom>
            <a:avLst/>
            <a:gdLst>
              <a:gd name="T0" fmla="*/ 184 w 368"/>
              <a:gd name="T1" fmla="*/ 0 h 350"/>
              <a:gd name="T2" fmla="*/ 229 w 368"/>
              <a:gd name="T3" fmla="*/ 130 h 350"/>
              <a:gd name="T4" fmla="*/ 368 w 368"/>
              <a:gd name="T5" fmla="*/ 133 h 350"/>
              <a:gd name="T6" fmla="*/ 257 w 368"/>
              <a:gd name="T7" fmla="*/ 218 h 350"/>
              <a:gd name="T8" fmla="*/ 297 w 368"/>
              <a:gd name="T9" fmla="*/ 350 h 350"/>
              <a:gd name="T10" fmla="*/ 184 w 368"/>
              <a:gd name="T11" fmla="*/ 272 h 350"/>
              <a:gd name="T12" fmla="*/ 71 w 368"/>
              <a:gd name="T13" fmla="*/ 350 h 350"/>
              <a:gd name="T14" fmla="*/ 111 w 368"/>
              <a:gd name="T15" fmla="*/ 218 h 350"/>
              <a:gd name="T16" fmla="*/ 0 w 368"/>
              <a:gd name="T17" fmla="*/ 133 h 350"/>
              <a:gd name="T18" fmla="*/ 139 w 368"/>
              <a:gd name="T19" fmla="*/ 130 h 350"/>
              <a:gd name="T20" fmla="*/ 184 w 368"/>
              <a:gd name="T21" fmla="*/ 0 h 3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368" h="350">
                <a:moveTo>
                  <a:pt x="184" y="0"/>
                </a:moveTo>
                <a:lnTo>
                  <a:pt x="229" y="130"/>
                </a:lnTo>
                <a:lnTo>
                  <a:pt x="368" y="133"/>
                </a:lnTo>
                <a:lnTo>
                  <a:pt x="257" y="218"/>
                </a:lnTo>
                <a:lnTo>
                  <a:pt x="297" y="350"/>
                </a:lnTo>
                <a:lnTo>
                  <a:pt x="184" y="272"/>
                </a:lnTo>
                <a:lnTo>
                  <a:pt x="71" y="350"/>
                </a:lnTo>
                <a:lnTo>
                  <a:pt x="111" y="218"/>
                </a:lnTo>
                <a:lnTo>
                  <a:pt x="0" y="133"/>
                </a:lnTo>
                <a:lnTo>
                  <a:pt x="139" y="130"/>
                </a:lnTo>
                <a:lnTo>
                  <a:pt x="18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2" name="Freeform 145"/>
          <p:cNvSpPr>
            <a:spLocks/>
          </p:cNvSpPr>
          <p:nvPr/>
        </p:nvSpPr>
        <p:spPr bwMode="auto">
          <a:xfrm>
            <a:off x="10883776" y="2057498"/>
            <a:ext cx="537877" cy="449076"/>
          </a:xfrm>
          <a:custGeom>
            <a:avLst/>
            <a:gdLst>
              <a:gd name="T0" fmla="*/ 108 w 179"/>
              <a:gd name="T1" fmla="*/ 0 h 150"/>
              <a:gd name="T2" fmla="*/ 132 w 179"/>
              <a:gd name="T3" fmla="*/ 36 h 150"/>
              <a:gd name="T4" fmla="*/ 135 w 179"/>
              <a:gd name="T5" fmla="*/ 34 h 150"/>
              <a:gd name="T6" fmla="*/ 173 w 179"/>
              <a:gd name="T7" fmla="*/ 33 h 150"/>
              <a:gd name="T8" fmla="*/ 142 w 179"/>
              <a:gd name="T9" fmla="*/ 58 h 150"/>
              <a:gd name="T10" fmla="*/ 161 w 179"/>
              <a:gd name="T11" fmla="*/ 97 h 150"/>
              <a:gd name="T12" fmla="*/ 127 w 179"/>
              <a:gd name="T13" fmla="*/ 116 h 150"/>
              <a:gd name="T14" fmla="*/ 124 w 179"/>
              <a:gd name="T15" fmla="*/ 113 h 150"/>
              <a:gd name="T16" fmla="*/ 90 w 179"/>
              <a:gd name="T17" fmla="*/ 96 h 150"/>
              <a:gd name="T18" fmla="*/ 107 w 179"/>
              <a:gd name="T19" fmla="*/ 130 h 150"/>
              <a:gd name="T20" fmla="*/ 74 w 179"/>
              <a:gd name="T21" fmla="*/ 150 h 150"/>
              <a:gd name="T22" fmla="*/ 51 w 179"/>
              <a:gd name="T23" fmla="*/ 113 h 150"/>
              <a:gd name="T24" fmla="*/ 47 w 179"/>
              <a:gd name="T25" fmla="*/ 115 h 150"/>
              <a:gd name="T26" fmla="*/ 8 w 179"/>
              <a:gd name="T27" fmla="*/ 119 h 150"/>
              <a:gd name="T28" fmla="*/ 36 w 179"/>
              <a:gd name="T29" fmla="*/ 94 h 150"/>
              <a:gd name="T30" fmla="*/ 38 w 179"/>
              <a:gd name="T31" fmla="*/ 92 h 150"/>
              <a:gd name="T32" fmla="*/ 18 w 179"/>
              <a:gd name="T33" fmla="*/ 53 h 150"/>
              <a:gd name="T34" fmla="*/ 53 w 179"/>
              <a:gd name="T35" fmla="*/ 33 h 150"/>
              <a:gd name="T36" fmla="*/ 72 w 179"/>
              <a:gd name="T37" fmla="*/ 65 h 150"/>
              <a:gd name="T38" fmla="*/ 90 w 179"/>
              <a:gd name="T39" fmla="*/ 31 h 150"/>
              <a:gd name="T40" fmla="*/ 74 w 179"/>
              <a:gd name="T41" fmla="*/ 24 h 150"/>
              <a:gd name="T42" fmla="*/ 75 w 179"/>
              <a:gd name="T43" fmla="*/ 19 h 150"/>
              <a:gd name="T44" fmla="*/ 108 w 179"/>
              <a:gd name="T45" fmla="*/ 0 h 15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</a:cxnLst>
            <a:rect l="0" t="0" r="r" b="b"/>
            <a:pathLst>
              <a:path w="179" h="150">
                <a:moveTo>
                  <a:pt x="108" y="0"/>
                </a:moveTo>
                <a:cubicBezTo>
                  <a:pt x="114" y="11"/>
                  <a:pt x="124" y="33"/>
                  <a:pt x="132" y="36"/>
                </a:cubicBezTo>
                <a:cubicBezTo>
                  <a:pt x="133" y="36"/>
                  <a:pt x="134" y="35"/>
                  <a:pt x="135" y="34"/>
                </a:cubicBezTo>
                <a:cubicBezTo>
                  <a:pt x="137" y="14"/>
                  <a:pt x="168" y="6"/>
                  <a:pt x="173" y="33"/>
                </a:cubicBezTo>
                <a:cubicBezTo>
                  <a:pt x="179" y="61"/>
                  <a:pt x="154" y="50"/>
                  <a:pt x="142" y="58"/>
                </a:cubicBezTo>
                <a:cubicBezTo>
                  <a:pt x="148" y="71"/>
                  <a:pt x="155" y="84"/>
                  <a:pt x="161" y="97"/>
                </a:cubicBezTo>
                <a:cubicBezTo>
                  <a:pt x="152" y="102"/>
                  <a:pt x="137" y="114"/>
                  <a:pt x="127" y="116"/>
                </a:cubicBezTo>
                <a:cubicBezTo>
                  <a:pt x="125" y="116"/>
                  <a:pt x="125" y="114"/>
                  <a:pt x="124" y="113"/>
                </a:cubicBezTo>
                <a:cubicBezTo>
                  <a:pt x="128" y="90"/>
                  <a:pt x="112" y="72"/>
                  <a:pt x="90" y="96"/>
                </a:cubicBezTo>
                <a:cubicBezTo>
                  <a:pt x="72" y="115"/>
                  <a:pt x="109" y="125"/>
                  <a:pt x="107" y="130"/>
                </a:cubicBezTo>
                <a:cubicBezTo>
                  <a:pt x="96" y="137"/>
                  <a:pt x="85" y="143"/>
                  <a:pt x="74" y="150"/>
                </a:cubicBezTo>
                <a:cubicBezTo>
                  <a:pt x="66" y="138"/>
                  <a:pt x="59" y="125"/>
                  <a:pt x="51" y="113"/>
                </a:cubicBezTo>
                <a:cubicBezTo>
                  <a:pt x="50" y="114"/>
                  <a:pt x="48" y="115"/>
                  <a:pt x="47" y="115"/>
                </a:cubicBezTo>
                <a:cubicBezTo>
                  <a:pt x="42" y="132"/>
                  <a:pt x="18" y="149"/>
                  <a:pt x="8" y="119"/>
                </a:cubicBezTo>
                <a:cubicBezTo>
                  <a:pt x="0" y="94"/>
                  <a:pt x="22" y="96"/>
                  <a:pt x="36" y="94"/>
                </a:cubicBezTo>
                <a:cubicBezTo>
                  <a:pt x="37" y="93"/>
                  <a:pt x="38" y="93"/>
                  <a:pt x="38" y="92"/>
                </a:cubicBezTo>
                <a:cubicBezTo>
                  <a:pt x="32" y="79"/>
                  <a:pt x="24" y="66"/>
                  <a:pt x="18" y="53"/>
                </a:cubicBezTo>
                <a:cubicBezTo>
                  <a:pt x="29" y="47"/>
                  <a:pt x="41" y="40"/>
                  <a:pt x="53" y="33"/>
                </a:cubicBezTo>
                <a:cubicBezTo>
                  <a:pt x="62" y="42"/>
                  <a:pt x="48" y="65"/>
                  <a:pt x="72" y="65"/>
                </a:cubicBezTo>
                <a:cubicBezTo>
                  <a:pt x="87" y="64"/>
                  <a:pt x="100" y="45"/>
                  <a:pt x="90" y="31"/>
                </a:cubicBezTo>
                <a:cubicBezTo>
                  <a:pt x="84" y="28"/>
                  <a:pt x="76" y="28"/>
                  <a:pt x="74" y="24"/>
                </a:cubicBezTo>
                <a:cubicBezTo>
                  <a:pt x="72" y="19"/>
                  <a:pt x="74" y="21"/>
                  <a:pt x="75" y="19"/>
                </a:cubicBezTo>
                <a:cubicBezTo>
                  <a:pt x="86" y="13"/>
                  <a:pt x="97" y="6"/>
                  <a:pt x="108" y="0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0" name="Freeform 17"/>
          <p:cNvSpPr>
            <a:spLocks noEditPoints="1"/>
          </p:cNvSpPr>
          <p:nvPr/>
        </p:nvSpPr>
        <p:spPr bwMode="auto">
          <a:xfrm>
            <a:off x="1230455" y="5101203"/>
            <a:ext cx="287967" cy="466836"/>
          </a:xfrm>
          <a:custGeom>
            <a:avLst/>
            <a:gdLst>
              <a:gd name="T0" fmla="*/ 96 w 96"/>
              <a:gd name="T1" fmla="*/ 48 h 156"/>
              <a:gd name="T2" fmla="*/ 48 w 96"/>
              <a:gd name="T3" fmla="*/ 0 h 156"/>
              <a:gd name="T4" fmla="*/ 0 w 96"/>
              <a:gd name="T5" fmla="*/ 48 h 156"/>
              <a:gd name="T6" fmla="*/ 6 w 96"/>
              <a:gd name="T7" fmla="*/ 72 h 156"/>
              <a:gd name="T8" fmla="*/ 6 w 96"/>
              <a:gd name="T9" fmla="*/ 72 h 156"/>
              <a:gd name="T10" fmla="*/ 48 w 96"/>
              <a:gd name="T11" fmla="*/ 156 h 156"/>
              <a:gd name="T12" fmla="*/ 90 w 96"/>
              <a:gd name="T13" fmla="*/ 72 h 156"/>
              <a:gd name="T14" fmla="*/ 90 w 96"/>
              <a:gd name="T15" fmla="*/ 72 h 156"/>
              <a:gd name="T16" fmla="*/ 96 w 96"/>
              <a:gd name="T17" fmla="*/ 48 h 156"/>
              <a:gd name="T18" fmla="*/ 48 w 96"/>
              <a:gd name="T19" fmla="*/ 72 h 156"/>
              <a:gd name="T20" fmla="*/ 24 w 96"/>
              <a:gd name="T21" fmla="*/ 48 h 156"/>
              <a:gd name="T22" fmla="*/ 48 w 96"/>
              <a:gd name="T23" fmla="*/ 24 h 156"/>
              <a:gd name="T24" fmla="*/ 72 w 96"/>
              <a:gd name="T25" fmla="*/ 48 h 156"/>
              <a:gd name="T26" fmla="*/ 48 w 96"/>
              <a:gd name="T27" fmla="*/ 72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96" h="156">
                <a:moveTo>
                  <a:pt x="96" y="48"/>
                </a:moveTo>
                <a:cubicBezTo>
                  <a:pt x="96" y="21"/>
                  <a:pt x="75" y="0"/>
                  <a:pt x="48" y="0"/>
                </a:cubicBezTo>
                <a:cubicBezTo>
                  <a:pt x="21" y="0"/>
                  <a:pt x="0" y="21"/>
                  <a:pt x="0" y="48"/>
                </a:cubicBezTo>
                <a:cubicBezTo>
                  <a:pt x="0" y="57"/>
                  <a:pt x="2" y="65"/>
                  <a:pt x="6" y="72"/>
                </a:cubicBezTo>
                <a:cubicBezTo>
                  <a:pt x="6" y="72"/>
                  <a:pt x="6" y="72"/>
                  <a:pt x="6" y="72"/>
                </a:cubicBezTo>
                <a:cubicBezTo>
                  <a:pt x="48" y="156"/>
                  <a:pt x="48" y="156"/>
                  <a:pt x="48" y="156"/>
                </a:cubicBezTo>
                <a:cubicBezTo>
                  <a:pt x="90" y="72"/>
                  <a:pt x="90" y="72"/>
                  <a:pt x="90" y="72"/>
                </a:cubicBezTo>
                <a:cubicBezTo>
                  <a:pt x="90" y="72"/>
                  <a:pt x="90" y="72"/>
                  <a:pt x="90" y="72"/>
                </a:cubicBezTo>
                <a:cubicBezTo>
                  <a:pt x="94" y="65"/>
                  <a:pt x="96" y="57"/>
                  <a:pt x="96" y="48"/>
                </a:cubicBezTo>
                <a:moveTo>
                  <a:pt x="48" y="72"/>
                </a:moveTo>
                <a:cubicBezTo>
                  <a:pt x="35" y="72"/>
                  <a:pt x="24" y="61"/>
                  <a:pt x="24" y="48"/>
                </a:cubicBezTo>
                <a:cubicBezTo>
                  <a:pt x="24" y="35"/>
                  <a:pt x="35" y="24"/>
                  <a:pt x="48" y="24"/>
                </a:cubicBezTo>
                <a:cubicBezTo>
                  <a:pt x="61" y="24"/>
                  <a:pt x="72" y="35"/>
                  <a:pt x="72" y="48"/>
                </a:cubicBezTo>
                <a:cubicBezTo>
                  <a:pt x="72" y="61"/>
                  <a:pt x="61" y="72"/>
                  <a:pt x="48" y="72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1" name="Freeform 804"/>
          <p:cNvSpPr>
            <a:spLocks/>
          </p:cNvSpPr>
          <p:nvPr/>
        </p:nvSpPr>
        <p:spPr bwMode="auto">
          <a:xfrm>
            <a:off x="1127066" y="2057498"/>
            <a:ext cx="494745" cy="466836"/>
          </a:xfrm>
          <a:custGeom>
            <a:avLst/>
            <a:gdLst>
              <a:gd name="T0" fmla="*/ 164 w 165"/>
              <a:gd name="T1" fmla="*/ 131 h 156"/>
              <a:gd name="T2" fmla="*/ 145 w 165"/>
              <a:gd name="T3" fmla="*/ 119 h 156"/>
              <a:gd name="T4" fmla="*/ 119 w 165"/>
              <a:gd name="T5" fmla="*/ 108 h 156"/>
              <a:gd name="T6" fmla="*/ 112 w 165"/>
              <a:gd name="T7" fmla="*/ 106 h 156"/>
              <a:gd name="T8" fmla="*/ 105 w 165"/>
              <a:gd name="T9" fmla="*/ 94 h 156"/>
              <a:gd name="T10" fmla="*/ 101 w 165"/>
              <a:gd name="T11" fmla="*/ 94 h 156"/>
              <a:gd name="T12" fmla="*/ 105 w 165"/>
              <a:gd name="T13" fmla="*/ 85 h 156"/>
              <a:gd name="T14" fmla="*/ 107 w 165"/>
              <a:gd name="T15" fmla="*/ 74 h 156"/>
              <a:gd name="T16" fmla="*/ 112 w 165"/>
              <a:gd name="T17" fmla="*/ 70 h 156"/>
              <a:gd name="T18" fmla="*/ 114 w 165"/>
              <a:gd name="T19" fmla="*/ 63 h 156"/>
              <a:gd name="T20" fmla="*/ 114 w 165"/>
              <a:gd name="T21" fmla="*/ 51 h 156"/>
              <a:gd name="T22" fmla="*/ 112 w 165"/>
              <a:gd name="T23" fmla="*/ 46 h 156"/>
              <a:gd name="T24" fmla="*/ 113 w 165"/>
              <a:gd name="T25" fmla="*/ 30 h 156"/>
              <a:gd name="T26" fmla="*/ 111 w 165"/>
              <a:gd name="T27" fmla="*/ 19 h 156"/>
              <a:gd name="T28" fmla="*/ 107 w 165"/>
              <a:gd name="T29" fmla="*/ 12 h 156"/>
              <a:gd name="T30" fmla="*/ 102 w 165"/>
              <a:gd name="T31" fmla="*/ 11 h 156"/>
              <a:gd name="T32" fmla="*/ 99 w 165"/>
              <a:gd name="T33" fmla="*/ 8 h 156"/>
              <a:gd name="T34" fmla="*/ 64 w 165"/>
              <a:gd name="T35" fmla="*/ 9 h 156"/>
              <a:gd name="T36" fmla="*/ 51 w 165"/>
              <a:gd name="T37" fmla="*/ 46 h 156"/>
              <a:gd name="T38" fmla="*/ 49 w 165"/>
              <a:gd name="T39" fmla="*/ 53 h 156"/>
              <a:gd name="T40" fmla="*/ 54 w 165"/>
              <a:gd name="T41" fmla="*/ 72 h 156"/>
              <a:gd name="T42" fmla="*/ 58 w 165"/>
              <a:gd name="T43" fmla="*/ 73 h 156"/>
              <a:gd name="T44" fmla="*/ 59 w 165"/>
              <a:gd name="T45" fmla="*/ 86 h 156"/>
              <a:gd name="T46" fmla="*/ 63 w 165"/>
              <a:gd name="T47" fmla="*/ 94 h 156"/>
              <a:gd name="T48" fmla="*/ 60 w 165"/>
              <a:gd name="T49" fmla="*/ 94 h 156"/>
              <a:gd name="T50" fmla="*/ 53 w 165"/>
              <a:gd name="T51" fmla="*/ 106 h 156"/>
              <a:gd name="T52" fmla="*/ 46 w 165"/>
              <a:gd name="T53" fmla="*/ 108 h 156"/>
              <a:gd name="T54" fmla="*/ 20 w 165"/>
              <a:gd name="T55" fmla="*/ 119 h 156"/>
              <a:gd name="T56" fmla="*/ 1 w 165"/>
              <a:gd name="T57" fmla="*/ 131 h 156"/>
              <a:gd name="T58" fmla="*/ 0 w 165"/>
              <a:gd name="T59" fmla="*/ 156 h 156"/>
              <a:gd name="T60" fmla="*/ 72 w 165"/>
              <a:gd name="T61" fmla="*/ 156 h 156"/>
              <a:gd name="T62" fmla="*/ 78 w 165"/>
              <a:gd name="T63" fmla="*/ 120 h 156"/>
              <a:gd name="T64" fmla="*/ 73 w 165"/>
              <a:gd name="T65" fmla="*/ 111 h 156"/>
              <a:gd name="T66" fmla="*/ 83 w 165"/>
              <a:gd name="T67" fmla="*/ 106 h 156"/>
              <a:gd name="T68" fmla="*/ 92 w 165"/>
              <a:gd name="T69" fmla="*/ 111 h 156"/>
              <a:gd name="T70" fmla="*/ 87 w 165"/>
              <a:gd name="T71" fmla="*/ 120 h 156"/>
              <a:gd name="T72" fmla="*/ 96 w 165"/>
              <a:gd name="T73" fmla="*/ 156 h 156"/>
              <a:gd name="T74" fmla="*/ 164 w 165"/>
              <a:gd name="T75" fmla="*/ 156 h 156"/>
              <a:gd name="T76" fmla="*/ 164 w 165"/>
              <a:gd name="T77" fmla="*/ 131 h 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</a:cxnLst>
            <a:rect l="0" t="0" r="r" b="b"/>
            <a:pathLst>
              <a:path w="165" h="156">
                <a:moveTo>
                  <a:pt x="164" y="131"/>
                </a:moveTo>
                <a:cubicBezTo>
                  <a:pt x="161" y="123"/>
                  <a:pt x="152" y="122"/>
                  <a:pt x="145" y="119"/>
                </a:cubicBezTo>
                <a:cubicBezTo>
                  <a:pt x="137" y="115"/>
                  <a:pt x="127" y="111"/>
                  <a:pt x="119" y="108"/>
                </a:cubicBezTo>
                <a:cubicBezTo>
                  <a:pt x="117" y="107"/>
                  <a:pt x="114" y="107"/>
                  <a:pt x="112" y="106"/>
                </a:cubicBezTo>
                <a:cubicBezTo>
                  <a:pt x="109" y="104"/>
                  <a:pt x="107" y="98"/>
                  <a:pt x="105" y="94"/>
                </a:cubicBezTo>
                <a:cubicBezTo>
                  <a:pt x="104" y="94"/>
                  <a:pt x="102" y="94"/>
                  <a:pt x="101" y="94"/>
                </a:cubicBezTo>
                <a:cubicBezTo>
                  <a:pt x="101" y="89"/>
                  <a:pt x="104" y="89"/>
                  <a:pt x="105" y="85"/>
                </a:cubicBezTo>
                <a:cubicBezTo>
                  <a:pt x="106" y="81"/>
                  <a:pt x="105" y="77"/>
                  <a:pt x="107" y="74"/>
                </a:cubicBezTo>
                <a:cubicBezTo>
                  <a:pt x="108" y="72"/>
                  <a:pt x="111" y="72"/>
                  <a:pt x="112" y="70"/>
                </a:cubicBezTo>
                <a:cubicBezTo>
                  <a:pt x="113" y="68"/>
                  <a:pt x="114" y="65"/>
                  <a:pt x="114" y="63"/>
                </a:cubicBezTo>
                <a:cubicBezTo>
                  <a:pt x="115" y="60"/>
                  <a:pt x="116" y="55"/>
                  <a:pt x="114" y="51"/>
                </a:cubicBezTo>
                <a:cubicBezTo>
                  <a:pt x="113" y="49"/>
                  <a:pt x="112" y="49"/>
                  <a:pt x="112" y="46"/>
                </a:cubicBezTo>
                <a:cubicBezTo>
                  <a:pt x="111" y="43"/>
                  <a:pt x="113" y="33"/>
                  <a:pt x="113" y="30"/>
                </a:cubicBezTo>
                <a:cubicBezTo>
                  <a:pt x="113" y="25"/>
                  <a:pt x="113" y="24"/>
                  <a:pt x="111" y="19"/>
                </a:cubicBezTo>
                <a:cubicBezTo>
                  <a:pt x="111" y="19"/>
                  <a:pt x="110" y="14"/>
                  <a:pt x="107" y="12"/>
                </a:cubicBezTo>
                <a:cubicBezTo>
                  <a:pt x="102" y="11"/>
                  <a:pt x="102" y="11"/>
                  <a:pt x="102" y="11"/>
                </a:cubicBezTo>
                <a:cubicBezTo>
                  <a:pt x="99" y="8"/>
                  <a:pt x="99" y="8"/>
                  <a:pt x="99" y="8"/>
                </a:cubicBezTo>
                <a:cubicBezTo>
                  <a:pt x="86" y="0"/>
                  <a:pt x="71" y="6"/>
                  <a:pt x="64" y="9"/>
                </a:cubicBezTo>
                <a:cubicBezTo>
                  <a:pt x="53" y="12"/>
                  <a:pt x="46" y="23"/>
                  <a:pt x="51" y="46"/>
                </a:cubicBezTo>
                <a:cubicBezTo>
                  <a:pt x="52" y="49"/>
                  <a:pt x="49" y="51"/>
                  <a:pt x="49" y="53"/>
                </a:cubicBezTo>
                <a:cubicBezTo>
                  <a:pt x="50" y="58"/>
                  <a:pt x="50" y="69"/>
                  <a:pt x="54" y="72"/>
                </a:cubicBezTo>
                <a:cubicBezTo>
                  <a:pt x="54" y="72"/>
                  <a:pt x="58" y="73"/>
                  <a:pt x="58" y="73"/>
                </a:cubicBezTo>
                <a:cubicBezTo>
                  <a:pt x="58" y="77"/>
                  <a:pt x="58" y="82"/>
                  <a:pt x="59" y="86"/>
                </a:cubicBezTo>
                <a:cubicBezTo>
                  <a:pt x="60" y="89"/>
                  <a:pt x="63" y="89"/>
                  <a:pt x="63" y="94"/>
                </a:cubicBezTo>
                <a:cubicBezTo>
                  <a:pt x="60" y="94"/>
                  <a:pt x="60" y="94"/>
                  <a:pt x="60" y="94"/>
                </a:cubicBezTo>
                <a:cubicBezTo>
                  <a:pt x="58" y="98"/>
                  <a:pt x="56" y="104"/>
                  <a:pt x="53" y="106"/>
                </a:cubicBezTo>
                <a:cubicBezTo>
                  <a:pt x="51" y="107"/>
                  <a:pt x="48" y="107"/>
                  <a:pt x="46" y="108"/>
                </a:cubicBezTo>
                <a:cubicBezTo>
                  <a:pt x="38" y="111"/>
                  <a:pt x="28" y="115"/>
                  <a:pt x="20" y="119"/>
                </a:cubicBezTo>
                <a:cubicBezTo>
                  <a:pt x="13" y="122"/>
                  <a:pt x="4" y="123"/>
                  <a:pt x="1" y="131"/>
                </a:cubicBezTo>
                <a:cubicBezTo>
                  <a:pt x="1" y="136"/>
                  <a:pt x="0" y="149"/>
                  <a:pt x="0" y="156"/>
                </a:cubicBezTo>
                <a:cubicBezTo>
                  <a:pt x="72" y="156"/>
                  <a:pt x="72" y="156"/>
                  <a:pt x="72" y="156"/>
                </a:cubicBezTo>
                <a:cubicBezTo>
                  <a:pt x="78" y="120"/>
                  <a:pt x="78" y="120"/>
                  <a:pt x="78" y="120"/>
                </a:cubicBezTo>
                <a:cubicBezTo>
                  <a:pt x="73" y="111"/>
                  <a:pt x="73" y="111"/>
                  <a:pt x="73" y="111"/>
                </a:cubicBezTo>
                <a:cubicBezTo>
                  <a:pt x="83" y="106"/>
                  <a:pt x="83" y="106"/>
                  <a:pt x="83" y="106"/>
                </a:cubicBezTo>
                <a:cubicBezTo>
                  <a:pt x="92" y="111"/>
                  <a:pt x="92" y="111"/>
                  <a:pt x="92" y="111"/>
                </a:cubicBezTo>
                <a:cubicBezTo>
                  <a:pt x="87" y="120"/>
                  <a:pt x="87" y="120"/>
                  <a:pt x="87" y="120"/>
                </a:cubicBezTo>
                <a:cubicBezTo>
                  <a:pt x="96" y="156"/>
                  <a:pt x="96" y="156"/>
                  <a:pt x="96" y="156"/>
                </a:cubicBezTo>
                <a:cubicBezTo>
                  <a:pt x="164" y="156"/>
                  <a:pt x="164" y="156"/>
                  <a:pt x="164" y="156"/>
                </a:cubicBezTo>
                <a:cubicBezTo>
                  <a:pt x="165" y="149"/>
                  <a:pt x="164" y="136"/>
                  <a:pt x="164" y="13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3" name="Freeform 37"/>
          <p:cNvSpPr>
            <a:spLocks/>
          </p:cNvSpPr>
          <p:nvPr/>
        </p:nvSpPr>
        <p:spPr bwMode="auto">
          <a:xfrm>
            <a:off x="10874261" y="3655703"/>
            <a:ext cx="556906" cy="378036"/>
          </a:xfrm>
          <a:custGeom>
            <a:avLst/>
            <a:gdLst>
              <a:gd name="T0" fmla="*/ 135 w 186"/>
              <a:gd name="T1" fmla="*/ 9 h 126"/>
              <a:gd name="T2" fmla="*/ 84 w 186"/>
              <a:gd name="T3" fmla="*/ 57 h 126"/>
              <a:gd name="T4" fmla="*/ 84 w 186"/>
              <a:gd name="T5" fmla="*/ 57 h 126"/>
              <a:gd name="T6" fmla="*/ 84 w 186"/>
              <a:gd name="T7" fmla="*/ 60 h 126"/>
              <a:gd name="T8" fmla="*/ 84 w 186"/>
              <a:gd name="T9" fmla="*/ 66 h 126"/>
              <a:gd name="T10" fmla="*/ 51 w 186"/>
              <a:gd name="T11" fmla="*/ 99 h 126"/>
              <a:gd name="T12" fmla="*/ 18 w 186"/>
              <a:gd name="T13" fmla="*/ 66 h 126"/>
              <a:gd name="T14" fmla="*/ 51 w 186"/>
              <a:gd name="T15" fmla="*/ 33 h 126"/>
              <a:gd name="T16" fmla="*/ 51 w 186"/>
              <a:gd name="T17" fmla="*/ 48 h 126"/>
              <a:gd name="T18" fmla="*/ 87 w 186"/>
              <a:gd name="T19" fmla="*/ 24 h 126"/>
              <a:gd name="T20" fmla="*/ 51 w 186"/>
              <a:gd name="T21" fmla="*/ 0 h 126"/>
              <a:gd name="T22" fmla="*/ 51 w 186"/>
              <a:gd name="T23" fmla="*/ 15 h 126"/>
              <a:gd name="T24" fmla="*/ 0 w 186"/>
              <a:gd name="T25" fmla="*/ 66 h 126"/>
              <a:gd name="T26" fmla="*/ 51 w 186"/>
              <a:gd name="T27" fmla="*/ 117 h 126"/>
              <a:gd name="T28" fmla="*/ 102 w 186"/>
              <a:gd name="T29" fmla="*/ 69 h 126"/>
              <a:gd name="T30" fmla="*/ 102 w 186"/>
              <a:gd name="T31" fmla="*/ 69 h 126"/>
              <a:gd name="T32" fmla="*/ 102 w 186"/>
              <a:gd name="T33" fmla="*/ 66 h 126"/>
              <a:gd name="T34" fmla="*/ 102 w 186"/>
              <a:gd name="T35" fmla="*/ 60 h 126"/>
              <a:gd name="T36" fmla="*/ 135 w 186"/>
              <a:gd name="T37" fmla="*/ 27 h 126"/>
              <a:gd name="T38" fmla="*/ 168 w 186"/>
              <a:gd name="T39" fmla="*/ 60 h 126"/>
              <a:gd name="T40" fmla="*/ 135 w 186"/>
              <a:gd name="T41" fmla="*/ 93 h 126"/>
              <a:gd name="T42" fmla="*/ 135 w 186"/>
              <a:gd name="T43" fmla="*/ 78 h 126"/>
              <a:gd name="T44" fmla="*/ 99 w 186"/>
              <a:gd name="T45" fmla="*/ 102 h 126"/>
              <a:gd name="T46" fmla="*/ 135 w 186"/>
              <a:gd name="T47" fmla="*/ 126 h 126"/>
              <a:gd name="T48" fmla="*/ 135 w 186"/>
              <a:gd name="T49" fmla="*/ 111 h 126"/>
              <a:gd name="T50" fmla="*/ 186 w 186"/>
              <a:gd name="T51" fmla="*/ 60 h 126"/>
              <a:gd name="T52" fmla="*/ 135 w 186"/>
              <a:gd name="T53" fmla="*/ 9 h 12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186" h="126">
                <a:moveTo>
                  <a:pt x="135" y="9"/>
                </a:moveTo>
                <a:cubicBezTo>
                  <a:pt x="108" y="9"/>
                  <a:pt x="86" y="30"/>
                  <a:pt x="84" y="57"/>
                </a:cubicBezTo>
                <a:cubicBezTo>
                  <a:pt x="84" y="57"/>
                  <a:pt x="84" y="57"/>
                  <a:pt x="84" y="57"/>
                </a:cubicBezTo>
                <a:cubicBezTo>
                  <a:pt x="84" y="60"/>
                  <a:pt x="84" y="60"/>
                  <a:pt x="84" y="60"/>
                </a:cubicBezTo>
                <a:cubicBezTo>
                  <a:pt x="84" y="66"/>
                  <a:pt x="84" y="66"/>
                  <a:pt x="84" y="66"/>
                </a:cubicBezTo>
                <a:cubicBezTo>
                  <a:pt x="84" y="84"/>
                  <a:pt x="69" y="99"/>
                  <a:pt x="51" y="99"/>
                </a:cubicBezTo>
                <a:cubicBezTo>
                  <a:pt x="33" y="99"/>
                  <a:pt x="18" y="84"/>
                  <a:pt x="18" y="66"/>
                </a:cubicBezTo>
                <a:cubicBezTo>
                  <a:pt x="18" y="48"/>
                  <a:pt x="33" y="33"/>
                  <a:pt x="51" y="33"/>
                </a:cubicBezTo>
                <a:cubicBezTo>
                  <a:pt x="51" y="48"/>
                  <a:pt x="51" y="48"/>
                  <a:pt x="51" y="48"/>
                </a:cubicBezTo>
                <a:cubicBezTo>
                  <a:pt x="87" y="24"/>
                  <a:pt x="87" y="24"/>
                  <a:pt x="87" y="24"/>
                </a:cubicBezTo>
                <a:cubicBezTo>
                  <a:pt x="51" y="0"/>
                  <a:pt x="51" y="0"/>
                  <a:pt x="51" y="0"/>
                </a:cubicBezTo>
                <a:cubicBezTo>
                  <a:pt x="51" y="15"/>
                  <a:pt x="51" y="15"/>
                  <a:pt x="51" y="15"/>
                </a:cubicBezTo>
                <a:cubicBezTo>
                  <a:pt x="23" y="15"/>
                  <a:pt x="0" y="38"/>
                  <a:pt x="0" y="66"/>
                </a:cubicBezTo>
                <a:cubicBezTo>
                  <a:pt x="0" y="94"/>
                  <a:pt x="23" y="117"/>
                  <a:pt x="51" y="117"/>
                </a:cubicBezTo>
                <a:cubicBezTo>
                  <a:pt x="78" y="117"/>
                  <a:pt x="100" y="96"/>
                  <a:pt x="102" y="69"/>
                </a:cubicBezTo>
                <a:cubicBezTo>
                  <a:pt x="102" y="69"/>
                  <a:pt x="102" y="69"/>
                  <a:pt x="102" y="69"/>
                </a:cubicBezTo>
                <a:cubicBezTo>
                  <a:pt x="102" y="66"/>
                  <a:pt x="102" y="66"/>
                  <a:pt x="102" y="66"/>
                </a:cubicBezTo>
                <a:cubicBezTo>
                  <a:pt x="102" y="60"/>
                  <a:pt x="102" y="60"/>
                  <a:pt x="102" y="60"/>
                </a:cubicBezTo>
                <a:cubicBezTo>
                  <a:pt x="102" y="42"/>
                  <a:pt x="117" y="27"/>
                  <a:pt x="135" y="27"/>
                </a:cubicBezTo>
                <a:cubicBezTo>
                  <a:pt x="153" y="27"/>
                  <a:pt x="168" y="42"/>
                  <a:pt x="168" y="60"/>
                </a:cubicBezTo>
                <a:cubicBezTo>
                  <a:pt x="168" y="78"/>
                  <a:pt x="153" y="93"/>
                  <a:pt x="135" y="93"/>
                </a:cubicBezTo>
                <a:cubicBezTo>
                  <a:pt x="135" y="78"/>
                  <a:pt x="135" y="78"/>
                  <a:pt x="135" y="78"/>
                </a:cubicBezTo>
                <a:cubicBezTo>
                  <a:pt x="99" y="102"/>
                  <a:pt x="99" y="102"/>
                  <a:pt x="99" y="102"/>
                </a:cubicBezTo>
                <a:cubicBezTo>
                  <a:pt x="135" y="126"/>
                  <a:pt x="135" y="126"/>
                  <a:pt x="135" y="126"/>
                </a:cubicBezTo>
                <a:cubicBezTo>
                  <a:pt x="135" y="111"/>
                  <a:pt x="135" y="111"/>
                  <a:pt x="135" y="111"/>
                </a:cubicBezTo>
                <a:cubicBezTo>
                  <a:pt x="163" y="111"/>
                  <a:pt x="186" y="88"/>
                  <a:pt x="186" y="60"/>
                </a:cubicBezTo>
                <a:cubicBezTo>
                  <a:pt x="186" y="32"/>
                  <a:pt x="163" y="9"/>
                  <a:pt x="135" y="9"/>
                </a:cubicBezTo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4" name="Freeform 33"/>
          <p:cNvSpPr>
            <a:spLocks noEditPoints="1"/>
          </p:cNvSpPr>
          <p:nvPr/>
        </p:nvSpPr>
        <p:spPr bwMode="auto">
          <a:xfrm>
            <a:off x="1194300" y="3629063"/>
            <a:ext cx="360276" cy="431316"/>
          </a:xfrm>
          <a:custGeom>
            <a:avLst/>
            <a:gdLst>
              <a:gd name="T0" fmla="*/ 102 w 120"/>
              <a:gd name="T1" fmla="*/ 60 h 144"/>
              <a:gd name="T2" fmla="*/ 102 w 120"/>
              <a:gd name="T3" fmla="*/ 42 h 144"/>
              <a:gd name="T4" fmla="*/ 60 w 120"/>
              <a:gd name="T5" fmla="*/ 0 h 144"/>
              <a:gd name="T6" fmla="*/ 18 w 120"/>
              <a:gd name="T7" fmla="*/ 42 h 144"/>
              <a:gd name="T8" fmla="*/ 18 w 120"/>
              <a:gd name="T9" fmla="*/ 60 h 144"/>
              <a:gd name="T10" fmla="*/ 0 w 120"/>
              <a:gd name="T11" fmla="*/ 60 h 144"/>
              <a:gd name="T12" fmla="*/ 0 w 120"/>
              <a:gd name="T13" fmla="*/ 144 h 144"/>
              <a:gd name="T14" fmla="*/ 120 w 120"/>
              <a:gd name="T15" fmla="*/ 144 h 144"/>
              <a:gd name="T16" fmla="*/ 120 w 120"/>
              <a:gd name="T17" fmla="*/ 60 h 144"/>
              <a:gd name="T18" fmla="*/ 102 w 120"/>
              <a:gd name="T19" fmla="*/ 60 h 144"/>
              <a:gd name="T20" fmla="*/ 66 w 120"/>
              <a:gd name="T21" fmla="*/ 106 h 144"/>
              <a:gd name="T22" fmla="*/ 66 w 120"/>
              <a:gd name="T23" fmla="*/ 126 h 144"/>
              <a:gd name="T24" fmla="*/ 54 w 120"/>
              <a:gd name="T25" fmla="*/ 126 h 144"/>
              <a:gd name="T26" fmla="*/ 54 w 120"/>
              <a:gd name="T27" fmla="*/ 106 h 144"/>
              <a:gd name="T28" fmla="*/ 48 w 120"/>
              <a:gd name="T29" fmla="*/ 96 h 144"/>
              <a:gd name="T30" fmla="*/ 60 w 120"/>
              <a:gd name="T31" fmla="*/ 84 h 144"/>
              <a:gd name="T32" fmla="*/ 72 w 120"/>
              <a:gd name="T33" fmla="*/ 96 h 144"/>
              <a:gd name="T34" fmla="*/ 66 w 120"/>
              <a:gd name="T35" fmla="*/ 106 h 144"/>
              <a:gd name="T36" fmla="*/ 90 w 120"/>
              <a:gd name="T37" fmla="*/ 60 h 144"/>
              <a:gd name="T38" fmla="*/ 30 w 120"/>
              <a:gd name="T39" fmla="*/ 60 h 144"/>
              <a:gd name="T40" fmla="*/ 30 w 120"/>
              <a:gd name="T41" fmla="*/ 42 h 144"/>
              <a:gd name="T42" fmla="*/ 60 w 120"/>
              <a:gd name="T43" fmla="*/ 12 h 144"/>
              <a:gd name="T44" fmla="*/ 90 w 120"/>
              <a:gd name="T45" fmla="*/ 42 h 144"/>
              <a:gd name="T46" fmla="*/ 90 w 120"/>
              <a:gd name="T47" fmla="*/ 60 h 1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</a:cxnLst>
            <a:rect l="0" t="0" r="r" b="b"/>
            <a:pathLst>
              <a:path w="120" h="144">
                <a:moveTo>
                  <a:pt x="102" y="60"/>
                </a:moveTo>
                <a:cubicBezTo>
                  <a:pt x="102" y="42"/>
                  <a:pt x="102" y="42"/>
                  <a:pt x="102" y="42"/>
                </a:cubicBezTo>
                <a:cubicBezTo>
                  <a:pt x="102" y="42"/>
                  <a:pt x="102" y="0"/>
                  <a:pt x="60" y="0"/>
                </a:cubicBezTo>
                <a:cubicBezTo>
                  <a:pt x="18" y="0"/>
                  <a:pt x="18" y="42"/>
                  <a:pt x="18" y="42"/>
                </a:cubicBezTo>
                <a:cubicBezTo>
                  <a:pt x="18" y="60"/>
                  <a:pt x="18" y="60"/>
                  <a:pt x="18" y="60"/>
                </a:cubicBezTo>
                <a:cubicBezTo>
                  <a:pt x="0" y="60"/>
                  <a:pt x="0" y="60"/>
                  <a:pt x="0" y="60"/>
                </a:cubicBezTo>
                <a:cubicBezTo>
                  <a:pt x="0" y="144"/>
                  <a:pt x="0" y="144"/>
                  <a:pt x="0" y="144"/>
                </a:cubicBezTo>
                <a:cubicBezTo>
                  <a:pt x="120" y="144"/>
                  <a:pt x="120" y="144"/>
                  <a:pt x="120" y="144"/>
                </a:cubicBezTo>
                <a:cubicBezTo>
                  <a:pt x="120" y="60"/>
                  <a:pt x="120" y="60"/>
                  <a:pt x="120" y="60"/>
                </a:cubicBezTo>
                <a:lnTo>
                  <a:pt x="102" y="60"/>
                </a:lnTo>
                <a:close/>
                <a:moveTo>
                  <a:pt x="66" y="106"/>
                </a:moveTo>
                <a:cubicBezTo>
                  <a:pt x="66" y="126"/>
                  <a:pt x="66" y="126"/>
                  <a:pt x="66" y="126"/>
                </a:cubicBezTo>
                <a:cubicBezTo>
                  <a:pt x="54" y="126"/>
                  <a:pt x="54" y="126"/>
                  <a:pt x="54" y="126"/>
                </a:cubicBezTo>
                <a:cubicBezTo>
                  <a:pt x="54" y="106"/>
                  <a:pt x="54" y="106"/>
                  <a:pt x="54" y="106"/>
                </a:cubicBezTo>
                <a:cubicBezTo>
                  <a:pt x="50" y="104"/>
                  <a:pt x="48" y="100"/>
                  <a:pt x="48" y="96"/>
                </a:cubicBezTo>
                <a:cubicBezTo>
                  <a:pt x="48" y="89"/>
                  <a:pt x="53" y="84"/>
                  <a:pt x="60" y="84"/>
                </a:cubicBezTo>
                <a:cubicBezTo>
                  <a:pt x="67" y="84"/>
                  <a:pt x="72" y="89"/>
                  <a:pt x="72" y="96"/>
                </a:cubicBezTo>
                <a:cubicBezTo>
                  <a:pt x="72" y="100"/>
                  <a:pt x="70" y="104"/>
                  <a:pt x="66" y="106"/>
                </a:cubicBezTo>
                <a:moveTo>
                  <a:pt x="90" y="60"/>
                </a:moveTo>
                <a:cubicBezTo>
                  <a:pt x="30" y="60"/>
                  <a:pt x="30" y="60"/>
                  <a:pt x="30" y="60"/>
                </a:cubicBezTo>
                <a:cubicBezTo>
                  <a:pt x="30" y="42"/>
                  <a:pt x="30" y="42"/>
                  <a:pt x="30" y="42"/>
                </a:cubicBezTo>
                <a:cubicBezTo>
                  <a:pt x="30" y="37"/>
                  <a:pt x="32" y="12"/>
                  <a:pt x="60" y="12"/>
                </a:cubicBezTo>
                <a:cubicBezTo>
                  <a:pt x="88" y="12"/>
                  <a:pt x="90" y="37"/>
                  <a:pt x="90" y="42"/>
                </a:cubicBezTo>
                <a:lnTo>
                  <a:pt x="90" y="6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>
              <a:solidFill>
                <a:schemeClr val="bg1"/>
              </a:solidFill>
            </a:endParaRPr>
          </a:p>
        </p:txBody>
      </p:sp>
      <p:sp>
        <p:nvSpPr>
          <p:cNvPr id="65" name="Rectangle 29"/>
          <p:cNvSpPr/>
          <p:nvPr/>
        </p:nvSpPr>
        <p:spPr>
          <a:xfrm>
            <a:off x="1665353" y="1924662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66" name="Rectangle 29"/>
          <p:cNvSpPr/>
          <p:nvPr/>
        </p:nvSpPr>
        <p:spPr>
          <a:xfrm>
            <a:off x="7798415" y="1924662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67" name="Rectangle 29"/>
          <p:cNvSpPr/>
          <p:nvPr/>
        </p:nvSpPr>
        <p:spPr>
          <a:xfrm>
            <a:off x="1665353" y="3402653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68" name="Rectangle 29"/>
          <p:cNvSpPr/>
          <p:nvPr/>
        </p:nvSpPr>
        <p:spPr>
          <a:xfrm>
            <a:off x="7798415" y="3402653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69" name="Rectangle 29"/>
          <p:cNvSpPr/>
          <p:nvPr/>
        </p:nvSpPr>
        <p:spPr>
          <a:xfrm>
            <a:off x="1665353" y="4911860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70" name="Rectangle 29"/>
          <p:cNvSpPr/>
          <p:nvPr/>
        </p:nvSpPr>
        <p:spPr>
          <a:xfrm>
            <a:off x="7798415" y="4911860"/>
            <a:ext cx="3033933" cy="73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zh-CN" altLang="en-US" sz="1600" dirty="0">
                <a:solidFill>
                  <a:schemeClr val="bg1"/>
                </a:solidFill>
              </a:rPr>
              <a:t>单击添加文字内容，</a:t>
            </a:r>
            <a:r>
              <a:rPr lang="zh-CN" altLang="en-US" sz="1600" dirty="0">
                <a:solidFill>
                  <a:schemeClr val="bg1"/>
                </a:solidFill>
              </a:rPr>
              <a:t>单击添加文字内容，言简意赅不罗嗦。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3835153" y="559293"/>
            <a:ext cx="143818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>
                <a:solidFill>
                  <a:srgbClr val="F6F6F6"/>
                </a:solidFill>
              </a:rPr>
              <a:t>https://www.ypppt.com/</a:t>
            </a:r>
            <a:endParaRPr lang="zh-CN" altLang="en-US" sz="900" dirty="0">
              <a:solidFill>
                <a:srgbClr val="F6F6F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952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>
        <p14:pan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" y="2949865"/>
            <a:ext cx="12191999" cy="657225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ctr">
              <a:defRPr/>
            </a:pPr>
            <a:r>
              <a:rPr lang="en-US" altLang="zh-CN" sz="28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Meiryo" panose="020B0604030504040204" pitchFamily="34" charset="-128"/>
              </a:rPr>
              <a:t>                                             www.ypppt.com</a:t>
            </a:r>
            <a:endParaRPr lang="zh-CN" altLang="en-US" sz="2800" dirty="0">
              <a:solidFill>
                <a:srgbClr val="CEEAB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Meiryo" panose="020B0604030504040204" pitchFamily="34" charset="-128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2182092"/>
            <a:ext cx="12191999" cy="775277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>
              <a:defRPr/>
            </a:pPr>
            <a:r>
              <a:rPr lang="zh-CN" altLang="en-US" sz="2800" spc="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更多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精品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资源尽在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—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优品</a:t>
            </a:r>
            <a:r>
              <a:rPr lang="en-US" altLang="zh-CN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2800" spc="2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！</a:t>
            </a:r>
          </a:p>
        </p:txBody>
      </p:sp>
      <p:sp>
        <p:nvSpPr>
          <p:cNvPr id="12" name="矩形 11"/>
          <p:cNvSpPr/>
          <p:nvPr/>
        </p:nvSpPr>
        <p:spPr>
          <a:xfrm>
            <a:off x="2581830" y="3921022"/>
            <a:ext cx="6906409" cy="1692771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模板下载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3"/>
              </a:rPr>
              <a:t>www.ypppt.com/moban/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节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模板：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4"/>
              </a:rPr>
              <a:t>www.ypppt.com/jieri/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背景图片：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5"/>
              </a:rPr>
              <a:t>www.ypppt.com/beijing/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图表下载：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6"/>
              </a:rPr>
              <a:t>www.ypppt.com/tubiao/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素材下载：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7"/>
              </a:rPr>
              <a:t>www.ypppt.com/sucai/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教程下载：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www.ypppt.com/jiaocheng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8"/>
              </a:rPr>
              <a:t>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zh-CN" altLang="en-US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字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体下载：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www.ypppt.com/ziti</a:t>
            </a:r>
            <a:r>
              <a:rPr lang="en-US" altLang="zh-CN" sz="1200" kern="0" dirty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9"/>
              </a:rPr>
              <a:t>/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            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绘本故事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0"/>
              </a:rPr>
              <a:t>www.ypppt.com/gushi/</a:t>
            </a:r>
            <a:endParaRPr lang="en-US" altLang="zh-CN" sz="1200" kern="0" dirty="0" smtClean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ts val="2400"/>
              </a:lnSpc>
            </a:pP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PPT</a:t>
            </a:r>
            <a:r>
              <a:rPr lang="zh-CN" altLang="en-US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课件：</a:t>
            </a:r>
            <a:r>
              <a:rPr lang="en-US" altLang="zh-CN" sz="1200" kern="0" dirty="0" smtClean="0">
                <a:solidFill>
                  <a:srgbClr val="EEECE1">
                    <a:lumMod val="25000"/>
                  </a:srgbClr>
                </a:solidFill>
                <a:latin typeface="微软雅黑" panose="020B0503020204020204" pitchFamily="34" charset="-122"/>
                <a:ea typeface="微软雅黑" panose="020B0503020204020204" pitchFamily="34" charset="-122"/>
                <a:hlinkClick r:id="rId11"/>
              </a:rPr>
              <a:t>www.ypppt.com/kejian/</a:t>
            </a:r>
            <a:endParaRPr lang="en-US" altLang="zh-CN" sz="1200" kern="0" dirty="0">
              <a:solidFill>
                <a:srgbClr val="EEECE1">
                  <a:lumMod val="25000"/>
                </a:srgb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67922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teliss">
      <a:dk1>
        <a:srgbClr val="595959"/>
      </a:dk1>
      <a:lt1>
        <a:sysClr val="window" lastClr="FFFFFF"/>
      </a:lt1>
      <a:dk2>
        <a:srgbClr val="44546A"/>
      </a:dk2>
      <a:lt2>
        <a:srgbClr val="E7E6E6"/>
      </a:lt2>
      <a:accent1>
        <a:srgbClr val="546E7A"/>
      </a:accent1>
      <a:accent2>
        <a:srgbClr val="5EC6D3"/>
      </a:accent2>
      <a:accent3>
        <a:srgbClr val="936CAF"/>
      </a:accent3>
      <a:accent4>
        <a:srgbClr val="9BBB40"/>
      </a:accent4>
      <a:accent5>
        <a:srgbClr val="AA7B51"/>
      </a:accent5>
      <a:accent6>
        <a:srgbClr val="F8841D"/>
      </a:accent6>
      <a:hlink>
        <a:srgbClr val="F26D64"/>
      </a:hlink>
      <a:folHlink>
        <a:srgbClr val="954F72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9BBB4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5875">
          <a:prstDash val="dash"/>
          <a:tailEnd type="oval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5274</TotalTime>
  <Words>179</Words>
  <Application>Microsoft Office PowerPoint</Application>
  <PresentationFormat>宽屏</PresentationFormat>
  <Paragraphs>21</Paragraphs>
  <Slides>2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2</vt:i4>
      </vt:variant>
    </vt:vector>
  </HeadingPairs>
  <TitlesOfParts>
    <vt:vector size="10" baseType="lpstr">
      <vt:lpstr>Meiryo</vt:lpstr>
      <vt:lpstr>宋体</vt:lpstr>
      <vt:lpstr>微软雅黑</vt:lpstr>
      <vt:lpstr>Arial</vt:lpstr>
      <vt:lpstr>Calibri</vt:lpstr>
      <vt:lpstr>Calibri Light</vt:lpstr>
      <vt:lpstr>Office 主题</vt:lpstr>
      <vt:lpstr>Office Theme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优品PPT</dc:creator>
  <cp:lastModifiedBy>kan</cp:lastModifiedBy>
  <cp:revision>2532</cp:revision>
  <dcterms:created xsi:type="dcterms:W3CDTF">2015-11-18T07:05:25Z</dcterms:created>
  <dcterms:modified xsi:type="dcterms:W3CDTF">2024-09-07T10:57:01Z</dcterms:modified>
</cp:coreProperties>
</file>