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01" r:id="rId3"/>
  </p:sldMasterIdLst>
  <p:notesMasterIdLst>
    <p:notesMasterId r:id="rId9"/>
  </p:notesMasterIdLst>
  <p:sldIdLst>
    <p:sldId id="256" r:id="rId4"/>
    <p:sldId id="294" r:id="rId5"/>
    <p:sldId id="295" r:id="rId6"/>
    <p:sldId id="268" r:id="rId7"/>
    <p:sldId id="296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FC"/>
    <a:srgbClr val="B9A197"/>
    <a:srgbClr val="B1B7A1"/>
    <a:srgbClr val="D9BBB3"/>
    <a:srgbClr val="B4C0BC"/>
    <a:srgbClr val="ADC4B4"/>
    <a:srgbClr val="B4C3BE"/>
    <a:srgbClr val="B8BBA6"/>
    <a:srgbClr val="CBB5A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0137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40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V="1">
            <a:off x="10072877" y="6201205"/>
            <a:ext cx="2119123" cy="6712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1903749" cy="7582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9146" y="-14411"/>
            <a:ext cx="814090" cy="3084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 flipV="1">
            <a:off x="9874012" y="6095587"/>
            <a:ext cx="397731" cy="1141508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-1" y="764500"/>
            <a:ext cx="12192001" cy="52868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710211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812090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677621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015493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246528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816706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264529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927517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723402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271870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03329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78936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228498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72926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362289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977203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892211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243727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607302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857603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662052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41952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242576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763699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689853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80387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991377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168250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823519"/>
      </p:ext>
    </p:extLst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244433786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871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24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0256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1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585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59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635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31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865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944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315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221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00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6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891326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103417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66578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364070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E0D8-4246-4344-BA9D-5048CA25188E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6F7EF-2058-40E3-AC53-B761F1B3F4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57" r:id="rId40"/>
    <p:sldLayoutId id="2147483658" r:id="rId41"/>
    <p:sldLayoutId id="2147483659" r:id="rId42"/>
    <p:sldLayoutId id="2147483660" r:id="rId43"/>
    <p:sldLayoutId id="2147483661" r:id="rId44"/>
    <p:sldLayoutId id="2147483662" r:id="rId45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24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5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28431" y="2497667"/>
            <a:ext cx="1863569" cy="43603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626136"/>
            <a:ext cx="3929435" cy="1244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5891133" cy="2346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98994" y="0"/>
            <a:ext cx="2480733" cy="939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54498" y="1390312"/>
            <a:ext cx="737502" cy="21166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2898" y="5374104"/>
            <a:ext cx="9806204" cy="14838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315200" y="550416"/>
            <a:ext cx="13937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EFDFC"/>
                </a:solidFill>
              </a:rPr>
              <a:t>https://www.ypppt.com/</a:t>
            </a:r>
            <a:endParaRPr lang="zh-CN" altLang="en-US" sz="900" dirty="0">
              <a:solidFill>
                <a:srgbClr val="FEFDF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 flipV="1">
            <a:off x="1248382" y="-1248382"/>
            <a:ext cx="1863569" cy="43603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9599120" y="4283175"/>
            <a:ext cx="3929435" cy="1244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3925" y="4909422"/>
            <a:ext cx="6400800" cy="1960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4714" y="0"/>
            <a:ext cx="2480733" cy="939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54498" y="1967825"/>
            <a:ext cx="737502" cy="21166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3078" y="126262"/>
            <a:ext cx="3080085" cy="13635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4686" y="5426095"/>
            <a:ext cx="9806204" cy="1483895"/>
          </a:xfrm>
          <a:prstGeom prst="rect">
            <a:avLst/>
          </a:prstGeom>
        </p:spPr>
      </p:pic>
      <p:sp>
        <p:nvSpPr>
          <p:cNvPr id="20" name="TextBox 4">
            <a:extLst>
              <a:ext uri="{FF2B5EF4-FFF2-40B4-BE49-F238E27FC236}">
                <a16:creationId xmlns=""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9599120" y="4283175"/>
            <a:ext cx="3929435" cy="1244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54498" y="1967825"/>
            <a:ext cx="737502" cy="21166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 flipV="1">
            <a:off x="-2228953" y="2220015"/>
            <a:ext cx="6400800" cy="196077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001306">
            <a:off x="-856479" y="4478517"/>
            <a:ext cx="3080085" cy="13635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95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unup4e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unup4e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89</Words>
  <Application>Microsoft Office PowerPoint</Application>
  <PresentationFormat>宽屏</PresentationFormat>
  <Paragraphs>11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Meiryo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6</cp:revision>
  <dcterms:created xsi:type="dcterms:W3CDTF">2023-07-12T09:25:00Z</dcterms:created>
  <dcterms:modified xsi:type="dcterms:W3CDTF">2024-09-07T11:33:33Z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F0E8290AFCAC48AB9B47230FF4135FC8_12</vt:lpwstr>
  </property>
  <property fmtid="{D5CDD505-2E9C-101B-9397-08002B2CF9AE}" pid="3" name="KSOProductBuildVer">
    <vt:lpwstr>2052-11.1.0.14309</vt:lpwstr>
  </property>
</Properties>
</file>