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ags/tag1.xml" ContentType="application/vnd.openxmlformats-officedocument.presentationml.tags+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charts/chart1.xml" ContentType="application/vnd.openxmlformats-officedocument.drawingml.chart+xml"/>
  <Override PartName="/ppt/tags/tag12.xml" ContentType="application/vnd.openxmlformats-officedocument.presentationml.tags+xml"/>
  <Override PartName="/ppt/notesSlides/notesSlide1.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3" r:id="rId2"/>
    <p:sldMasterId id="2147483687" r:id="rId3"/>
  </p:sldMasterIdLst>
  <p:notesMasterIdLst>
    <p:notesMasterId r:id="rId25"/>
  </p:notesMasterIdLst>
  <p:handoutMasterIdLst>
    <p:handoutMasterId r:id="rId26"/>
  </p:handoutMasterIdLst>
  <p:sldIdLst>
    <p:sldId id="409" r:id="rId4"/>
    <p:sldId id="410" r:id="rId5"/>
    <p:sldId id="411" r:id="rId6"/>
    <p:sldId id="412" r:id="rId7"/>
    <p:sldId id="413" r:id="rId8"/>
    <p:sldId id="414" r:id="rId9"/>
    <p:sldId id="415" r:id="rId10"/>
    <p:sldId id="416" r:id="rId11"/>
    <p:sldId id="417" r:id="rId12"/>
    <p:sldId id="418" r:id="rId13"/>
    <p:sldId id="419" r:id="rId14"/>
    <p:sldId id="435" r:id="rId15"/>
    <p:sldId id="424" r:id="rId16"/>
    <p:sldId id="420" r:id="rId17"/>
    <p:sldId id="422" r:id="rId18"/>
    <p:sldId id="423" r:id="rId19"/>
    <p:sldId id="425" r:id="rId20"/>
    <p:sldId id="427" r:id="rId21"/>
    <p:sldId id="426" r:id="rId22"/>
    <p:sldId id="421" r:id="rId23"/>
    <p:sldId id="436" r:id="rId2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9" userDrawn="1">
          <p15:clr>
            <a:srgbClr val="A4A3A4"/>
          </p15:clr>
        </p15:guide>
        <p15:guide id="2" pos="381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2F0"/>
    <a:srgbClr val="6E8C89"/>
    <a:srgbClr val="86A09E"/>
    <a:srgbClr val="CDDCD6"/>
    <a:srgbClr val="D6E2DE"/>
    <a:srgbClr val="EDB446"/>
    <a:srgbClr val="EFC05F"/>
    <a:srgbClr val="C8CECD"/>
    <a:srgbClr val="DCE0DF"/>
    <a:srgbClr val="D9E4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44" autoAdjust="0"/>
    <p:restoredTop sz="96314" autoAdjust="0"/>
  </p:normalViewPr>
  <p:slideViewPr>
    <p:cSldViewPr snapToGrid="0" showGuides="1">
      <p:cViewPr varScale="1">
        <p:scale>
          <a:sx n="108" d="100"/>
          <a:sy n="108" d="100"/>
        </p:scale>
        <p:origin x="648" y="114"/>
      </p:cViewPr>
      <p:guideLst>
        <p:guide orient="horz" pos="2189"/>
        <p:guide pos="3817"/>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系列 1</c:v>
                </c:pt>
              </c:strCache>
            </c:strRef>
          </c:tx>
          <c:spPr>
            <a:solidFill>
              <a:srgbClr val="98B6AB"/>
            </a:solidFill>
            <a:ln>
              <a:noFill/>
            </a:ln>
            <a:effectLst/>
          </c:spPr>
          <c:invertIfNegative val="0"/>
          <c:cat>
            <c:strRef>
              <c:f>Sheet1!$A$2:$A$5</c:f>
              <c:strCache>
                <c:ptCount val="4"/>
                <c:pt idx="0">
                  <c:v>第一季度</c:v>
                </c:pt>
                <c:pt idx="1">
                  <c:v>第二季度</c:v>
                </c:pt>
                <c:pt idx="2">
                  <c:v>第三季度</c:v>
                </c:pt>
                <c:pt idx="3">
                  <c:v>第四季度</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FEC5-4D2F-88A6-BD3585CD7C2D}"/>
            </c:ext>
          </c:extLst>
        </c:ser>
        <c:ser>
          <c:idx val="1"/>
          <c:order val="1"/>
          <c:tx>
            <c:strRef>
              <c:f>Sheet1!$C$1</c:f>
              <c:strCache>
                <c:ptCount val="1"/>
                <c:pt idx="0">
                  <c:v>系列 2</c:v>
                </c:pt>
              </c:strCache>
            </c:strRef>
          </c:tx>
          <c:spPr>
            <a:solidFill>
              <a:srgbClr val="C8CECD"/>
            </a:solidFill>
            <a:ln>
              <a:noFill/>
            </a:ln>
            <a:effectLst/>
          </c:spPr>
          <c:invertIfNegative val="0"/>
          <c:cat>
            <c:strRef>
              <c:f>Sheet1!$A$2:$A$5</c:f>
              <c:strCache>
                <c:ptCount val="4"/>
                <c:pt idx="0">
                  <c:v>第一季度</c:v>
                </c:pt>
                <c:pt idx="1">
                  <c:v>第二季度</c:v>
                </c:pt>
                <c:pt idx="2">
                  <c:v>第三季度</c:v>
                </c:pt>
                <c:pt idx="3">
                  <c:v>第四季度</c:v>
                </c:pt>
              </c:strCache>
            </c:strRef>
          </c:cat>
          <c:val>
            <c:numRef>
              <c:f>Sheet1!$C$2:$C$5</c:f>
              <c:numCache>
                <c:formatCode>General</c:formatCode>
                <c:ptCount val="4"/>
                <c:pt idx="0">
                  <c:v>2.4</c:v>
                </c:pt>
                <c:pt idx="1">
                  <c:v>4.4000000000000004</c:v>
                </c:pt>
                <c:pt idx="2">
                  <c:v>1.8</c:v>
                </c:pt>
                <c:pt idx="3">
                  <c:v>2.8</c:v>
                </c:pt>
              </c:numCache>
            </c:numRef>
          </c:val>
          <c:extLst xmlns:c16r2="http://schemas.microsoft.com/office/drawing/2015/06/chart">
            <c:ext xmlns:c16="http://schemas.microsoft.com/office/drawing/2014/chart" uri="{C3380CC4-5D6E-409C-BE32-E72D297353CC}">
              <c16:uniqueId val="{00000001-FEC5-4D2F-88A6-BD3585CD7C2D}"/>
            </c:ext>
          </c:extLst>
        </c:ser>
        <c:dLbls>
          <c:showLegendKey val="0"/>
          <c:showVal val="0"/>
          <c:showCatName val="0"/>
          <c:showSerName val="0"/>
          <c:showPercent val="0"/>
          <c:showBubbleSize val="0"/>
        </c:dLbls>
        <c:gapWidth val="219"/>
        <c:overlap val="-27"/>
        <c:axId val="1468728544"/>
        <c:axId val="1468731264"/>
      </c:barChart>
      <c:catAx>
        <c:axId val="1468728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zh-CN"/>
          </a:p>
        </c:txPr>
        <c:crossAx val="1468731264"/>
        <c:crosses val="autoZero"/>
        <c:auto val="1"/>
        <c:lblAlgn val="ctr"/>
        <c:lblOffset val="100"/>
        <c:noMultiLvlLbl val="0"/>
      </c:catAx>
      <c:valAx>
        <c:axId val="1468731264"/>
        <c:scaling>
          <c:orientation val="minMax"/>
        </c:scaling>
        <c:delete val="0"/>
        <c:axPos val="l"/>
        <c:numFmt formatCode="General" sourceLinked="1"/>
        <c:majorTickMark val="none"/>
        <c:minorTickMark val="none"/>
        <c:tickLblPos val="nextTo"/>
        <c:spPr>
          <a:noFill/>
          <a:ln>
            <a:noFill/>
          </a:ln>
          <a:effectLst/>
        </c:spPr>
        <c:txPr>
          <a:bodyPr rot="-60000000" vert="horz"/>
          <a:lstStyle/>
          <a:p>
            <a:pPr>
              <a:defRPr/>
            </a:pPr>
            <a:endParaRPr lang="zh-CN"/>
          </a:p>
        </c:txPr>
        <c:crossAx val="1468728544"/>
        <c:crosses val="autoZero"/>
        <c:crossBetween val="between"/>
      </c:valAx>
      <c:spPr>
        <a:noFill/>
        <a:ln>
          <a:noFill/>
        </a:ln>
        <a:effectLst/>
      </c:spPr>
    </c:plotArea>
    <c:plotVisOnly val="1"/>
    <c:dispBlanksAs val="gap"/>
    <c:showDLblsOverMax val="0"/>
  </c:chart>
  <c:spPr>
    <a:noFill/>
    <a:ln>
      <a:noFill/>
    </a:ln>
    <a:effectLst/>
  </c:spPr>
  <c:txPr>
    <a:bodyPr/>
    <a:lstStyle/>
    <a:p>
      <a:pPr>
        <a:defRPr lang="zh-CN" sz="1200">
          <a:latin typeface="+mn-lt"/>
          <a:ea typeface="+mn-ea"/>
          <a:cs typeface="+mn-ea"/>
          <a:sym typeface="+mn-lt"/>
        </a:defRPr>
      </a:pPr>
      <a:endParaRPr lang="zh-CN"/>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思源宋体 CN Light" panose="02020300000000000000" charset="-122"/>
              <a:ea typeface="思源宋体 CN Light" panose="02020300000000000000" charset="-122"/>
              <a:cs typeface="思源宋体 CN Light" panose="02020300000000000000"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cs typeface="思源宋体 CN Light" panose="02020300000000000000" charset="-122"/>
              </a:rPr>
              <a:t>2024/9/7</a:t>
            </a:fld>
            <a:endParaRPr lang="zh-CN" altLang="en-US">
              <a:cs typeface="思源宋体 CN Light" panose="02020300000000000000"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思源宋体 CN Light" panose="02020300000000000000" charset="-122"/>
              <a:ea typeface="思源宋体 CN Light" panose="02020300000000000000" charset="-122"/>
              <a:cs typeface="思源宋体 CN Light" panose="02020300000000000000"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cs typeface="思源宋体 CN Light" panose="02020300000000000000" charset="-122"/>
              </a:rPr>
              <a:t>‹#›</a:t>
            </a:fld>
            <a:endParaRPr lang="zh-CN" altLang="en-US">
              <a:cs typeface="思源宋体 CN Light" panose="02020300000000000000" charset="-122"/>
            </a:endParaRPr>
          </a:p>
        </p:txBody>
      </p:sp>
    </p:spTree>
    <p:extLst>
      <p:ext uri="{BB962C8B-B14F-4D97-AF65-F5344CB8AC3E}">
        <p14:creationId xmlns:p14="http://schemas.microsoft.com/office/powerpoint/2010/main" val="34216100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思源宋体 CN Light" panose="02020300000000000000" charset="-122"/>
                <a:ea typeface="思源宋体 CN Light" panose="02020300000000000000" charset="-122"/>
                <a:cs typeface="思源宋体 CN Light" panose="02020300000000000000"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思源宋体 CN Light" panose="02020300000000000000" charset="-122"/>
                <a:ea typeface="思源宋体 CN Light" panose="02020300000000000000" charset="-122"/>
                <a:cs typeface="思源宋体 CN Light" panose="02020300000000000000" charset="-122"/>
              </a:defRPr>
            </a:lvl1pPr>
          </a:lstStyle>
          <a:p>
            <a:fld id="{D2A48B96-639E-45A3-A0BA-2464DFDB1FAA}" type="datetimeFigureOut">
              <a:rPr lang="zh-CN" altLang="en-US" smtClean="0"/>
              <a:t>2024/9/7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思源宋体 CN Light" panose="02020300000000000000" charset="-122"/>
                <a:ea typeface="思源宋体 CN Light" panose="02020300000000000000" charset="-122"/>
                <a:cs typeface="思源宋体 CN Light" panose="02020300000000000000"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思源宋体 CN Light" panose="02020300000000000000" charset="-122"/>
                <a:ea typeface="思源宋体 CN Light" panose="02020300000000000000" charset="-122"/>
                <a:cs typeface="思源宋体 CN Light" panose="02020300000000000000" charset="-122"/>
              </a:defRPr>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43037594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思源宋体 CN Light" panose="02020300000000000000" charset="-122"/>
        <a:ea typeface="思源宋体 CN Light" panose="02020300000000000000" charset="-122"/>
        <a:cs typeface="思源宋体 CN Light" panose="02020300000000000000" charset="-122"/>
      </a:defRPr>
    </a:lvl1pPr>
    <a:lvl2pPr marL="457200" algn="l" defTabSz="914400" rtl="0" eaLnBrk="1" latinLnBrk="0" hangingPunct="1">
      <a:defRPr sz="1200" kern="1200">
        <a:solidFill>
          <a:schemeClr val="tx1"/>
        </a:solidFill>
        <a:latin typeface="思源宋体 CN Light" panose="02020300000000000000" charset="-122"/>
        <a:ea typeface="思源宋体 CN Light" panose="02020300000000000000" charset="-122"/>
        <a:cs typeface="思源宋体 CN Light" panose="02020300000000000000" charset="-122"/>
      </a:defRPr>
    </a:lvl2pPr>
    <a:lvl3pPr marL="914400" algn="l" defTabSz="914400" rtl="0" eaLnBrk="1" latinLnBrk="0" hangingPunct="1">
      <a:defRPr sz="1200" kern="1200">
        <a:solidFill>
          <a:schemeClr val="tx1"/>
        </a:solidFill>
        <a:latin typeface="思源宋体 CN Light" panose="02020300000000000000" charset="-122"/>
        <a:ea typeface="思源宋体 CN Light" panose="02020300000000000000" charset="-122"/>
        <a:cs typeface="思源宋体 CN Light" panose="02020300000000000000" charset="-122"/>
      </a:defRPr>
    </a:lvl3pPr>
    <a:lvl4pPr marL="1371600" algn="l" defTabSz="914400" rtl="0" eaLnBrk="1" latinLnBrk="0" hangingPunct="1">
      <a:defRPr sz="1200" kern="1200">
        <a:solidFill>
          <a:schemeClr val="tx1"/>
        </a:solidFill>
        <a:latin typeface="思源宋体 CN Light" panose="02020300000000000000" charset="-122"/>
        <a:ea typeface="思源宋体 CN Light" panose="02020300000000000000" charset="-122"/>
        <a:cs typeface="思源宋体 CN Light" panose="02020300000000000000" charset="-122"/>
      </a:defRPr>
    </a:lvl4pPr>
    <a:lvl5pPr marL="1828800" algn="l" defTabSz="914400" rtl="0" eaLnBrk="1" latinLnBrk="0" hangingPunct="1">
      <a:defRPr sz="1200" kern="1200">
        <a:solidFill>
          <a:schemeClr val="tx1"/>
        </a:solidFill>
        <a:latin typeface="思源宋体 CN Light" panose="02020300000000000000" charset="-122"/>
        <a:ea typeface="思源宋体 CN Light" panose="02020300000000000000" charset="-122"/>
        <a:cs typeface="思源宋体 CN Light" panose="02020300000000000000" charset="-122"/>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Tree>
    <p:extLst>
      <p:ext uri="{BB962C8B-B14F-4D97-AF65-F5344CB8AC3E}">
        <p14:creationId xmlns:p14="http://schemas.microsoft.com/office/powerpoint/2010/main" val="9948817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21</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8473339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hyperlink" Target="http://www.1ppt.com/hangye/" TargetMode="External"/><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F3F2F0"/>
        </a:solidFill>
        <a:effectLst/>
      </p:bgPr>
    </p:bg>
    <p:spTree>
      <p:nvGrpSpPr>
        <p:cNvPr id="1" name=""/>
        <p:cNvGrpSpPr/>
        <p:nvPr/>
      </p:nvGrpSpPr>
      <p:grpSpPr>
        <a:xfrm>
          <a:off x="0" y="0"/>
          <a:ext cx="0" cy="0"/>
          <a:chOff x="0" y="0"/>
          <a:chExt cx="0" cy="0"/>
        </a:xfrm>
      </p:grpSpPr>
      <p:pic>
        <p:nvPicPr>
          <p:cNvPr id="6" name="图片 5" descr="121"/>
          <p:cNvPicPr>
            <a:picLocks noChangeAspect="1"/>
          </p:cNvPicPr>
          <p:nvPr userDrawn="1"/>
        </p:nvPicPr>
        <p:blipFill>
          <a:blip r:embed="rId2" cstate="screen">
            <a:extLst>
              <a:ext uri="{28A0092B-C50C-407E-A947-70E740481C1C}">
                <a14:useLocalDpi xmlns:a14="http://schemas.microsoft.com/office/drawing/2010/main"/>
              </a:ext>
            </a:extLst>
          </a:blip>
          <a:srcRect r="-778"/>
          <a:stretch>
            <a:fillRect/>
          </a:stretch>
        </p:blipFill>
        <p:spPr>
          <a:xfrm flipH="1" flipV="1">
            <a:off x="-25400" y="0"/>
            <a:ext cx="1499870" cy="2715895"/>
          </a:xfrm>
          <a:prstGeom prst="rect">
            <a:avLst/>
          </a:prstGeom>
        </p:spPr>
      </p:pic>
      <p:pic>
        <p:nvPicPr>
          <p:cNvPr id="2" name="图片 1" descr="121"/>
          <p:cNvPicPr>
            <a:picLocks noChangeAspect="1"/>
          </p:cNvPicPr>
          <p:nvPr userDrawn="1"/>
        </p:nvPicPr>
        <p:blipFill>
          <a:blip r:embed="rId3" cstate="screen">
            <a:extLst>
              <a:ext uri="{28A0092B-C50C-407E-A947-70E740481C1C}">
                <a14:useLocalDpi xmlns:a14="http://schemas.microsoft.com/office/drawing/2010/main"/>
              </a:ext>
            </a:extLst>
          </a:blip>
          <a:srcRect r="-778"/>
          <a:stretch>
            <a:fillRect/>
          </a:stretch>
        </p:blipFill>
        <p:spPr>
          <a:xfrm>
            <a:off x="10723245" y="4169410"/>
            <a:ext cx="1484630" cy="2688590"/>
          </a:xfrm>
          <a:prstGeom prst="rect">
            <a:avLst/>
          </a:prstGeom>
        </p:spPr>
      </p:pic>
    </p:spTree>
  </p:cSld>
  <p:clrMapOvr>
    <a:masterClrMapping/>
  </p:clrMapOvr>
  <p:transition advTm="2000">
    <p:wedge/>
  </p:transition>
  <p:hf sldNum="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353606863"/>
      </p:ext>
    </p:extLst>
  </p:cSld>
  <p:clrMapOvr>
    <a:masterClrMapping/>
  </p:clrMapOvr>
  <p:transition advTm="2000">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2097133174"/>
      </p:ext>
    </p:extLst>
  </p:cSld>
  <p:clrMapOvr>
    <a:masterClrMapping/>
  </p:clrMapOvr>
  <p:transition advTm="2000">
    <p:wedg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822014111"/>
      </p:ext>
    </p:extLst>
  </p:cSld>
  <p:clrMapOvr>
    <a:masterClrMapping/>
  </p:clrMapOvr>
  <p:transition advTm="2000">
    <p:wedg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1226838802"/>
      </p:ext>
    </p:extLst>
  </p:cSld>
  <p:clrMapOvr>
    <a:masterClrMapping/>
  </p:clrMapOvr>
  <p:transition advTm="2000">
    <p:wedg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4248385265"/>
      </p:ext>
    </p:extLst>
  </p:cSld>
  <p:clrMapOvr>
    <a:masterClrMapping/>
  </p:clrMapOvr>
  <p:transition advTm="2000">
    <p:wedg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614527758"/>
      </p:ext>
    </p:extLst>
  </p:cSld>
  <p:clrMapOvr>
    <a:masterClrMapping/>
  </p:clrMapOvr>
  <p:transition advTm="2000">
    <p:wedg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147432965"/>
      </p:ext>
    </p:extLst>
  </p:cSld>
  <p:clrMapOvr>
    <a:masterClrMapping/>
  </p:clrMapOvr>
  <p:transition advTm="2000">
    <p:wedg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5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788491108"/>
      </p:ext>
    </p:extLst>
  </p:cSld>
  <p:clrMapOvr>
    <a:masterClrMapping/>
  </p:clrMapOvr>
  <p:transition advTm="2000">
    <p:wedg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6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2218534201"/>
      </p:ext>
    </p:extLst>
  </p:cSld>
  <p:clrMapOvr>
    <a:masterClrMapping/>
  </p:clrMapOvr>
  <p:transition advTm="2000">
    <p:wedg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7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614024847"/>
      </p:ext>
    </p:extLst>
  </p:cSld>
  <p:clrMapOvr>
    <a:masterClrMapping/>
  </p:clrMapOvr>
  <p:transition advTm="2000">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Tree>
  </p:cSld>
  <p:clrMapOvr>
    <a:masterClrMapping/>
  </p:clrMapOvr>
  <p:transition advTm="2000">
    <p:wedge/>
  </p:transition>
  <p:hf sldNum="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8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139416306"/>
      </p:ext>
    </p:extLst>
  </p:cSld>
  <p:clrMapOvr>
    <a:masterClrMapping/>
  </p:clrMapOvr>
  <p:transition advTm="2000">
    <p:wedg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9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2040793424"/>
      </p:ext>
    </p:extLst>
  </p:cSld>
  <p:clrMapOvr>
    <a:masterClrMapping/>
  </p:clrMapOvr>
  <p:transition advTm="2000">
    <p:wedg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0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19995891"/>
      </p:ext>
    </p:extLst>
  </p:cSld>
  <p:clrMapOvr>
    <a:masterClrMapping/>
  </p:clrMapOvr>
  <p:transition advTm="2000">
    <p:wedg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1324013315"/>
      </p:ext>
    </p:extLst>
  </p:cSld>
  <p:clrMapOvr>
    <a:masterClrMapping/>
  </p:clrMapOvr>
  <p:transition advTm="2000">
    <p:wedg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2918792378"/>
      </p:ext>
    </p:extLst>
  </p:cSld>
  <p:clrMapOvr>
    <a:masterClrMapping/>
  </p:clrMapOvr>
  <p:transition advTm="2000">
    <p:wedg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1913837160"/>
      </p:ext>
    </p:extLst>
  </p:cSld>
  <p:clrMapOvr>
    <a:masterClrMapping/>
  </p:clrMapOvr>
  <p:transition advTm="2000">
    <p:wedg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2080615516"/>
      </p:ext>
    </p:extLst>
  </p:cSld>
  <p:clrMapOvr>
    <a:masterClrMapping/>
  </p:clrMapOvr>
  <p:transition advTm="2000">
    <p:wedg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5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1326167906"/>
      </p:ext>
    </p:extLst>
  </p:cSld>
  <p:clrMapOvr>
    <a:masterClrMapping/>
  </p:clrMapOvr>
  <p:transition advTm="2000">
    <p:wedg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6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4049711693"/>
      </p:ext>
    </p:extLst>
  </p:cSld>
  <p:clrMapOvr>
    <a:masterClrMapping/>
  </p:clrMapOvr>
  <p:transition advTm="2000">
    <p:wedg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7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777154271"/>
      </p:ext>
    </p:extLst>
  </p:cSld>
  <p:clrMapOvr>
    <a:masterClrMapping/>
  </p:clrMapOvr>
  <p:transition advTm="2000">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4257298297"/>
      </p:ext>
    </p:extLst>
  </p:cSld>
  <p:clrMapOvr>
    <a:masterClrMapping/>
  </p:clrMapOvr>
  <p:transition advTm="2000">
    <p:wedg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8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43001307"/>
      </p:ext>
    </p:extLst>
  </p:cSld>
  <p:clrMapOvr>
    <a:masterClrMapping/>
  </p:clrMapOvr>
  <p:transition advTm="2000">
    <p:wedg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9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TextBox 2"/>
          <p:cNvSpPr txBox="1"/>
          <p:nvPr userDrawn="1"/>
        </p:nvSpPr>
        <p:spPr>
          <a:xfrm>
            <a:off x="453650" y="0"/>
            <a:ext cx="540060" cy="123111"/>
          </a:xfrm>
          <a:prstGeom prst="rect">
            <a:avLst/>
          </a:prstGeom>
          <a:noFill/>
        </p:spPr>
        <p:txBody>
          <a:bodyPr wrap="square" rtlCol="0">
            <a:spAutoFit/>
          </a:bodyPr>
          <a:lstStyle/>
          <a:p>
            <a:pPr>
              <a:lnSpc>
                <a:spcPct val="200000"/>
              </a:lnSpc>
            </a:pPr>
            <a:r>
              <a:rPr lang="zh-CN" altLang="en-US" sz="100" dirty="0">
                <a:solidFill>
                  <a:schemeClr val="tx1">
                    <a:alpha val="0"/>
                  </a:schemeClr>
                </a:solidFill>
                <a:latin typeface="微软雅黑" panose="020B0503020204020204" pitchFamily="34" charset="-122"/>
                <a:ea typeface="微软雅黑" panose="020B0503020204020204" pitchFamily="34" charset="-122"/>
                <a:hlinkClick r:id="rId2"/>
              </a:rPr>
              <a:t>行业</a:t>
            </a:r>
            <a:r>
              <a:rPr lang="en-US" altLang="zh-CN" sz="100" dirty="0">
                <a:solidFill>
                  <a:schemeClr val="tx1">
                    <a:alpha val="0"/>
                  </a:schemeClr>
                </a:solidFill>
                <a:latin typeface="微软雅黑" panose="020B0503020204020204" pitchFamily="34" charset="-122"/>
                <a:ea typeface="微软雅黑" panose="020B0503020204020204" pitchFamily="34" charset="-122"/>
                <a:hlinkClick r:id="rId2"/>
              </a:rPr>
              <a:t>PPT</a:t>
            </a:r>
            <a:r>
              <a:rPr lang="zh-CN" altLang="en-US" sz="100" dirty="0">
                <a:solidFill>
                  <a:schemeClr val="tx1">
                    <a:alpha val="0"/>
                  </a:schemeClr>
                </a:solidFill>
                <a:latin typeface="微软雅黑" panose="020B0503020204020204" pitchFamily="34" charset="-122"/>
                <a:ea typeface="微软雅黑" panose="020B0503020204020204" pitchFamily="34" charset="-122"/>
                <a:hlinkClick r:id="rId2"/>
              </a:rPr>
              <a:t>模板</a:t>
            </a:r>
            <a:r>
              <a:rPr lang="en-US" altLang="zh-CN" sz="100" dirty="0">
                <a:solidFill>
                  <a:schemeClr val="tx1">
                    <a:alpha val="0"/>
                  </a:schemeClr>
                </a:solidFill>
                <a:latin typeface="微软雅黑" panose="020B0503020204020204" pitchFamily="34" charset="-122"/>
                <a:ea typeface="微软雅黑" panose="020B0503020204020204" pitchFamily="34" charset="-122"/>
              </a:rPr>
              <a:t>http://www.1ppt.com/hangye/</a:t>
            </a:r>
          </a:p>
        </p:txBody>
      </p:sp>
    </p:spTree>
    <p:extLst>
      <p:ext uri="{BB962C8B-B14F-4D97-AF65-F5344CB8AC3E}">
        <p14:creationId xmlns:p14="http://schemas.microsoft.com/office/powerpoint/2010/main" val="2366606582"/>
      </p:ext>
    </p:extLst>
  </p:cSld>
  <p:clrMapOvr>
    <a:masterClrMapping/>
  </p:clrMapOvr>
  <p:transition advTm="2000">
    <p:wedg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30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2630454007"/>
      </p:ext>
    </p:extLst>
  </p:cSld>
  <p:clrMapOvr>
    <a:masterClrMapping/>
  </p:clrMapOvr>
  <p:transition advTm="2000">
    <p:wedg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2488744749"/>
      </p:ext>
    </p:extLst>
  </p:cSld>
  <p:clrMapOvr>
    <a:masterClrMapping/>
  </p:clrMapOvr>
  <p:transition advTm="2000">
    <p:wedg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3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1423603268"/>
      </p:ext>
    </p:extLst>
  </p:cSld>
  <p:clrMapOvr>
    <a:masterClrMapping/>
  </p:clrMapOvr>
  <p:transition advTm="2000">
    <p:wedg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2024/9/7</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416165968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2024/9/7</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207471074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982488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2024/9/7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9899039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2024/9/7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74568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110599372"/>
      </p:ext>
    </p:extLst>
  </p:cSld>
  <p:clrMapOvr>
    <a:masterClrMapping/>
  </p:clrMapOvr>
  <p:transition advTm="2000">
    <p:wedg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2024/9/7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8482995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2024/9/7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5555263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2024/9/7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241124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2024/9/7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9487366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2024/9/7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0201945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2024/9/7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6640977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2024/9/7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7424119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2024/9/7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1185788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2024/9/7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82552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460914152"/>
      </p:ext>
    </p:extLst>
  </p:cSld>
  <p:clrMapOvr>
    <a:masterClrMapping/>
  </p:clrMapOvr>
  <p:transition advTm="2000">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1453018382"/>
      </p:ext>
    </p:extLst>
  </p:cSld>
  <p:clrMapOvr>
    <a:masterClrMapping/>
  </p:clrMapOvr>
  <p:transition advTm="2000">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521162369"/>
      </p:ext>
    </p:extLst>
  </p:cSld>
  <p:clrMapOvr>
    <a:masterClrMapping/>
  </p:clrMapOvr>
  <p:transition advTm="2000">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358809762"/>
      </p:ext>
    </p:extLst>
  </p:cSld>
  <p:clrMapOvr>
    <a:masterClrMapping/>
  </p:clrMapOvr>
  <p:transition advTm="2000">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4257989248"/>
      </p:ext>
    </p:extLst>
  </p:cSld>
  <p:clrMapOvr>
    <a:masterClrMapping/>
  </p:clrMapOvr>
  <p:transition advTm="2000">
    <p:wedge/>
  </p:transition>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ags" Target="../tags/tag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37.xml"/><Relationship Id="rId2" Type="http://schemas.openxmlformats.org/officeDocument/2006/relationships/slideLayout" Target="../slideLayouts/slideLayout36.xml"/><Relationship Id="rId1" Type="http://schemas.openxmlformats.org/officeDocument/2006/relationships/slideLayout" Target="../slideLayouts/slideLayout35.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3.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ustDataLst>
      <p:tags r:id="rId36"/>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Lst>
  <p:transition advTm="2000">
    <p:wedge/>
  </p:transition>
  <p:hf sldNum="0" ftr="0" dt="0"/>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749246"/>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2024/9/7</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86911160"/>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13.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6.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slideLayout" Target="../slideLayouts/slideLayout1.xml"/><Relationship Id="rId1" Type="http://schemas.openxmlformats.org/officeDocument/2006/relationships/tags" Target="../tags/tag17.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18.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slideLayout" Target="../slideLayouts/slideLayout1.xml"/><Relationship Id="rId1" Type="http://schemas.openxmlformats.org/officeDocument/2006/relationships/tags" Target="../tags/tag19.xml"/><Relationship Id="rId4" Type="http://schemas.openxmlformats.org/officeDocument/2006/relationships/image" Target="../media/image16.jpeg"/></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slideLayout" Target="../slideLayouts/slideLayout1.xml"/><Relationship Id="rId1" Type="http://schemas.openxmlformats.org/officeDocument/2006/relationships/tags" Target="../tags/tag20.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image" Target="../media/image4.png"/><Relationship Id="rId5" Type="http://schemas.openxmlformats.org/officeDocument/2006/relationships/image" Target="../media/image5.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ags" Target="../tags/tag22.xml"/><Relationship Id="rId5" Type="http://schemas.openxmlformats.org/officeDocument/2006/relationships/image" Target="../media/image5.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44.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5.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9.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1.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3F2F0"/>
        </a:solidFill>
        <a:effectLst/>
      </p:bgPr>
    </p:bg>
    <p:spTree>
      <p:nvGrpSpPr>
        <p:cNvPr id="1" name=""/>
        <p:cNvGrpSpPr/>
        <p:nvPr/>
      </p:nvGrpSpPr>
      <p:grpSpPr>
        <a:xfrm>
          <a:off x="0" y="0"/>
          <a:ext cx="0" cy="0"/>
          <a:chOff x="0" y="0"/>
          <a:chExt cx="0" cy="0"/>
        </a:xfrm>
      </p:grpSpPr>
      <p:grpSp>
        <p:nvGrpSpPr>
          <p:cNvPr id="12" name="组合 11"/>
          <p:cNvGrpSpPr/>
          <p:nvPr/>
        </p:nvGrpSpPr>
        <p:grpSpPr>
          <a:xfrm>
            <a:off x="483235" y="1199515"/>
            <a:ext cx="10431780" cy="4483100"/>
            <a:chOff x="492" y="1203"/>
            <a:chExt cx="18324" cy="8594"/>
          </a:xfrm>
        </p:grpSpPr>
        <p:sp>
          <p:nvSpPr>
            <p:cNvPr id="10" name="矩形 9"/>
            <p:cNvSpPr/>
            <p:nvPr/>
          </p:nvSpPr>
          <p:spPr>
            <a:xfrm>
              <a:off x="492" y="1203"/>
              <a:ext cx="18124" cy="8395"/>
            </a:xfrm>
            <a:prstGeom prst="rect">
              <a:avLst/>
            </a:prstGeom>
            <a:noFill/>
            <a:ln>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矩形 10"/>
            <p:cNvSpPr/>
            <p:nvPr/>
          </p:nvSpPr>
          <p:spPr>
            <a:xfrm>
              <a:off x="692" y="1403"/>
              <a:ext cx="18124" cy="8395"/>
            </a:xfrm>
            <a:prstGeom prst="rect">
              <a:avLst/>
            </a:prstGeom>
            <a:noFill/>
            <a:ln>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pic>
        <p:nvPicPr>
          <p:cNvPr id="3" name="图片 2" descr="121"/>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0" y="0"/>
            <a:ext cx="8736965" cy="2460625"/>
          </a:xfrm>
          <a:prstGeom prst="rect">
            <a:avLst/>
          </a:prstGeom>
        </p:spPr>
      </p:pic>
      <p:pic>
        <p:nvPicPr>
          <p:cNvPr id="5" name="图片 4" descr="121"/>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2209800" y="4928235"/>
            <a:ext cx="6366510" cy="1929765"/>
          </a:xfrm>
          <a:prstGeom prst="rect">
            <a:avLst/>
          </a:prstGeom>
        </p:spPr>
      </p:pic>
      <p:pic>
        <p:nvPicPr>
          <p:cNvPr id="6" name="图片 5" descr="121"/>
          <p:cNvPicPr>
            <a:picLocks noChangeAspect="1"/>
          </p:cNvPicPr>
          <p:nvPr/>
        </p:nvPicPr>
        <p:blipFill>
          <a:blip r:embed="rId5" cstate="screen">
            <a:extLst>
              <a:ext uri="{28A0092B-C50C-407E-A947-70E740481C1C}">
                <a14:useLocalDpi xmlns:a14="http://schemas.microsoft.com/office/drawing/2010/main"/>
              </a:ext>
            </a:extLst>
          </a:blip>
          <a:srcRect r="-778"/>
          <a:stretch>
            <a:fillRect/>
          </a:stretch>
        </p:blipFill>
        <p:spPr>
          <a:xfrm>
            <a:off x="8736965" y="604520"/>
            <a:ext cx="3455035" cy="6253480"/>
          </a:xfrm>
          <a:prstGeom prst="rect">
            <a:avLst/>
          </a:prstGeom>
        </p:spPr>
      </p:pic>
      <p:grpSp>
        <p:nvGrpSpPr>
          <p:cNvPr id="2" name="组合 1"/>
          <p:cNvGrpSpPr/>
          <p:nvPr/>
        </p:nvGrpSpPr>
        <p:grpSpPr>
          <a:xfrm>
            <a:off x="1396365" y="1881505"/>
            <a:ext cx="8750300" cy="3001645"/>
            <a:chOff x="2199" y="2963"/>
            <a:chExt cx="13780" cy="4727"/>
          </a:xfrm>
        </p:grpSpPr>
        <p:sp>
          <p:nvSpPr>
            <p:cNvPr id="7" name="文本框 6"/>
            <p:cNvSpPr txBox="1"/>
            <p:nvPr/>
          </p:nvSpPr>
          <p:spPr>
            <a:xfrm>
              <a:off x="2199" y="2963"/>
              <a:ext cx="5311" cy="919"/>
            </a:xfrm>
            <a:prstGeom prst="rect">
              <a:avLst/>
            </a:prstGeom>
            <a:noFill/>
          </p:spPr>
          <p:txBody>
            <a:bodyPr wrap="square" rtlCol="0">
              <a:spAutoFit/>
            </a:bodyPr>
            <a:lstStyle/>
            <a:p>
              <a:pPr algn="dist"/>
              <a:r>
                <a:rPr lang="zh-CN" altLang="en-US" sz="3200" b="1" dirty="0">
                  <a:solidFill>
                    <a:schemeClr val="tx1">
                      <a:lumMod val="85000"/>
                      <a:lumOff val="15000"/>
                    </a:schemeClr>
                  </a:solidFill>
                  <a:cs typeface="+mn-ea"/>
                  <a:sym typeface="+mn-lt"/>
                </a:rPr>
                <a:t>工作总结汇报</a:t>
              </a:r>
            </a:p>
          </p:txBody>
        </p:sp>
        <p:sp>
          <p:nvSpPr>
            <p:cNvPr id="8" name="文本框 7"/>
            <p:cNvSpPr txBox="1"/>
            <p:nvPr/>
          </p:nvSpPr>
          <p:spPr>
            <a:xfrm>
              <a:off x="2199" y="3950"/>
              <a:ext cx="13780" cy="1598"/>
            </a:xfrm>
            <a:prstGeom prst="rect">
              <a:avLst/>
            </a:prstGeom>
            <a:noFill/>
          </p:spPr>
          <p:txBody>
            <a:bodyPr wrap="square" rtlCol="0">
              <a:spAutoFit/>
            </a:bodyPr>
            <a:lstStyle/>
            <a:p>
              <a:pPr algn="dist"/>
              <a:r>
                <a:rPr lang="zh-CN" altLang="en-US" sz="6000" b="1" dirty="0">
                  <a:solidFill>
                    <a:srgbClr val="6E8C89"/>
                  </a:solidFill>
                  <a:cs typeface="+mn-ea"/>
                  <a:sym typeface="+mn-lt"/>
                </a:rPr>
                <a:t>WORK SUMMARY </a:t>
              </a:r>
            </a:p>
          </p:txBody>
        </p:sp>
        <p:sp>
          <p:nvSpPr>
            <p:cNvPr id="38" name="文本框 37"/>
            <p:cNvSpPr txBox="1"/>
            <p:nvPr/>
          </p:nvSpPr>
          <p:spPr>
            <a:xfrm>
              <a:off x="2199" y="5473"/>
              <a:ext cx="13553" cy="1104"/>
            </a:xfrm>
            <a:prstGeom prst="rect">
              <a:avLst/>
            </a:prstGeom>
            <a:noFill/>
          </p:spPr>
          <p:txBody>
            <a:bodyPr wrap="square" rtlCol="0">
              <a:spAutoFit/>
            </a:bodyPr>
            <a:lstStyle/>
            <a:p>
              <a:pPr algn="l">
                <a:lnSpc>
                  <a:spcPct val="150000"/>
                </a:lnSpc>
              </a:pPr>
              <a:r>
                <a:rPr lang="zh-CN" altLang="en-US" sz="1400">
                  <a:solidFill>
                    <a:schemeClr val="tx1">
                      <a:lumMod val="65000"/>
                      <a:lumOff val="35000"/>
                    </a:schemeClr>
                  </a:solidFill>
                  <a:cs typeface="+mn-ea"/>
                  <a:sym typeface="+mn-lt"/>
                </a:rPr>
                <a:t>Please enter text content</a:t>
              </a:r>
              <a:r>
                <a:rPr lang="en-US" altLang="zh-CN" sz="1400">
                  <a:solidFill>
                    <a:schemeClr val="tx1">
                      <a:lumMod val="65000"/>
                      <a:lumOff val="35000"/>
                    </a:schemeClr>
                  </a:solidFill>
                  <a:cs typeface="+mn-ea"/>
                  <a:sym typeface="+mn-lt"/>
                </a:rPr>
                <a:t>.</a:t>
              </a:r>
              <a:r>
                <a:rPr lang="zh-CN" altLang="en-US" sz="1400">
                  <a:solidFill>
                    <a:schemeClr val="tx1">
                      <a:lumMod val="65000"/>
                      <a:lumOff val="35000"/>
                    </a:schemeClr>
                  </a:solidFill>
                  <a:cs typeface="+mn-ea"/>
                  <a:sym typeface="+mn-lt"/>
                </a:rPr>
                <a:t>Please enter text content</a:t>
              </a:r>
              <a:r>
                <a:rPr lang="en-US" altLang="zh-CN" sz="1400">
                  <a:solidFill>
                    <a:schemeClr val="tx1">
                      <a:lumMod val="65000"/>
                      <a:lumOff val="35000"/>
                    </a:schemeClr>
                  </a:solidFill>
                  <a:cs typeface="+mn-ea"/>
                  <a:sym typeface="+mn-lt"/>
                </a:rPr>
                <a:t>.</a:t>
              </a:r>
              <a:r>
                <a:rPr lang="zh-CN" altLang="en-US" sz="1400">
                  <a:solidFill>
                    <a:schemeClr val="tx1">
                      <a:lumMod val="65000"/>
                      <a:lumOff val="35000"/>
                    </a:schemeClr>
                  </a:solidFill>
                  <a:cs typeface="+mn-ea"/>
                  <a:sym typeface="+mn-lt"/>
                </a:rPr>
                <a:t>Please enter text content</a:t>
              </a:r>
              <a:r>
                <a:rPr lang="en-US" altLang="zh-CN" sz="1400">
                  <a:solidFill>
                    <a:schemeClr val="tx1">
                      <a:lumMod val="65000"/>
                      <a:lumOff val="35000"/>
                    </a:schemeClr>
                  </a:solidFill>
                  <a:cs typeface="+mn-ea"/>
                  <a:sym typeface="+mn-lt"/>
                </a:rPr>
                <a:t>.</a:t>
              </a:r>
              <a:r>
                <a:rPr lang="zh-CN" altLang="en-US" sz="1400">
                  <a:solidFill>
                    <a:schemeClr val="tx1">
                      <a:lumMod val="65000"/>
                      <a:lumOff val="35000"/>
                    </a:schemeClr>
                  </a:solidFill>
                  <a:cs typeface="+mn-ea"/>
                  <a:sym typeface="+mn-lt"/>
                </a:rPr>
                <a:t>Please enter text content</a:t>
              </a:r>
              <a:r>
                <a:rPr lang="en-US" altLang="zh-CN" sz="1400">
                  <a:solidFill>
                    <a:schemeClr val="tx1">
                      <a:lumMod val="65000"/>
                      <a:lumOff val="35000"/>
                    </a:schemeClr>
                  </a:solidFill>
                  <a:cs typeface="+mn-ea"/>
                  <a:sym typeface="+mn-lt"/>
                </a:rPr>
                <a:t>.</a:t>
              </a:r>
              <a:r>
                <a:rPr lang="zh-CN" altLang="en-US" sz="1400">
                  <a:solidFill>
                    <a:schemeClr val="tx1">
                      <a:lumMod val="65000"/>
                      <a:lumOff val="35000"/>
                    </a:schemeClr>
                  </a:solidFill>
                  <a:cs typeface="+mn-ea"/>
                  <a:sym typeface="+mn-lt"/>
                </a:rPr>
                <a:t>Please enter text content</a:t>
              </a:r>
              <a:r>
                <a:rPr lang="en-US" altLang="zh-CN" sz="1400">
                  <a:solidFill>
                    <a:schemeClr val="tx1">
                      <a:lumMod val="65000"/>
                      <a:lumOff val="35000"/>
                    </a:schemeClr>
                  </a:solidFill>
                  <a:cs typeface="+mn-ea"/>
                  <a:sym typeface="+mn-lt"/>
                </a:rPr>
                <a:t>.</a:t>
              </a:r>
              <a:r>
                <a:rPr lang="zh-CN" altLang="en-US" sz="1400">
                  <a:solidFill>
                    <a:schemeClr val="tx1">
                      <a:lumMod val="65000"/>
                      <a:lumOff val="35000"/>
                    </a:schemeClr>
                  </a:solidFill>
                  <a:cs typeface="+mn-ea"/>
                  <a:sym typeface="+mn-lt"/>
                </a:rPr>
                <a:t>Please enter text content</a:t>
              </a:r>
              <a:r>
                <a:rPr lang="en-US" altLang="zh-CN" sz="1400">
                  <a:solidFill>
                    <a:schemeClr val="tx1">
                      <a:lumMod val="65000"/>
                      <a:lumOff val="35000"/>
                    </a:schemeClr>
                  </a:solidFill>
                  <a:cs typeface="+mn-ea"/>
                  <a:sym typeface="+mn-lt"/>
                </a:rPr>
                <a:t>.</a:t>
              </a:r>
            </a:p>
          </p:txBody>
        </p:sp>
        <p:sp>
          <p:nvSpPr>
            <p:cNvPr id="9" name="文本框 8"/>
            <p:cNvSpPr txBox="1"/>
            <p:nvPr/>
          </p:nvSpPr>
          <p:spPr>
            <a:xfrm>
              <a:off x="2199" y="6963"/>
              <a:ext cx="4431" cy="727"/>
            </a:xfrm>
            <a:prstGeom prst="rect">
              <a:avLst/>
            </a:prstGeom>
            <a:noFill/>
          </p:spPr>
          <p:txBody>
            <a:bodyPr wrap="square" rtlCol="0">
              <a:spAutoFit/>
            </a:bodyPr>
            <a:lstStyle/>
            <a:p>
              <a:pPr algn="l"/>
              <a:r>
                <a:rPr lang="zh-CN" altLang="en-US" sz="2400" dirty="0">
                  <a:solidFill>
                    <a:schemeClr val="tx1">
                      <a:lumMod val="85000"/>
                      <a:lumOff val="15000"/>
                    </a:schemeClr>
                  </a:solidFill>
                  <a:cs typeface="+mn-ea"/>
                  <a:sym typeface="+mn-lt"/>
                </a:rPr>
                <a:t>汇报人</a:t>
              </a:r>
              <a:r>
                <a:rPr lang="zh-CN" altLang="en-US" sz="2400" dirty="0" smtClean="0">
                  <a:solidFill>
                    <a:schemeClr val="tx1">
                      <a:lumMod val="85000"/>
                      <a:lumOff val="15000"/>
                    </a:schemeClr>
                  </a:solidFill>
                  <a:cs typeface="+mn-ea"/>
                  <a:sym typeface="+mn-lt"/>
                </a:rPr>
                <a:t>：</a:t>
              </a:r>
              <a:r>
                <a:rPr lang="zh-CN" altLang="en-US" sz="2400" dirty="0">
                  <a:solidFill>
                    <a:schemeClr val="tx1">
                      <a:lumMod val="85000"/>
                      <a:lumOff val="15000"/>
                    </a:schemeClr>
                  </a:solidFill>
                  <a:cs typeface="+mn-ea"/>
                  <a:sym typeface="+mn-lt"/>
                </a:rPr>
                <a:t>优品</a:t>
              </a:r>
              <a:r>
                <a:rPr lang="en-US" altLang="zh-CN" sz="2400" dirty="0" smtClean="0">
                  <a:solidFill>
                    <a:schemeClr val="tx1">
                      <a:lumMod val="85000"/>
                      <a:lumOff val="15000"/>
                    </a:schemeClr>
                  </a:solidFill>
                  <a:cs typeface="+mn-ea"/>
                  <a:sym typeface="+mn-lt"/>
                </a:rPr>
                <a:t>PPT</a:t>
              </a:r>
              <a:endParaRPr lang="zh-CN" altLang="en-US" sz="2400" dirty="0">
                <a:solidFill>
                  <a:schemeClr val="tx1">
                    <a:lumMod val="85000"/>
                    <a:lumOff val="15000"/>
                  </a:schemeClr>
                </a:solidFill>
                <a:cs typeface="+mn-ea"/>
                <a:sym typeface="+mn-lt"/>
              </a:endParaRPr>
            </a:p>
          </p:txBody>
        </p:sp>
      </p:grpSp>
    </p:spTree>
    <p:custDataLst>
      <p:tags r:id="rId1"/>
    </p:custDataLst>
  </p:cSld>
  <p:clrMapOvr>
    <a:masterClrMapping/>
  </p:clrMapOvr>
  <p:transition advTm="3000">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4428490" y="567690"/>
            <a:ext cx="3284855" cy="727710"/>
            <a:chOff x="7074" y="894"/>
            <a:chExt cx="5173" cy="1146"/>
          </a:xfrm>
        </p:grpSpPr>
        <p:sp>
          <p:nvSpPr>
            <p:cNvPr id="10" name="文本框 9"/>
            <p:cNvSpPr txBox="1"/>
            <p:nvPr/>
          </p:nvSpPr>
          <p:spPr>
            <a:xfrm>
              <a:off x="7543" y="970"/>
              <a:ext cx="4235" cy="919"/>
            </a:xfrm>
            <a:prstGeom prst="rect">
              <a:avLst/>
            </a:prstGeom>
            <a:noFill/>
          </p:spPr>
          <p:txBody>
            <a:bodyPr wrap="square" rtlCol="0">
              <a:spAutoFit/>
            </a:bodyPr>
            <a:lstStyle/>
            <a:p>
              <a:pPr algn="l"/>
              <a:r>
                <a:rPr lang="zh-CN" altLang="en-US" sz="3200">
                  <a:solidFill>
                    <a:schemeClr val="tx1">
                      <a:lumMod val="85000"/>
                      <a:lumOff val="15000"/>
                    </a:schemeClr>
                  </a:solidFill>
                  <a:cs typeface="+mn-ea"/>
                  <a:sym typeface="+mn-lt"/>
                </a:rPr>
                <a:t>市场数据分析</a:t>
              </a:r>
            </a:p>
          </p:txBody>
        </p:sp>
        <p:sp>
          <p:nvSpPr>
            <p:cNvPr id="11" name="半闭框 10"/>
            <p:cNvSpPr/>
            <p:nvPr/>
          </p:nvSpPr>
          <p:spPr>
            <a:xfrm>
              <a:off x="7074" y="894"/>
              <a:ext cx="628" cy="628"/>
            </a:xfrm>
            <a:prstGeom prst="halfFrame">
              <a:avLst>
                <a:gd name="adj1" fmla="val 19236"/>
                <a:gd name="adj2" fmla="val 19236"/>
              </a:avLst>
            </a:prstGeom>
            <a:noFill/>
            <a:ln w="19050">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12" name="半闭框 11"/>
            <p:cNvSpPr/>
            <p:nvPr/>
          </p:nvSpPr>
          <p:spPr>
            <a:xfrm flipH="1" flipV="1">
              <a:off x="11619" y="1412"/>
              <a:ext cx="628" cy="628"/>
            </a:xfrm>
            <a:prstGeom prst="halfFrame">
              <a:avLst>
                <a:gd name="adj1" fmla="val 19236"/>
                <a:gd name="adj2" fmla="val 19236"/>
              </a:avLst>
            </a:prstGeom>
            <a:noFill/>
            <a:ln w="19050">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grpSp>
      <p:grpSp>
        <p:nvGrpSpPr>
          <p:cNvPr id="4" name="组合 3"/>
          <p:cNvGrpSpPr/>
          <p:nvPr/>
        </p:nvGrpSpPr>
        <p:grpSpPr>
          <a:xfrm>
            <a:off x="915035" y="1857375"/>
            <a:ext cx="10283190" cy="3798570"/>
            <a:chOff x="1441" y="2925"/>
            <a:chExt cx="16194" cy="5982"/>
          </a:xfrm>
        </p:grpSpPr>
        <p:grpSp>
          <p:nvGrpSpPr>
            <p:cNvPr id="9" name="组合 8"/>
            <p:cNvGrpSpPr/>
            <p:nvPr/>
          </p:nvGrpSpPr>
          <p:grpSpPr>
            <a:xfrm>
              <a:off x="2056" y="2925"/>
              <a:ext cx="2766" cy="2766"/>
              <a:chOff x="1540" y="3102"/>
              <a:chExt cx="3351" cy="3351"/>
            </a:xfrm>
          </p:grpSpPr>
          <p:sp>
            <p:nvSpPr>
              <p:cNvPr id="3" name="BackShape"/>
              <p:cNvSpPr/>
              <p:nvPr/>
            </p:nvSpPr>
            <p:spPr>
              <a:xfrm>
                <a:off x="1652" y="3215"/>
                <a:ext cx="3125" cy="3125"/>
              </a:xfrm>
              <a:prstGeom prst="ellipse">
                <a:avLst/>
              </a:prstGeom>
              <a:solidFill>
                <a:srgbClr val="DCE0D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solidFill>
                    <a:srgbClr val="7F7F7F"/>
                  </a:solidFill>
                  <a:cs typeface="+mn-ea"/>
                  <a:sym typeface="+mn-lt"/>
                </a:endParaRPr>
              </a:p>
            </p:txBody>
          </p:sp>
          <p:sp>
            <p:nvSpPr>
              <p:cNvPr id="5" name="ValueShape"/>
              <p:cNvSpPr/>
              <p:nvPr/>
            </p:nvSpPr>
            <p:spPr>
              <a:xfrm>
                <a:off x="1540" y="3102"/>
                <a:ext cx="3351" cy="3351"/>
              </a:xfrm>
              <a:prstGeom prst="pie">
                <a:avLst>
                  <a:gd name="adj1" fmla="val 16200000"/>
                  <a:gd name="adj2" fmla="val 8686485"/>
                </a:avLst>
              </a:prstGeom>
              <a:solidFill>
                <a:srgbClr val="98B6A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dirty="0">
                  <a:solidFill>
                    <a:srgbClr val="7F7F7F"/>
                  </a:solidFill>
                  <a:cs typeface="+mn-ea"/>
                  <a:sym typeface="+mn-lt"/>
                </a:endParaRPr>
              </a:p>
            </p:txBody>
          </p:sp>
          <p:sp>
            <p:nvSpPr>
              <p:cNvPr id="6" name="ValueBack"/>
              <p:cNvSpPr/>
              <p:nvPr/>
            </p:nvSpPr>
            <p:spPr>
              <a:xfrm>
                <a:off x="2187" y="3750"/>
                <a:ext cx="2055" cy="2055"/>
              </a:xfrm>
              <a:prstGeom prst="ellipse">
                <a:avLst/>
              </a:prstGeom>
              <a:solidFill>
                <a:schemeClr val="bg1"/>
              </a:solidFill>
              <a:ln w="127000">
                <a:solidFill>
                  <a:srgbClr val="C8CECD"/>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solidFill>
                    <a:srgbClr val="7F7F7F"/>
                  </a:solidFill>
                  <a:cs typeface="+mn-ea"/>
                  <a:sym typeface="+mn-lt"/>
                </a:endParaRPr>
              </a:p>
            </p:txBody>
          </p:sp>
          <p:sp>
            <p:nvSpPr>
              <p:cNvPr id="28" name="文本框 27"/>
              <p:cNvSpPr txBox="1"/>
              <p:nvPr/>
            </p:nvSpPr>
            <p:spPr>
              <a:xfrm>
                <a:off x="2405" y="4339"/>
                <a:ext cx="1663" cy="878"/>
              </a:xfrm>
              <a:prstGeom prst="rect">
                <a:avLst/>
              </a:prstGeom>
              <a:noFill/>
            </p:spPr>
            <p:txBody>
              <a:bodyPr wrap="square" rtlCol="0">
                <a:spAutoFit/>
              </a:bodyPr>
              <a:lstStyle/>
              <a:p>
                <a:pPr algn="ctr"/>
                <a:r>
                  <a:rPr lang="en-US" altLang="zh-CN" sz="2400">
                    <a:solidFill>
                      <a:srgbClr val="6E8C89"/>
                    </a:solidFill>
                    <a:cs typeface="+mn-ea"/>
                    <a:sym typeface="+mn-lt"/>
                  </a:rPr>
                  <a:t>70%</a:t>
                </a:r>
              </a:p>
            </p:txBody>
          </p:sp>
        </p:grpSp>
        <p:grpSp>
          <p:nvGrpSpPr>
            <p:cNvPr id="22" name="组合 21"/>
            <p:cNvGrpSpPr/>
            <p:nvPr/>
          </p:nvGrpSpPr>
          <p:grpSpPr>
            <a:xfrm>
              <a:off x="14255" y="2925"/>
              <a:ext cx="2765" cy="2766"/>
              <a:chOff x="14185" y="3102"/>
              <a:chExt cx="3351" cy="3351"/>
            </a:xfrm>
          </p:grpSpPr>
          <p:sp>
            <p:nvSpPr>
              <p:cNvPr id="16" name="BackShape"/>
              <p:cNvSpPr/>
              <p:nvPr/>
            </p:nvSpPr>
            <p:spPr>
              <a:xfrm>
                <a:off x="14297" y="3215"/>
                <a:ext cx="3125" cy="3125"/>
              </a:xfrm>
              <a:prstGeom prst="ellipse">
                <a:avLst/>
              </a:prstGeom>
              <a:solidFill>
                <a:srgbClr val="DCE0D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solidFill>
                    <a:srgbClr val="7F7F7F"/>
                  </a:solidFill>
                  <a:cs typeface="+mn-ea"/>
                  <a:sym typeface="+mn-lt"/>
                </a:endParaRPr>
              </a:p>
            </p:txBody>
          </p:sp>
          <p:sp>
            <p:nvSpPr>
              <p:cNvPr id="17" name="ValueShape"/>
              <p:cNvSpPr/>
              <p:nvPr/>
            </p:nvSpPr>
            <p:spPr>
              <a:xfrm>
                <a:off x="14185" y="3102"/>
                <a:ext cx="3351" cy="3351"/>
              </a:xfrm>
              <a:prstGeom prst="pie">
                <a:avLst>
                  <a:gd name="adj1" fmla="val 16200000"/>
                  <a:gd name="adj2" fmla="val 10922184"/>
                </a:avLst>
              </a:prstGeom>
              <a:solidFill>
                <a:srgbClr val="98B6A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solidFill>
                    <a:srgbClr val="7F7F7F"/>
                  </a:solidFill>
                  <a:cs typeface="+mn-ea"/>
                  <a:sym typeface="+mn-lt"/>
                </a:endParaRPr>
              </a:p>
            </p:txBody>
          </p:sp>
          <p:sp>
            <p:nvSpPr>
              <p:cNvPr id="18" name="ValueBack"/>
              <p:cNvSpPr/>
              <p:nvPr/>
            </p:nvSpPr>
            <p:spPr>
              <a:xfrm>
                <a:off x="14832" y="3750"/>
                <a:ext cx="2055" cy="2055"/>
              </a:xfrm>
              <a:prstGeom prst="ellipse">
                <a:avLst/>
              </a:prstGeom>
              <a:solidFill>
                <a:schemeClr val="bg1"/>
              </a:solidFill>
              <a:ln w="127000">
                <a:solidFill>
                  <a:srgbClr val="C8CECD"/>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solidFill>
                    <a:srgbClr val="7F7F7F"/>
                  </a:solidFill>
                  <a:cs typeface="+mn-ea"/>
                  <a:sym typeface="+mn-lt"/>
                </a:endParaRPr>
              </a:p>
            </p:txBody>
          </p:sp>
          <p:sp>
            <p:nvSpPr>
              <p:cNvPr id="31" name="文本框 30"/>
              <p:cNvSpPr txBox="1"/>
              <p:nvPr/>
            </p:nvSpPr>
            <p:spPr>
              <a:xfrm>
                <a:off x="14937" y="4337"/>
                <a:ext cx="1785" cy="878"/>
              </a:xfrm>
              <a:prstGeom prst="rect">
                <a:avLst/>
              </a:prstGeom>
              <a:noFill/>
            </p:spPr>
            <p:txBody>
              <a:bodyPr wrap="square" rtlCol="0">
                <a:spAutoFit/>
              </a:bodyPr>
              <a:lstStyle/>
              <a:p>
                <a:pPr algn="ctr"/>
                <a:r>
                  <a:rPr lang="en-US" altLang="zh-CN" sz="2400">
                    <a:solidFill>
                      <a:srgbClr val="6E8C89"/>
                    </a:solidFill>
                    <a:cs typeface="+mn-ea"/>
                    <a:sym typeface="+mn-lt"/>
                  </a:rPr>
                  <a:t>75%</a:t>
                </a:r>
              </a:p>
            </p:txBody>
          </p:sp>
        </p:grpSp>
        <p:grpSp>
          <p:nvGrpSpPr>
            <p:cNvPr id="21" name="组合 20"/>
            <p:cNvGrpSpPr/>
            <p:nvPr/>
          </p:nvGrpSpPr>
          <p:grpSpPr>
            <a:xfrm>
              <a:off x="10189" y="2925"/>
              <a:ext cx="2765" cy="2766"/>
              <a:chOff x="9970" y="3102"/>
              <a:chExt cx="3351" cy="3351"/>
            </a:xfrm>
          </p:grpSpPr>
          <p:sp>
            <p:nvSpPr>
              <p:cNvPr id="2" name="BackShape"/>
              <p:cNvSpPr/>
              <p:nvPr/>
            </p:nvSpPr>
            <p:spPr>
              <a:xfrm>
                <a:off x="10082" y="3215"/>
                <a:ext cx="3125" cy="3125"/>
              </a:xfrm>
              <a:prstGeom prst="ellipse">
                <a:avLst/>
              </a:prstGeom>
              <a:solidFill>
                <a:srgbClr val="DCE0D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solidFill>
                    <a:srgbClr val="7F7F7F"/>
                  </a:solidFill>
                  <a:cs typeface="+mn-ea"/>
                  <a:sym typeface="+mn-lt"/>
                </a:endParaRPr>
              </a:p>
            </p:txBody>
          </p:sp>
          <p:sp>
            <p:nvSpPr>
              <p:cNvPr id="14" name="ValueShape"/>
              <p:cNvSpPr/>
              <p:nvPr/>
            </p:nvSpPr>
            <p:spPr>
              <a:xfrm>
                <a:off x="9970" y="3102"/>
                <a:ext cx="3351" cy="3351"/>
              </a:xfrm>
              <a:prstGeom prst="pie">
                <a:avLst>
                  <a:gd name="adj1" fmla="val 16200000"/>
                  <a:gd name="adj2" fmla="val 12783774"/>
                </a:avLst>
              </a:prstGeom>
              <a:solidFill>
                <a:srgbClr val="98B6A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solidFill>
                    <a:srgbClr val="7F7F7F"/>
                  </a:solidFill>
                  <a:cs typeface="+mn-ea"/>
                  <a:sym typeface="+mn-lt"/>
                </a:endParaRPr>
              </a:p>
            </p:txBody>
          </p:sp>
          <p:sp>
            <p:nvSpPr>
              <p:cNvPr id="15" name="ValueBack"/>
              <p:cNvSpPr/>
              <p:nvPr/>
            </p:nvSpPr>
            <p:spPr>
              <a:xfrm>
                <a:off x="10617" y="3750"/>
                <a:ext cx="2055" cy="2055"/>
              </a:xfrm>
              <a:prstGeom prst="ellipse">
                <a:avLst/>
              </a:prstGeom>
              <a:solidFill>
                <a:schemeClr val="bg1"/>
              </a:solidFill>
              <a:ln w="127000">
                <a:solidFill>
                  <a:srgbClr val="C8CECD"/>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solidFill>
                    <a:srgbClr val="7F7F7F"/>
                  </a:solidFill>
                  <a:cs typeface="+mn-ea"/>
                  <a:sym typeface="+mn-lt"/>
                </a:endParaRPr>
              </a:p>
            </p:txBody>
          </p:sp>
          <p:sp>
            <p:nvSpPr>
              <p:cNvPr id="30" name="文本框 29"/>
              <p:cNvSpPr txBox="1"/>
              <p:nvPr/>
            </p:nvSpPr>
            <p:spPr>
              <a:xfrm>
                <a:off x="10790" y="4339"/>
                <a:ext cx="1695" cy="878"/>
              </a:xfrm>
              <a:prstGeom prst="rect">
                <a:avLst/>
              </a:prstGeom>
              <a:noFill/>
            </p:spPr>
            <p:txBody>
              <a:bodyPr wrap="square" rtlCol="0">
                <a:spAutoFit/>
              </a:bodyPr>
              <a:lstStyle/>
              <a:p>
                <a:pPr algn="ctr"/>
                <a:r>
                  <a:rPr lang="en-US" altLang="zh-CN" sz="2400">
                    <a:solidFill>
                      <a:srgbClr val="6E8C89"/>
                    </a:solidFill>
                    <a:cs typeface="+mn-ea"/>
                    <a:sym typeface="+mn-lt"/>
                  </a:rPr>
                  <a:t>87%</a:t>
                </a:r>
              </a:p>
            </p:txBody>
          </p:sp>
        </p:grpSp>
        <p:grpSp>
          <p:nvGrpSpPr>
            <p:cNvPr id="23" name="组合 22"/>
            <p:cNvGrpSpPr/>
            <p:nvPr/>
          </p:nvGrpSpPr>
          <p:grpSpPr>
            <a:xfrm>
              <a:off x="1441" y="6115"/>
              <a:ext cx="3996" cy="2792"/>
              <a:chOff x="9253" y="3544"/>
              <a:chExt cx="3996" cy="2792"/>
            </a:xfrm>
          </p:grpSpPr>
          <p:sp>
            <p:nvSpPr>
              <p:cNvPr id="24" name="文本框 23"/>
              <p:cNvSpPr txBox="1"/>
              <p:nvPr/>
            </p:nvSpPr>
            <p:spPr>
              <a:xfrm>
                <a:off x="9661" y="3544"/>
                <a:ext cx="3180" cy="725"/>
              </a:xfrm>
              <a:prstGeom prst="rect">
                <a:avLst/>
              </a:prstGeom>
              <a:noFill/>
            </p:spPr>
            <p:txBody>
              <a:bodyPr wrap="square" rtlCol="0">
                <a:spAutoFit/>
              </a:bodyPr>
              <a:lstStyle/>
              <a:p>
                <a:pPr algn="ctr"/>
                <a:r>
                  <a:rPr lang="zh-CN" altLang="en-US" sz="2400" dirty="0">
                    <a:solidFill>
                      <a:srgbClr val="6E8C89"/>
                    </a:solidFill>
                    <a:cs typeface="+mn-ea"/>
                    <a:sym typeface="+mn-lt"/>
                  </a:rPr>
                  <a:t>输入标题文本</a:t>
                </a:r>
              </a:p>
            </p:txBody>
          </p:sp>
          <p:sp>
            <p:nvSpPr>
              <p:cNvPr id="25" name="文本框 24"/>
              <p:cNvSpPr txBox="1"/>
              <p:nvPr/>
            </p:nvSpPr>
            <p:spPr>
              <a:xfrm>
                <a:off x="9253" y="4157"/>
                <a:ext cx="3996" cy="2179"/>
              </a:xfrm>
              <a:prstGeom prst="rect">
                <a:avLst/>
              </a:prstGeom>
              <a:noFill/>
            </p:spPr>
            <p:txBody>
              <a:bodyPr wrap="square" rtlCol="0">
                <a:spAutoFit/>
              </a:bodyPr>
              <a:lstStyle/>
              <a:p>
                <a:pPr algn="ctr">
                  <a:lnSpc>
                    <a:spcPct val="150000"/>
                  </a:lnSpc>
                </a:pPr>
                <a:r>
                  <a:rPr lang="zh-CN" altLang="en-US" sz="1400" dirty="0">
                    <a:solidFill>
                      <a:schemeClr val="tx1">
                        <a:lumMod val="65000"/>
                        <a:lumOff val="35000"/>
                      </a:schemeClr>
                    </a:solidFill>
                    <a:cs typeface="+mn-ea"/>
                    <a:sym typeface="+mn-lt"/>
                  </a:rPr>
                  <a:t>请在此处输入文本信息请在此处输入文本信息请在此处输入文本信息请在此处输入文本信息输入文本信息</a:t>
                </a:r>
              </a:p>
            </p:txBody>
          </p:sp>
        </p:grpSp>
        <p:grpSp>
          <p:nvGrpSpPr>
            <p:cNvPr id="26" name="组合 25"/>
            <p:cNvGrpSpPr/>
            <p:nvPr/>
          </p:nvGrpSpPr>
          <p:grpSpPr>
            <a:xfrm>
              <a:off x="5507" y="6115"/>
              <a:ext cx="3996" cy="2792"/>
              <a:chOff x="9253" y="3544"/>
              <a:chExt cx="3996" cy="2792"/>
            </a:xfrm>
          </p:grpSpPr>
          <p:sp>
            <p:nvSpPr>
              <p:cNvPr id="27" name="文本框 26"/>
              <p:cNvSpPr txBox="1"/>
              <p:nvPr/>
            </p:nvSpPr>
            <p:spPr>
              <a:xfrm>
                <a:off x="9661" y="3544"/>
                <a:ext cx="3180" cy="725"/>
              </a:xfrm>
              <a:prstGeom prst="rect">
                <a:avLst/>
              </a:prstGeom>
              <a:noFill/>
            </p:spPr>
            <p:txBody>
              <a:bodyPr wrap="square" rtlCol="0">
                <a:spAutoFit/>
              </a:bodyPr>
              <a:lstStyle/>
              <a:p>
                <a:pPr algn="ctr"/>
                <a:r>
                  <a:rPr lang="zh-CN" altLang="en-US" sz="2400">
                    <a:solidFill>
                      <a:srgbClr val="6E8C89"/>
                    </a:solidFill>
                    <a:cs typeface="+mn-ea"/>
                    <a:sym typeface="+mn-lt"/>
                  </a:rPr>
                  <a:t>输入标题文本</a:t>
                </a:r>
              </a:p>
            </p:txBody>
          </p:sp>
          <p:sp>
            <p:nvSpPr>
              <p:cNvPr id="46" name="文本框 45"/>
              <p:cNvSpPr txBox="1"/>
              <p:nvPr/>
            </p:nvSpPr>
            <p:spPr>
              <a:xfrm>
                <a:off x="9253" y="4157"/>
                <a:ext cx="3996" cy="2179"/>
              </a:xfrm>
              <a:prstGeom prst="rect">
                <a:avLst/>
              </a:prstGeom>
              <a:noFill/>
            </p:spPr>
            <p:txBody>
              <a:bodyPr wrap="square" rtlCol="0">
                <a:spAutoFit/>
              </a:bodyPr>
              <a:lstStyle/>
              <a:p>
                <a:pPr algn="ctr">
                  <a:lnSpc>
                    <a:spcPct val="150000"/>
                  </a:lnSpc>
                </a:pPr>
                <a:r>
                  <a:rPr lang="zh-CN" altLang="en-US" sz="1400">
                    <a:solidFill>
                      <a:schemeClr val="tx1">
                        <a:lumMod val="65000"/>
                        <a:lumOff val="35000"/>
                      </a:schemeClr>
                    </a:solidFill>
                    <a:cs typeface="+mn-ea"/>
                    <a:sym typeface="+mn-lt"/>
                  </a:rPr>
                  <a:t>请在此处输入文本信息请在此处输入文本信息请在此处输入文本信息请在此处输入文本信息输入文本信息</a:t>
                </a:r>
              </a:p>
            </p:txBody>
          </p:sp>
        </p:grpSp>
        <p:grpSp>
          <p:nvGrpSpPr>
            <p:cNvPr id="47" name="组合 46"/>
            <p:cNvGrpSpPr/>
            <p:nvPr/>
          </p:nvGrpSpPr>
          <p:grpSpPr>
            <a:xfrm>
              <a:off x="9573" y="6115"/>
              <a:ext cx="3996" cy="2792"/>
              <a:chOff x="9253" y="3544"/>
              <a:chExt cx="3996" cy="2792"/>
            </a:xfrm>
          </p:grpSpPr>
          <p:sp>
            <p:nvSpPr>
              <p:cNvPr id="48" name="文本框 47"/>
              <p:cNvSpPr txBox="1"/>
              <p:nvPr/>
            </p:nvSpPr>
            <p:spPr>
              <a:xfrm>
                <a:off x="9661" y="3544"/>
                <a:ext cx="3180" cy="725"/>
              </a:xfrm>
              <a:prstGeom prst="rect">
                <a:avLst/>
              </a:prstGeom>
              <a:noFill/>
            </p:spPr>
            <p:txBody>
              <a:bodyPr wrap="square" rtlCol="0">
                <a:spAutoFit/>
              </a:bodyPr>
              <a:lstStyle/>
              <a:p>
                <a:pPr algn="ctr"/>
                <a:r>
                  <a:rPr lang="zh-CN" altLang="en-US" sz="2400">
                    <a:solidFill>
                      <a:srgbClr val="6E8C89"/>
                    </a:solidFill>
                    <a:cs typeface="+mn-ea"/>
                    <a:sym typeface="+mn-lt"/>
                  </a:rPr>
                  <a:t>输入标题文本</a:t>
                </a:r>
              </a:p>
            </p:txBody>
          </p:sp>
          <p:sp>
            <p:nvSpPr>
              <p:cNvPr id="49" name="文本框 48"/>
              <p:cNvSpPr txBox="1"/>
              <p:nvPr/>
            </p:nvSpPr>
            <p:spPr>
              <a:xfrm>
                <a:off x="9253" y="4157"/>
                <a:ext cx="3996" cy="2179"/>
              </a:xfrm>
              <a:prstGeom prst="rect">
                <a:avLst/>
              </a:prstGeom>
              <a:noFill/>
            </p:spPr>
            <p:txBody>
              <a:bodyPr wrap="square" rtlCol="0">
                <a:spAutoFit/>
              </a:bodyPr>
              <a:lstStyle/>
              <a:p>
                <a:pPr algn="ctr">
                  <a:lnSpc>
                    <a:spcPct val="150000"/>
                  </a:lnSpc>
                </a:pPr>
                <a:r>
                  <a:rPr lang="zh-CN" altLang="en-US" sz="1400">
                    <a:solidFill>
                      <a:schemeClr val="tx1">
                        <a:lumMod val="65000"/>
                        <a:lumOff val="35000"/>
                      </a:schemeClr>
                    </a:solidFill>
                    <a:cs typeface="+mn-ea"/>
                    <a:sym typeface="+mn-lt"/>
                  </a:rPr>
                  <a:t>请在此处输入文本信息请在此处输入文本信息请在此处输入文本信息请在此处输入文本信息输入文本信息</a:t>
                </a:r>
              </a:p>
            </p:txBody>
          </p:sp>
        </p:grpSp>
        <p:grpSp>
          <p:nvGrpSpPr>
            <p:cNvPr id="50" name="组合 49"/>
            <p:cNvGrpSpPr/>
            <p:nvPr/>
          </p:nvGrpSpPr>
          <p:grpSpPr>
            <a:xfrm>
              <a:off x="13639" y="6115"/>
              <a:ext cx="3996" cy="2792"/>
              <a:chOff x="9253" y="3544"/>
              <a:chExt cx="3996" cy="2792"/>
            </a:xfrm>
          </p:grpSpPr>
          <p:sp>
            <p:nvSpPr>
              <p:cNvPr id="51" name="文本框 50"/>
              <p:cNvSpPr txBox="1"/>
              <p:nvPr/>
            </p:nvSpPr>
            <p:spPr>
              <a:xfrm>
                <a:off x="9661" y="3544"/>
                <a:ext cx="3180" cy="725"/>
              </a:xfrm>
              <a:prstGeom prst="rect">
                <a:avLst/>
              </a:prstGeom>
              <a:noFill/>
            </p:spPr>
            <p:txBody>
              <a:bodyPr wrap="square" rtlCol="0">
                <a:spAutoFit/>
              </a:bodyPr>
              <a:lstStyle/>
              <a:p>
                <a:pPr algn="ctr"/>
                <a:r>
                  <a:rPr lang="zh-CN" altLang="en-US" sz="2400">
                    <a:solidFill>
                      <a:srgbClr val="6E8C89"/>
                    </a:solidFill>
                    <a:cs typeface="+mn-ea"/>
                    <a:sym typeface="+mn-lt"/>
                  </a:rPr>
                  <a:t>输入标题文本</a:t>
                </a:r>
              </a:p>
            </p:txBody>
          </p:sp>
          <p:sp>
            <p:nvSpPr>
              <p:cNvPr id="52" name="文本框 51"/>
              <p:cNvSpPr txBox="1"/>
              <p:nvPr/>
            </p:nvSpPr>
            <p:spPr>
              <a:xfrm>
                <a:off x="9253" y="4157"/>
                <a:ext cx="3996" cy="2179"/>
              </a:xfrm>
              <a:prstGeom prst="rect">
                <a:avLst/>
              </a:prstGeom>
              <a:noFill/>
            </p:spPr>
            <p:txBody>
              <a:bodyPr wrap="square" rtlCol="0">
                <a:spAutoFit/>
              </a:bodyPr>
              <a:lstStyle/>
              <a:p>
                <a:pPr algn="ctr">
                  <a:lnSpc>
                    <a:spcPct val="150000"/>
                  </a:lnSpc>
                </a:pPr>
                <a:r>
                  <a:rPr lang="zh-CN" altLang="en-US" sz="1400">
                    <a:solidFill>
                      <a:schemeClr val="tx1">
                        <a:lumMod val="65000"/>
                        <a:lumOff val="35000"/>
                      </a:schemeClr>
                    </a:solidFill>
                    <a:cs typeface="+mn-ea"/>
                    <a:sym typeface="+mn-lt"/>
                  </a:rPr>
                  <a:t>请在此处输入文本信息请在此处输入文本信息请在此处输入文本信息请在此处输入文本信息输入文本信息</a:t>
                </a:r>
              </a:p>
            </p:txBody>
          </p:sp>
        </p:grpSp>
        <p:grpSp>
          <p:nvGrpSpPr>
            <p:cNvPr id="53" name="组合 52"/>
            <p:cNvGrpSpPr/>
            <p:nvPr/>
          </p:nvGrpSpPr>
          <p:grpSpPr>
            <a:xfrm>
              <a:off x="6123" y="2925"/>
              <a:ext cx="2765" cy="2766"/>
              <a:chOff x="14185" y="3102"/>
              <a:chExt cx="3351" cy="3351"/>
            </a:xfrm>
          </p:grpSpPr>
          <p:sp>
            <p:nvSpPr>
              <p:cNvPr id="54" name="BackShape"/>
              <p:cNvSpPr/>
              <p:nvPr/>
            </p:nvSpPr>
            <p:spPr>
              <a:xfrm>
                <a:off x="14297" y="3215"/>
                <a:ext cx="3125" cy="3125"/>
              </a:xfrm>
              <a:prstGeom prst="ellipse">
                <a:avLst/>
              </a:prstGeom>
              <a:solidFill>
                <a:srgbClr val="DCE0D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solidFill>
                    <a:srgbClr val="7F7F7F"/>
                  </a:solidFill>
                  <a:cs typeface="+mn-ea"/>
                  <a:sym typeface="+mn-lt"/>
                </a:endParaRPr>
              </a:p>
            </p:txBody>
          </p:sp>
          <p:sp>
            <p:nvSpPr>
              <p:cNvPr id="55" name="ValueShape"/>
              <p:cNvSpPr/>
              <p:nvPr/>
            </p:nvSpPr>
            <p:spPr>
              <a:xfrm>
                <a:off x="14185" y="3102"/>
                <a:ext cx="3351" cy="3351"/>
              </a:xfrm>
              <a:prstGeom prst="pie">
                <a:avLst>
                  <a:gd name="adj1" fmla="val 16200000"/>
                  <a:gd name="adj2" fmla="val 8160774"/>
                </a:avLst>
              </a:prstGeom>
              <a:solidFill>
                <a:srgbClr val="98B6A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solidFill>
                    <a:srgbClr val="7F7F7F"/>
                  </a:solidFill>
                  <a:cs typeface="+mn-ea"/>
                  <a:sym typeface="+mn-lt"/>
                </a:endParaRPr>
              </a:p>
            </p:txBody>
          </p:sp>
          <p:sp>
            <p:nvSpPr>
              <p:cNvPr id="56" name="ValueBack"/>
              <p:cNvSpPr/>
              <p:nvPr/>
            </p:nvSpPr>
            <p:spPr>
              <a:xfrm>
                <a:off x="14832" y="3750"/>
                <a:ext cx="2055" cy="2055"/>
              </a:xfrm>
              <a:prstGeom prst="ellipse">
                <a:avLst/>
              </a:prstGeom>
              <a:solidFill>
                <a:schemeClr val="bg1"/>
              </a:solidFill>
              <a:ln w="127000">
                <a:solidFill>
                  <a:srgbClr val="C8CECD"/>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solidFill>
                    <a:srgbClr val="7F7F7F"/>
                  </a:solidFill>
                  <a:cs typeface="+mn-ea"/>
                  <a:sym typeface="+mn-lt"/>
                </a:endParaRPr>
              </a:p>
            </p:txBody>
          </p:sp>
          <p:sp>
            <p:nvSpPr>
              <p:cNvPr id="57" name="文本框 56"/>
              <p:cNvSpPr txBox="1"/>
              <p:nvPr/>
            </p:nvSpPr>
            <p:spPr>
              <a:xfrm>
                <a:off x="14937" y="4337"/>
                <a:ext cx="1785" cy="878"/>
              </a:xfrm>
              <a:prstGeom prst="rect">
                <a:avLst/>
              </a:prstGeom>
              <a:noFill/>
            </p:spPr>
            <p:txBody>
              <a:bodyPr wrap="square" rtlCol="0">
                <a:spAutoFit/>
              </a:bodyPr>
              <a:lstStyle/>
              <a:p>
                <a:pPr algn="ctr"/>
                <a:r>
                  <a:rPr lang="en-US" altLang="zh-CN" sz="2400">
                    <a:solidFill>
                      <a:srgbClr val="6E8C89"/>
                    </a:solidFill>
                    <a:cs typeface="+mn-ea"/>
                    <a:sym typeface="+mn-lt"/>
                  </a:rPr>
                  <a:t>62%</a:t>
                </a:r>
              </a:p>
            </p:txBody>
          </p:sp>
        </p:grpSp>
      </p:grpSp>
    </p:spTree>
    <p:custDataLst>
      <p:tags r:id="rId1"/>
    </p:custDataLst>
  </p:cSld>
  <p:clrMapOvr>
    <a:masterClrMapping/>
  </p:clrMapOvr>
  <p:transition advTm="3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3F2F0"/>
        </a:solidFill>
        <a:effectLst/>
      </p:bgPr>
    </p:bg>
    <p:spTree>
      <p:nvGrpSpPr>
        <p:cNvPr id="1" name=""/>
        <p:cNvGrpSpPr/>
        <p:nvPr/>
      </p:nvGrpSpPr>
      <p:grpSpPr>
        <a:xfrm>
          <a:off x="0" y="0"/>
          <a:ext cx="0" cy="0"/>
          <a:chOff x="0" y="0"/>
          <a:chExt cx="0" cy="0"/>
        </a:xfrm>
      </p:grpSpPr>
      <p:grpSp>
        <p:nvGrpSpPr>
          <p:cNvPr id="13" name="组合 12"/>
          <p:cNvGrpSpPr/>
          <p:nvPr/>
        </p:nvGrpSpPr>
        <p:grpSpPr>
          <a:xfrm>
            <a:off x="1713230" y="969963"/>
            <a:ext cx="8765540" cy="4918075"/>
            <a:chOff x="3080" y="1785"/>
            <a:chExt cx="13242" cy="7430"/>
          </a:xfrm>
        </p:grpSpPr>
        <p:sp>
          <p:nvSpPr>
            <p:cNvPr id="11" name="矩形 10"/>
            <p:cNvSpPr/>
            <p:nvPr/>
          </p:nvSpPr>
          <p:spPr>
            <a:xfrm>
              <a:off x="3080" y="1785"/>
              <a:ext cx="13042" cy="7230"/>
            </a:xfrm>
            <a:prstGeom prst="rect">
              <a:avLst/>
            </a:prstGeom>
            <a:noFill/>
            <a:ln>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矩形 11"/>
            <p:cNvSpPr/>
            <p:nvPr/>
          </p:nvSpPr>
          <p:spPr>
            <a:xfrm>
              <a:off x="3280" y="1985"/>
              <a:ext cx="13042" cy="7230"/>
            </a:xfrm>
            <a:prstGeom prst="rect">
              <a:avLst/>
            </a:prstGeom>
            <a:noFill/>
            <a:ln>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pic>
        <p:nvPicPr>
          <p:cNvPr id="6" name="图片 5" descr="121"/>
          <p:cNvPicPr>
            <a:picLocks noChangeAspect="1"/>
          </p:cNvPicPr>
          <p:nvPr/>
        </p:nvPicPr>
        <p:blipFill>
          <a:blip r:embed="rId3" cstate="screen">
            <a:extLst>
              <a:ext uri="{28A0092B-C50C-407E-A947-70E740481C1C}">
                <a14:useLocalDpi xmlns:a14="http://schemas.microsoft.com/office/drawing/2010/main"/>
              </a:ext>
            </a:extLst>
          </a:blip>
          <a:srcRect r="-778"/>
          <a:stretch>
            <a:fillRect/>
          </a:stretch>
        </p:blipFill>
        <p:spPr>
          <a:xfrm flipH="1" flipV="1">
            <a:off x="-25400" y="0"/>
            <a:ext cx="3256915" cy="5894705"/>
          </a:xfrm>
          <a:prstGeom prst="rect">
            <a:avLst/>
          </a:prstGeom>
        </p:spPr>
      </p:pic>
      <p:pic>
        <p:nvPicPr>
          <p:cNvPr id="2" name="图片 1" descr="121"/>
          <p:cNvPicPr>
            <a:picLocks noChangeAspect="1"/>
          </p:cNvPicPr>
          <p:nvPr/>
        </p:nvPicPr>
        <p:blipFill>
          <a:blip r:embed="rId4" cstate="screen">
            <a:extLst>
              <a:ext uri="{28A0092B-C50C-407E-A947-70E740481C1C}">
                <a14:useLocalDpi xmlns:a14="http://schemas.microsoft.com/office/drawing/2010/main"/>
              </a:ext>
            </a:extLst>
          </a:blip>
          <a:srcRect r="-778"/>
          <a:stretch>
            <a:fillRect/>
          </a:stretch>
        </p:blipFill>
        <p:spPr>
          <a:xfrm>
            <a:off x="9649460" y="2256155"/>
            <a:ext cx="2542540" cy="4601845"/>
          </a:xfrm>
          <a:prstGeom prst="rect">
            <a:avLst/>
          </a:prstGeom>
        </p:spPr>
      </p:pic>
      <p:pic>
        <p:nvPicPr>
          <p:cNvPr id="5" name="图片 4" descr="121"/>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3752850" y="5309235"/>
            <a:ext cx="5110480" cy="1548765"/>
          </a:xfrm>
          <a:prstGeom prst="rect">
            <a:avLst/>
          </a:prstGeom>
        </p:spPr>
      </p:pic>
      <p:pic>
        <p:nvPicPr>
          <p:cNvPr id="3" name="图片 2" descr="121"/>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flipH="1">
            <a:off x="7024370" y="0"/>
            <a:ext cx="5167630" cy="1455420"/>
          </a:xfrm>
          <a:prstGeom prst="rect">
            <a:avLst/>
          </a:prstGeom>
        </p:spPr>
      </p:pic>
      <p:grpSp>
        <p:nvGrpSpPr>
          <p:cNvPr id="9" name="组合 8"/>
          <p:cNvGrpSpPr/>
          <p:nvPr/>
        </p:nvGrpSpPr>
        <p:grpSpPr>
          <a:xfrm>
            <a:off x="2576830" y="2008505"/>
            <a:ext cx="7038340" cy="2804795"/>
            <a:chOff x="4037" y="2948"/>
            <a:chExt cx="11084" cy="4417"/>
          </a:xfrm>
        </p:grpSpPr>
        <p:sp>
          <p:nvSpPr>
            <p:cNvPr id="7" name="文本框 6"/>
            <p:cNvSpPr txBox="1"/>
            <p:nvPr/>
          </p:nvSpPr>
          <p:spPr>
            <a:xfrm>
              <a:off x="6590" y="2948"/>
              <a:ext cx="5979" cy="1598"/>
            </a:xfrm>
            <a:prstGeom prst="rect">
              <a:avLst/>
            </a:prstGeom>
            <a:noFill/>
          </p:spPr>
          <p:txBody>
            <a:bodyPr wrap="square" rtlCol="0">
              <a:spAutoFit/>
            </a:bodyPr>
            <a:lstStyle/>
            <a:p>
              <a:pPr algn="ctr"/>
              <a:r>
                <a:rPr lang="en-US" altLang="zh-CN" sz="6000">
                  <a:solidFill>
                    <a:schemeClr val="tx1">
                      <a:lumMod val="75000"/>
                      <a:lumOff val="25000"/>
                    </a:schemeClr>
                  </a:solidFill>
                  <a:cs typeface="+mn-ea"/>
                  <a:sym typeface="+mn-lt"/>
                </a:rPr>
                <a:t>PART 03</a:t>
              </a:r>
            </a:p>
          </p:txBody>
        </p:sp>
        <p:sp>
          <p:nvSpPr>
            <p:cNvPr id="10" name="文本框 9"/>
            <p:cNvSpPr txBox="1"/>
            <p:nvPr/>
          </p:nvSpPr>
          <p:spPr>
            <a:xfrm>
              <a:off x="4037" y="4699"/>
              <a:ext cx="11084" cy="1743"/>
            </a:xfrm>
            <a:prstGeom prst="rect">
              <a:avLst/>
            </a:prstGeom>
            <a:noFill/>
          </p:spPr>
          <p:txBody>
            <a:bodyPr wrap="square" rtlCol="0">
              <a:spAutoFit/>
            </a:bodyPr>
            <a:lstStyle>
              <a:defPPr>
                <a:defRPr lang="zh-CN"/>
              </a:defPPr>
              <a:lvl1pPr algn="dist">
                <a:defRPr sz="6600" b="1">
                  <a:solidFill>
                    <a:srgbClr val="6E8C89"/>
                  </a:solidFill>
                  <a:latin typeface="Arial"/>
                  <a:ea typeface="微软雅黑"/>
                  <a:cs typeface="思源宋体 CN Light" panose="02020300000000000000" charset="-122"/>
                </a:defRPr>
              </a:lvl1pPr>
            </a:lstStyle>
            <a:p>
              <a:r>
                <a:rPr lang="zh-CN" altLang="en-US" dirty="0">
                  <a:latin typeface="+mn-lt"/>
                  <a:ea typeface="+mn-ea"/>
                  <a:cs typeface="+mn-ea"/>
                  <a:sym typeface="+mn-lt"/>
                </a:rPr>
                <a:t>工作不足之处</a:t>
              </a:r>
            </a:p>
          </p:txBody>
        </p:sp>
        <p:sp>
          <p:nvSpPr>
            <p:cNvPr id="38" name="文本框 37"/>
            <p:cNvSpPr txBox="1"/>
            <p:nvPr/>
          </p:nvSpPr>
          <p:spPr>
            <a:xfrm>
              <a:off x="4037" y="6262"/>
              <a:ext cx="11084" cy="1103"/>
            </a:xfrm>
            <a:prstGeom prst="rect">
              <a:avLst/>
            </a:prstGeom>
            <a:noFill/>
          </p:spPr>
          <p:txBody>
            <a:bodyPr wrap="square" rtlCol="0">
              <a:spAutoFit/>
            </a:bodyPr>
            <a:lstStyle/>
            <a:p>
              <a:pPr algn="ctr">
                <a:lnSpc>
                  <a:spcPct val="150000"/>
                </a:lnSpc>
              </a:pPr>
              <a:r>
                <a:rPr lang="zh-CN" altLang="en-US" sz="1400">
                  <a:solidFill>
                    <a:schemeClr val="bg1">
                      <a:lumMod val="50000"/>
                    </a:schemeClr>
                  </a:solidFill>
                  <a:cs typeface="+mn-ea"/>
                  <a:sym typeface="+mn-lt"/>
                </a:rPr>
                <a:t>Please enter text content</a:t>
              </a:r>
              <a:r>
                <a:rPr lang="en-US" altLang="zh-CN" sz="1400">
                  <a:solidFill>
                    <a:schemeClr val="bg1">
                      <a:lumMod val="50000"/>
                    </a:schemeClr>
                  </a:solidFill>
                  <a:cs typeface="+mn-ea"/>
                  <a:sym typeface="+mn-lt"/>
                </a:rPr>
                <a:t>.</a:t>
              </a:r>
              <a:r>
                <a:rPr lang="zh-CN" altLang="en-US" sz="1400">
                  <a:solidFill>
                    <a:schemeClr val="bg1">
                      <a:lumMod val="50000"/>
                    </a:schemeClr>
                  </a:solidFill>
                  <a:cs typeface="+mn-ea"/>
                  <a:sym typeface="+mn-lt"/>
                </a:rPr>
                <a:t>Please enter text content</a:t>
              </a:r>
              <a:r>
                <a:rPr lang="en-US" altLang="zh-CN" sz="1400">
                  <a:solidFill>
                    <a:schemeClr val="bg1">
                      <a:lumMod val="50000"/>
                    </a:schemeClr>
                  </a:solidFill>
                  <a:cs typeface="+mn-ea"/>
                  <a:sym typeface="+mn-lt"/>
                </a:rPr>
                <a:t>.</a:t>
              </a:r>
              <a:r>
                <a:rPr lang="zh-CN" altLang="en-US" sz="1400">
                  <a:solidFill>
                    <a:schemeClr val="bg1">
                      <a:lumMod val="50000"/>
                    </a:schemeClr>
                  </a:solidFill>
                  <a:cs typeface="+mn-ea"/>
                  <a:sym typeface="+mn-lt"/>
                </a:rPr>
                <a:t>Please enter text content</a:t>
              </a:r>
              <a:r>
                <a:rPr lang="en-US" altLang="zh-CN" sz="1400">
                  <a:solidFill>
                    <a:schemeClr val="bg1">
                      <a:lumMod val="50000"/>
                    </a:schemeClr>
                  </a:solidFill>
                  <a:cs typeface="+mn-ea"/>
                  <a:sym typeface="+mn-lt"/>
                </a:rPr>
                <a:t>.</a:t>
              </a:r>
            </a:p>
            <a:p>
              <a:pPr algn="ctr">
                <a:lnSpc>
                  <a:spcPct val="150000"/>
                </a:lnSpc>
              </a:pPr>
              <a:r>
                <a:rPr lang="zh-CN" altLang="en-US" sz="1400">
                  <a:solidFill>
                    <a:schemeClr val="bg1">
                      <a:lumMod val="50000"/>
                    </a:schemeClr>
                  </a:solidFill>
                  <a:cs typeface="+mn-ea"/>
                  <a:sym typeface="+mn-lt"/>
                </a:rPr>
                <a:t>Please enter text content</a:t>
              </a:r>
              <a:r>
                <a:rPr lang="en-US" altLang="zh-CN" sz="1400">
                  <a:solidFill>
                    <a:schemeClr val="bg1">
                      <a:lumMod val="50000"/>
                    </a:schemeClr>
                  </a:solidFill>
                  <a:cs typeface="+mn-ea"/>
                  <a:sym typeface="+mn-lt"/>
                </a:rPr>
                <a:t>.</a:t>
              </a:r>
              <a:r>
                <a:rPr lang="zh-CN" altLang="en-US" sz="1400">
                  <a:solidFill>
                    <a:schemeClr val="bg1">
                      <a:lumMod val="50000"/>
                    </a:schemeClr>
                  </a:solidFill>
                  <a:cs typeface="+mn-ea"/>
                  <a:sym typeface="+mn-lt"/>
                </a:rPr>
                <a:t>Please enter text content</a:t>
              </a:r>
              <a:r>
                <a:rPr lang="en-US" altLang="zh-CN" sz="1400">
                  <a:solidFill>
                    <a:schemeClr val="bg1">
                      <a:lumMod val="50000"/>
                    </a:schemeClr>
                  </a:solidFill>
                  <a:cs typeface="+mn-ea"/>
                  <a:sym typeface="+mn-lt"/>
                </a:rPr>
                <a:t>.</a:t>
              </a:r>
            </a:p>
          </p:txBody>
        </p:sp>
      </p:grpSp>
    </p:spTree>
    <p:custDataLst>
      <p:tags r:id="rId1"/>
    </p:custDataLst>
  </p:cSld>
  <p:clrMapOvr>
    <a:masterClrMapping/>
  </p:clrMapOvr>
  <p:transition advTm="3000">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3"/>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4428490" y="567690"/>
            <a:ext cx="3284855" cy="727710"/>
            <a:chOff x="7074" y="894"/>
            <a:chExt cx="5173" cy="1146"/>
          </a:xfrm>
        </p:grpSpPr>
        <p:sp>
          <p:nvSpPr>
            <p:cNvPr id="10" name="文本框 9"/>
            <p:cNvSpPr txBox="1"/>
            <p:nvPr/>
          </p:nvSpPr>
          <p:spPr>
            <a:xfrm>
              <a:off x="7543" y="970"/>
              <a:ext cx="4235" cy="919"/>
            </a:xfrm>
            <a:prstGeom prst="rect">
              <a:avLst/>
            </a:prstGeom>
            <a:noFill/>
          </p:spPr>
          <p:txBody>
            <a:bodyPr wrap="square" rtlCol="0">
              <a:spAutoFit/>
            </a:bodyPr>
            <a:lstStyle/>
            <a:p>
              <a:pPr algn="l"/>
              <a:r>
                <a:rPr lang="zh-CN" altLang="en-US" sz="3200">
                  <a:solidFill>
                    <a:schemeClr val="tx1">
                      <a:lumMod val="85000"/>
                      <a:lumOff val="15000"/>
                    </a:schemeClr>
                  </a:solidFill>
                  <a:cs typeface="+mn-ea"/>
                  <a:sym typeface="+mn-lt"/>
                </a:rPr>
                <a:t>工作不足之处</a:t>
              </a:r>
            </a:p>
          </p:txBody>
        </p:sp>
        <p:sp>
          <p:nvSpPr>
            <p:cNvPr id="11" name="半闭框 10"/>
            <p:cNvSpPr/>
            <p:nvPr/>
          </p:nvSpPr>
          <p:spPr>
            <a:xfrm>
              <a:off x="7074" y="894"/>
              <a:ext cx="628" cy="628"/>
            </a:xfrm>
            <a:prstGeom prst="halfFrame">
              <a:avLst>
                <a:gd name="adj1" fmla="val 19236"/>
                <a:gd name="adj2" fmla="val 19236"/>
              </a:avLst>
            </a:prstGeom>
            <a:noFill/>
            <a:ln w="19050">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12" name="半闭框 11"/>
            <p:cNvSpPr/>
            <p:nvPr/>
          </p:nvSpPr>
          <p:spPr>
            <a:xfrm flipH="1" flipV="1">
              <a:off x="11619" y="1412"/>
              <a:ext cx="628" cy="628"/>
            </a:xfrm>
            <a:prstGeom prst="halfFrame">
              <a:avLst>
                <a:gd name="adj1" fmla="val 19236"/>
                <a:gd name="adj2" fmla="val 19236"/>
              </a:avLst>
            </a:prstGeom>
            <a:noFill/>
            <a:ln w="19050">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grpSp>
      <p:grpSp>
        <p:nvGrpSpPr>
          <p:cNvPr id="2" name="组合 1"/>
          <p:cNvGrpSpPr/>
          <p:nvPr/>
        </p:nvGrpSpPr>
        <p:grpSpPr>
          <a:xfrm>
            <a:off x="911860" y="2102485"/>
            <a:ext cx="10384790" cy="3345180"/>
            <a:chOff x="1436" y="3311"/>
            <a:chExt cx="16354" cy="5268"/>
          </a:xfrm>
        </p:grpSpPr>
        <p:sp>
          <p:nvSpPr>
            <p:cNvPr id="3" name="矩形 2"/>
            <p:cNvSpPr/>
            <p:nvPr/>
          </p:nvSpPr>
          <p:spPr>
            <a:xfrm>
              <a:off x="1436" y="3938"/>
              <a:ext cx="4700" cy="4014"/>
            </a:xfrm>
            <a:prstGeom prst="rect">
              <a:avLst/>
            </a:prstGeom>
            <a:solidFill>
              <a:srgbClr val="C8CE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cs typeface="+mn-ea"/>
                <a:sym typeface="+mn-lt"/>
              </a:endParaRPr>
            </a:p>
          </p:txBody>
        </p:sp>
        <p:sp>
          <p:nvSpPr>
            <p:cNvPr id="18" name="矩形 17"/>
            <p:cNvSpPr/>
            <p:nvPr/>
          </p:nvSpPr>
          <p:spPr>
            <a:xfrm>
              <a:off x="13296" y="3938"/>
              <a:ext cx="4494" cy="4014"/>
            </a:xfrm>
            <a:prstGeom prst="rect">
              <a:avLst/>
            </a:prstGeom>
            <a:solidFill>
              <a:srgbClr val="98B6A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cs typeface="+mn-ea"/>
                <a:sym typeface="+mn-lt"/>
              </a:endParaRPr>
            </a:p>
          </p:txBody>
        </p:sp>
        <p:grpSp>
          <p:nvGrpSpPr>
            <p:cNvPr id="23" name="组合 22"/>
            <p:cNvGrpSpPr/>
            <p:nvPr/>
          </p:nvGrpSpPr>
          <p:grpSpPr>
            <a:xfrm>
              <a:off x="6535" y="3311"/>
              <a:ext cx="6362" cy="5268"/>
              <a:chOff x="6419" y="3545"/>
              <a:chExt cx="6362" cy="5268"/>
            </a:xfrm>
          </p:grpSpPr>
          <p:sp>
            <p:nvSpPr>
              <p:cNvPr id="4" name="矩形: 圆角 12"/>
              <p:cNvSpPr/>
              <p:nvPr/>
            </p:nvSpPr>
            <p:spPr>
              <a:xfrm flipH="1">
                <a:off x="6419" y="7778"/>
                <a:ext cx="6361" cy="1035"/>
              </a:xfrm>
              <a:prstGeom prst="roundRect">
                <a:avLst>
                  <a:gd name="adj" fmla="val 0"/>
                </a:avLst>
              </a:prstGeom>
              <a:solidFill>
                <a:srgbClr val="98B6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pic>
            <p:nvPicPr>
              <p:cNvPr id="7" name="图片 6" descr="D:\千库网\素材\商业风\千库网_人物手写简历摄影图_摄影图编号54369.jpg千库网_人物手写简历摄影图_摄影图编号54369"/>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6419" y="3545"/>
                <a:ext cx="6362" cy="4246"/>
              </a:xfrm>
              <a:prstGeom prst="rect">
                <a:avLst/>
              </a:prstGeom>
            </p:spPr>
          </p:pic>
        </p:grpSp>
        <p:grpSp>
          <p:nvGrpSpPr>
            <p:cNvPr id="6" name="组合 5"/>
            <p:cNvGrpSpPr/>
            <p:nvPr/>
          </p:nvGrpSpPr>
          <p:grpSpPr>
            <a:xfrm>
              <a:off x="1788" y="4549"/>
              <a:ext cx="3996" cy="2792"/>
              <a:chOff x="9253" y="3544"/>
              <a:chExt cx="3996" cy="2792"/>
            </a:xfrm>
          </p:grpSpPr>
          <p:sp>
            <p:nvSpPr>
              <p:cNvPr id="24" name="文本框 23"/>
              <p:cNvSpPr txBox="1"/>
              <p:nvPr/>
            </p:nvSpPr>
            <p:spPr>
              <a:xfrm>
                <a:off x="9661" y="3544"/>
                <a:ext cx="3180" cy="725"/>
              </a:xfrm>
              <a:prstGeom prst="rect">
                <a:avLst/>
              </a:prstGeom>
              <a:noFill/>
            </p:spPr>
            <p:txBody>
              <a:bodyPr wrap="square" rtlCol="0">
                <a:spAutoFit/>
              </a:bodyPr>
              <a:lstStyle/>
              <a:p>
                <a:pPr algn="ctr"/>
                <a:r>
                  <a:rPr lang="zh-CN" altLang="en-US" sz="2400">
                    <a:solidFill>
                      <a:schemeClr val="bg1"/>
                    </a:solidFill>
                    <a:cs typeface="+mn-ea"/>
                    <a:sym typeface="+mn-lt"/>
                  </a:rPr>
                  <a:t>输入标题文本</a:t>
                </a:r>
              </a:p>
            </p:txBody>
          </p:sp>
          <p:sp>
            <p:nvSpPr>
              <p:cNvPr id="25" name="文本框 24"/>
              <p:cNvSpPr txBox="1"/>
              <p:nvPr/>
            </p:nvSpPr>
            <p:spPr>
              <a:xfrm>
                <a:off x="9253" y="4157"/>
                <a:ext cx="3996" cy="2179"/>
              </a:xfrm>
              <a:prstGeom prst="rect">
                <a:avLst/>
              </a:prstGeom>
              <a:noFill/>
            </p:spPr>
            <p:txBody>
              <a:bodyPr wrap="square" rtlCol="0">
                <a:spAutoFit/>
              </a:bodyPr>
              <a:lstStyle/>
              <a:p>
                <a:pPr algn="ctr">
                  <a:lnSpc>
                    <a:spcPct val="150000"/>
                  </a:lnSpc>
                </a:pPr>
                <a:r>
                  <a:rPr lang="zh-CN" altLang="en-US" sz="1400">
                    <a:solidFill>
                      <a:schemeClr val="bg1"/>
                    </a:solidFill>
                    <a:cs typeface="+mn-ea"/>
                    <a:sym typeface="+mn-lt"/>
                  </a:rPr>
                  <a:t>请在此处输入文本信息请在此处输入文本信息请在此处输入文本信息请在此处输入文本信息输入文本信息</a:t>
                </a:r>
              </a:p>
            </p:txBody>
          </p:sp>
        </p:grpSp>
        <p:grpSp>
          <p:nvGrpSpPr>
            <p:cNvPr id="14" name="组合 13"/>
            <p:cNvGrpSpPr/>
            <p:nvPr/>
          </p:nvGrpSpPr>
          <p:grpSpPr>
            <a:xfrm>
              <a:off x="13545" y="4549"/>
              <a:ext cx="3996" cy="2792"/>
              <a:chOff x="9253" y="3544"/>
              <a:chExt cx="3996" cy="2792"/>
            </a:xfrm>
          </p:grpSpPr>
          <p:sp>
            <p:nvSpPr>
              <p:cNvPr id="15" name="文本框 14"/>
              <p:cNvSpPr txBox="1"/>
              <p:nvPr/>
            </p:nvSpPr>
            <p:spPr>
              <a:xfrm>
                <a:off x="9661" y="3544"/>
                <a:ext cx="3180" cy="725"/>
              </a:xfrm>
              <a:prstGeom prst="rect">
                <a:avLst/>
              </a:prstGeom>
              <a:noFill/>
            </p:spPr>
            <p:txBody>
              <a:bodyPr wrap="square" rtlCol="0">
                <a:spAutoFit/>
              </a:bodyPr>
              <a:lstStyle/>
              <a:p>
                <a:pPr algn="ctr"/>
                <a:r>
                  <a:rPr lang="zh-CN" altLang="en-US" sz="2400">
                    <a:solidFill>
                      <a:schemeClr val="bg1"/>
                    </a:solidFill>
                    <a:cs typeface="+mn-ea"/>
                    <a:sym typeface="+mn-lt"/>
                  </a:rPr>
                  <a:t>输入标题文本</a:t>
                </a:r>
              </a:p>
            </p:txBody>
          </p:sp>
          <p:sp>
            <p:nvSpPr>
              <p:cNvPr id="16" name="文本框 15"/>
              <p:cNvSpPr txBox="1"/>
              <p:nvPr/>
            </p:nvSpPr>
            <p:spPr>
              <a:xfrm>
                <a:off x="9253" y="4157"/>
                <a:ext cx="3996" cy="2179"/>
              </a:xfrm>
              <a:prstGeom prst="rect">
                <a:avLst/>
              </a:prstGeom>
              <a:noFill/>
            </p:spPr>
            <p:txBody>
              <a:bodyPr wrap="square" rtlCol="0">
                <a:spAutoFit/>
              </a:bodyPr>
              <a:lstStyle/>
              <a:p>
                <a:pPr algn="ctr">
                  <a:lnSpc>
                    <a:spcPct val="150000"/>
                  </a:lnSpc>
                </a:pPr>
                <a:r>
                  <a:rPr lang="zh-CN" altLang="en-US" sz="1400">
                    <a:solidFill>
                      <a:schemeClr val="bg1"/>
                    </a:solidFill>
                    <a:cs typeface="+mn-ea"/>
                    <a:sym typeface="+mn-lt"/>
                  </a:rPr>
                  <a:t>请在此处输入文本信息请在此处输入文本信息请在此处输入文本信息请在此处输入文本信息输入文本信息</a:t>
                </a:r>
              </a:p>
            </p:txBody>
          </p:sp>
        </p:grpSp>
      </p:grpSp>
    </p:spTree>
    <p:custDataLst>
      <p:tags r:id="rId1"/>
    </p:custDataLst>
  </p:cSld>
  <p:clrMapOvr>
    <a:masterClrMapping/>
  </p:clrMapOvr>
  <p:transition advTm="3000">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4428490" y="567690"/>
            <a:ext cx="3284855" cy="727710"/>
            <a:chOff x="7074" y="894"/>
            <a:chExt cx="5173" cy="1146"/>
          </a:xfrm>
        </p:grpSpPr>
        <p:sp>
          <p:nvSpPr>
            <p:cNvPr id="10" name="文本框 9"/>
            <p:cNvSpPr txBox="1"/>
            <p:nvPr/>
          </p:nvSpPr>
          <p:spPr>
            <a:xfrm>
              <a:off x="7543" y="970"/>
              <a:ext cx="4235" cy="919"/>
            </a:xfrm>
            <a:prstGeom prst="rect">
              <a:avLst/>
            </a:prstGeom>
            <a:noFill/>
          </p:spPr>
          <p:txBody>
            <a:bodyPr wrap="square" rtlCol="0">
              <a:spAutoFit/>
            </a:bodyPr>
            <a:lstStyle/>
            <a:p>
              <a:pPr algn="l"/>
              <a:r>
                <a:rPr lang="zh-CN" altLang="en-US" sz="3200">
                  <a:solidFill>
                    <a:schemeClr val="tx1">
                      <a:lumMod val="85000"/>
                      <a:lumOff val="15000"/>
                    </a:schemeClr>
                  </a:solidFill>
                  <a:cs typeface="+mn-ea"/>
                  <a:sym typeface="+mn-lt"/>
                </a:rPr>
                <a:t>工作不足之处</a:t>
              </a:r>
            </a:p>
          </p:txBody>
        </p:sp>
        <p:sp>
          <p:nvSpPr>
            <p:cNvPr id="11" name="半闭框 10"/>
            <p:cNvSpPr/>
            <p:nvPr/>
          </p:nvSpPr>
          <p:spPr>
            <a:xfrm>
              <a:off x="7074" y="894"/>
              <a:ext cx="628" cy="628"/>
            </a:xfrm>
            <a:prstGeom prst="halfFrame">
              <a:avLst>
                <a:gd name="adj1" fmla="val 19236"/>
                <a:gd name="adj2" fmla="val 19236"/>
              </a:avLst>
            </a:prstGeom>
            <a:noFill/>
            <a:ln w="19050">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12" name="半闭框 11"/>
            <p:cNvSpPr/>
            <p:nvPr/>
          </p:nvSpPr>
          <p:spPr>
            <a:xfrm flipH="1" flipV="1">
              <a:off x="11619" y="1412"/>
              <a:ext cx="628" cy="628"/>
            </a:xfrm>
            <a:prstGeom prst="halfFrame">
              <a:avLst>
                <a:gd name="adj1" fmla="val 19236"/>
                <a:gd name="adj2" fmla="val 19236"/>
              </a:avLst>
            </a:prstGeom>
            <a:noFill/>
            <a:ln w="19050">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grpSp>
      <p:grpSp>
        <p:nvGrpSpPr>
          <p:cNvPr id="3" name="组合 2"/>
          <p:cNvGrpSpPr/>
          <p:nvPr/>
        </p:nvGrpSpPr>
        <p:grpSpPr>
          <a:xfrm>
            <a:off x="803275" y="2078990"/>
            <a:ext cx="10554970" cy="3424555"/>
            <a:chOff x="1265" y="3274"/>
            <a:chExt cx="16622" cy="5393"/>
          </a:xfrm>
        </p:grpSpPr>
        <p:sp>
          <p:nvSpPr>
            <p:cNvPr id="2" name="椭圆 1"/>
            <p:cNvSpPr/>
            <p:nvPr/>
          </p:nvSpPr>
          <p:spPr>
            <a:xfrm>
              <a:off x="6947" y="3392"/>
              <a:ext cx="2906" cy="2906"/>
            </a:xfrm>
            <a:prstGeom prst="ellipse">
              <a:avLst/>
            </a:prstGeom>
            <a:solidFill>
              <a:srgbClr val="98B6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椭圆 6"/>
            <p:cNvSpPr/>
            <p:nvPr/>
          </p:nvSpPr>
          <p:spPr>
            <a:xfrm>
              <a:off x="6947" y="5473"/>
              <a:ext cx="2906" cy="2906"/>
            </a:xfrm>
            <a:prstGeom prst="ellipse">
              <a:avLst/>
            </a:prstGeom>
            <a:solidFill>
              <a:srgbClr val="C8CE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椭圆 7"/>
            <p:cNvSpPr/>
            <p:nvPr/>
          </p:nvSpPr>
          <p:spPr>
            <a:xfrm>
              <a:off x="9350" y="3392"/>
              <a:ext cx="2906" cy="2906"/>
            </a:xfrm>
            <a:prstGeom prst="ellipse">
              <a:avLst/>
            </a:prstGeom>
            <a:solidFill>
              <a:srgbClr val="C8CE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椭圆 4"/>
            <p:cNvSpPr/>
            <p:nvPr/>
          </p:nvSpPr>
          <p:spPr>
            <a:xfrm>
              <a:off x="9350" y="5473"/>
              <a:ext cx="2906" cy="2906"/>
            </a:xfrm>
            <a:prstGeom prst="ellipse">
              <a:avLst/>
            </a:prstGeom>
            <a:solidFill>
              <a:srgbClr val="98B6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文本框 8"/>
            <p:cNvSpPr txBox="1"/>
            <p:nvPr/>
          </p:nvSpPr>
          <p:spPr>
            <a:xfrm>
              <a:off x="7641" y="4126"/>
              <a:ext cx="1519" cy="919"/>
            </a:xfrm>
            <a:prstGeom prst="rect">
              <a:avLst/>
            </a:prstGeom>
            <a:noFill/>
          </p:spPr>
          <p:txBody>
            <a:bodyPr wrap="square" rtlCol="0">
              <a:spAutoFit/>
            </a:bodyPr>
            <a:lstStyle/>
            <a:p>
              <a:pPr algn="ctr"/>
              <a:r>
                <a:rPr lang="en-US" altLang="zh-CN" sz="3200">
                  <a:solidFill>
                    <a:schemeClr val="bg1"/>
                  </a:solidFill>
                  <a:cs typeface="+mn-ea"/>
                  <a:sym typeface="+mn-lt"/>
                </a:rPr>
                <a:t>01</a:t>
              </a:r>
            </a:p>
          </p:txBody>
        </p:sp>
        <p:sp>
          <p:nvSpPr>
            <p:cNvPr id="4" name="文本框 3"/>
            <p:cNvSpPr txBox="1"/>
            <p:nvPr/>
          </p:nvSpPr>
          <p:spPr>
            <a:xfrm>
              <a:off x="10043" y="4126"/>
              <a:ext cx="1519" cy="919"/>
            </a:xfrm>
            <a:prstGeom prst="rect">
              <a:avLst/>
            </a:prstGeom>
            <a:noFill/>
          </p:spPr>
          <p:txBody>
            <a:bodyPr wrap="square" rtlCol="0">
              <a:spAutoFit/>
            </a:bodyPr>
            <a:lstStyle/>
            <a:p>
              <a:pPr algn="ctr"/>
              <a:r>
                <a:rPr lang="en-US" altLang="zh-CN" sz="3200">
                  <a:solidFill>
                    <a:schemeClr val="bg1"/>
                  </a:solidFill>
                  <a:cs typeface="+mn-ea"/>
                  <a:sym typeface="+mn-lt"/>
                </a:rPr>
                <a:t>02</a:t>
              </a:r>
            </a:p>
          </p:txBody>
        </p:sp>
        <p:sp>
          <p:nvSpPr>
            <p:cNvPr id="6" name="文本框 5"/>
            <p:cNvSpPr txBox="1"/>
            <p:nvPr/>
          </p:nvSpPr>
          <p:spPr>
            <a:xfrm>
              <a:off x="7640" y="6515"/>
              <a:ext cx="1519" cy="919"/>
            </a:xfrm>
            <a:prstGeom prst="rect">
              <a:avLst/>
            </a:prstGeom>
            <a:noFill/>
          </p:spPr>
          <p:txBody>
            <a:bodyPr wrap="square" rtlCol="0">
              <a:spAutoFit/>
            </a:bodyPr>
            <a:lstStyle/>
            <a:p>
              <a:pPr algn="ctr"/>
              <a:r>
                <a:rPr lang="en-US" altLang="zh-CN" sz="3200">
                  <a:solidFill>
                    <a:schemeClr val="bg1"/>
                  </a:solidFill>
                  <a:cs typeface="+mn-ea"/>
                  <a:sym typeface="+mn-lt"/>
                </a:rPr>
                <a:t>03</a:t>
              </a:r>
            </a:p>
          </p:txBody>
        </p:sp>
        <p:sp>
          <p:nvSpPr>
            <p:cNvPr id="14" name="文本框 13"/>
            <p:cNvSpPr txBox="1"/>
            <p:nvPr/>
          </p:nvSpPr>
          <p:spPr>
            <a:xfrm>
              <a:off x="10044" y="6515"/>
              <a:ext cx="1519" cy="919"/>
            </a:xfrm>
            <a:prstGeom prst="rect">
              <a:avLst/>
            </a:prstGeom>
            <a:noFill/>
          </p:spPr>
          <p:txBody>
            <a:bodyPr wrap="square" rtlCol="0">
              <a:spAutoFit/>
            </a:bodyPr>
            <a:lstStyle/>
            <a:p>
              <a:pPr algn="ctr"/>
              <a:r>
                <a:rPr lang="en-US" altLang="zh-CN" sz="3200">
                  <a:solidFill>
                    <a:schemeClr val="bg1"/>
                  </a:solidFill>
                  <a:cs typeface="+mn-ea"/>
                  <a:sym typeface="+mn-lt"/>
                </a:rPr>
                <a:t>04</a:t>
              </a:r>
            </a:p>
          </p:txBody>
        </p:sp>
        <p:grpSp>
          <p:nvGrpSpPr>
            <p:cNvPr id="58" name="组合 57"/>
            <p:cNvGrpSpPr/>
            <p:nvPr/>
          </p:nvGrpSpPr>
          <p:grpSpPr>
            <a:xfrm>
              <a:off x="1265" y="3274"/>
              <a:ext cx="5031" cy="2259"/>
              <a:chOff x="358" y="5156"/>
              <a:chExt cx="5031" cy="2259"/>
            </a:xfrm>
          </p:grpSpPr>
          <p:sp>
            <p:nvSpPr>
              <p:cNvPr id="21" name="文本框 20"/>
              <p:cNvSpPr txBox="1"/>
              <p:nvPr/>
            </p:nvSpPr>
            <p:spPr>
              <a:xfrm>
                <a:off x="2209" y="5156"/>
                <a:ext cx="3180" cy="725"/>
              </a:xfrm>
              <a:prstGeom prst="rect">
                <a:avLst/>
              </a:prstGeom>
              <a:noFill/>
            </p:spPr>
            <p:txBody>
              <a:bodyPr wrap="square" rtlCol="0">
                <a:spAutoFit/>
              </a:bodyPr>
              <a:lstStyle/>
              <a:p>
                <a:pPr algn="ctr"/>
                <a:r>
                  <a:rPr lang="zh-CN" altLang="en-US" sz="2400">
                    <a:solidFill>
                      <a:srgbClr val="6E8C89"/>
                    </a:solidFill>
                    <a:cs typeface="+mn-ea"/>
                    <a:sym typeface="+mn-lt"/>
                  </a:rPr>
                  <a:t>输入标题文本</a:t>
                </a:r>
              </a:p>
            </p:txBody>
          </p:sp>
          <p:sp>
            <p:nvSpPr>
              <p:cNvPr id="22" name="文本框 21"/>
              <p:cNvSpPr txBox="1"/>
              <p:nvPr/>
            </p:nvSpPr>
            <p:spPr>
              <a:xfrm>
                <a:off x="358" y="5745"/>
                <a:ext cx="5031" cy="1670"/>
              </a:xfrm>
              <a:prstGeom prst="rect">
                <a:avLst/>
              </a:prstGeom>
              <a:noFill/>
            </p:spPr>
            <p:txBody>
              <a:bodyPr wrap="square" rtlCol="0">
                <a:spAutoFit/>
              </a:bodyPr>
              <a:lstStyle/>
              <a:p>
                <a:pPr algn="r">
                  <a:lnSpc>
                    <a:spcPct val="150000"/>
                  </a:lnSpc>
                </a:pPr>
                <a:r>
                  <a:rPr lang="zh-CN" altLang="en-US" sz="1400">
                    <a:solidFill>
                      <a:schemeClr val="tx1">
                        <a:lumMod val="65000"/>
                        <a:lumOff val="35000"/>
                      </a:schemeClr>
                    </a:solidFill>
                    <a:cs typeface="+mn-ea"/>
                    <a:sym typeface="+mn-lt"/>
                  </a:rPr>
                  <a:t>请在此处输入文本信息请在此处输入文本信息请在此处输入文本信息请在此处输入文本信息</a:t>
                </a:r>
              </a:p>
            </p:txBody>
          </p:sp>
        </p:grpSp>
        <p:grpSp>
          <p:nvGrpSpPr>
            <p:cNvPr id="25" name="组合 24"/>
            <p:cNvGrpSpPr/>
            <p:nvPr/>
          </p:nvGrpSpPr>
          <p:grpSpPr>
            <a:xfrm>
              <a:off x="1265" y="6409"/>
              <a:ext cx="5031" cy="2259"/>
              <a:chOff x="358" y="5156"/>
              <a:chExt cx="5031" cy="2259"/>
            </a:xfrm>
          </p:grpSpPr>
          <p:sp>
            <p:nvSpPr>
              <p:cNvPr id="26" name="文本框 25"/>
              <p:cNvSpPr txBox="1"/>
              <p:nvPr/>
            </p:nvSpPr>
            <p:spPr>
              <a:xfrm>
                <a:off x="2209" y="5156"/>
                <a:ext cx="3180" cy="725"/>
              </a:xfrm>
              <a:prstGeom prst="rect">
                <a:avLst/>
              </a:prstGeom>
              <a:noFill/>
            </p:spPr>
            <p:txBody>
              <a:bodyPr wrap="square" rtlCol="0">
                <a:spAutoFit/>
              </a:bodyPr>
              <a:lstStyle/>
              <a:p>
                <a:pPr algn="ctr"/>
                <a:r>
                  <a:rPr lang="zh-CN" altLang="en-US" sz="2400">
                    <a:solidFill>
                      <a:srgbClr val="6E8C89"/>
                    </a:solidFill>
                    <a:cs typeface="+mn-ea"/>
                    <a:sym typeface="+mn-lt"/>
                  </a:rPr>
                  <a:t>输入标题文本</a:t>
                </a:r>
              </a:p>
            </p:txBody>
          </p:sp>
          <p:sp>
            <p:nvSpPr>
              <p:cNvPr id="27" name="文本框 26"/>
              <p:cNvSpPr txBox="1"/>
              <p:nvPr/>
            </p:nvSpPr>
            <p:spPr>
              <a:xfrm>
                <a:off x="358" y="5745"/>
                <a:ext cx="5031" cy="1670"/>
              </a:xfrm>
              <a:prstGeom prst="rect">
                <a:avLst/>
              </a:prstGeom>
              <a:noFill/>
            </p:spPr>
            <p:txBody>
              <a:bodyPr wrap="square" rtlCol="0">
                <a:spAutoFit/>
              </a:bodyPr>
              <a:lstStyle/>
              <a:p>
                <a:pPr algn="r">
                  <a:lnSpc>
                    <a:spcPct val="150000"/>
                  </a:lnSpc>
                </a:pPr>
                <a:r>
                  <a:rPr lang="zh-CN" altLang="en-US" sz="1400">
                    <a:solidFill>
                      <a:schemeClr val="tx1">
                        <a:lumMod val="65000"/>
                        <a:lumOff val="35000"/>
                      </a:schemeClr>
                    </a:solidFill>
                    <a:cs typeface="+mn-ea"/>
                    <a:sym typeface="+mn-lt"/>
                  </a:rPr>
                  <a:t>请在此处输入文本信息请在此处输入文本信息请在此处输入文本信息请在此处输入文本信息</a:t>
                </a:r>
              </a:p>
            </p:txBody>
          </p:sp>
        </p:grpSp>
        <p:grpSp>
          <p:nvGrpSpPr>
            <p:cNvPr id="28" name="组合 27"/>
            <p:cNvGrpSpPr/>
            <p:nvPr/>
          </p:nvGrpSpPr>
          <p:grpSpPr>
            <a:xfrm>
              <a:off x="12857" y="6409"/>
              <a:ext cx="5031" cy="2259"/>
              <a:chOff x="358" y="5156"/>
              <a:chExt cx="5031" cy="2259"/>
            </a:xfrm>
          </p:grpSpPr>
          <p:sp>
            <p:nvSpPr>
              <p:cNvPr id="29" name="文本框 28"/>
              <p:cNvSpPr txBox="1"/>
              <p:nvPr/>
            </p:nvSpPr>
            <p:spPr>
              <a:xfrm>
                <a:off x="358" y="5156"/>
                <a:ext cx="3180" cy="725"/>
              </a:xfrm>
              <a:prstGeom prst="rect">
                <a:avLst/>
              </a:prstGeom>
              <a:noFill/>
            </p:spPr>
            <p:txBody>
              <a:bodyPr wrap="square" rtlCol="0">
                <a:spAutoFit/>
              </a:bodyPr>
              <a:lstStyle/>
              <a:p>
                <a:pPr algn="l"/>
                <a:r>
                  <a:rPr lang="zh-CN" altLang="en-US" sz="2400">
                    <a:solidFill>
                      <a:srgbClr val="6E8C89"/>
                    </a:solidFill>
                    <a:cs typeface="+mn-ea"/>
                    <a:sym typeface="+mn-lt"/>
                  </a:rPr>
                  <a:t>输入标题文本</a:t>
                </a:r>
              </a:p>
            </p:txBody>
          </p:sp>
          <p:sp>
            <p:nvSpPr>
              <p:cNvPr id="30" name="文本框 29"/>
              <p:cNvSpPr txBox="1"/>
              <p:nvPr/>
            </p:nvSpPr>
            <p:spPr>
              <a:xfrm>
                <a:off x="358" y="5745"/>
                <a:ext cx="5031" cy="1670"/>
              </a:xfrm>
              <a:prstGeom prst="rect">
                <a:avLst/>
              </a:prstGeom>
              <a:noFill/>
            </p:spPr>
            <p:txBody>
              <a:bodyPr wrap="square" rtlCol="0">
                <a:spAutoFit/>
              </a:bodyPr>
              <a:lstStyle/>
              <a:p>
                <a:pPr algn="l">
                  <a:lnSpc>
                    <a:spcPct val="150000"/>
                  </a:lnSpc>
                </a:pPr>
                <a:r>
                  <a:rPr lang="zh-CN" altLang="en-US" sz="1400">
                    <a:solidFill>
                      <a:schemeClr val="tx1">
                        <a:lumMod val="65000"/>
                        <a:lumOff val="35000"/>
                      </a:schemeClr>
                    </a:solidFill>
                    <a:cs typeface="+mn-ea"/>
                    <a:sym typeface="+mn-lt"/>
                  </a:rPr>
                  <a:t>请在此处输入文本信息请在此处输入文本信息请在此处输入文本信息请在此处输入文本信息</a:t>
                </a:r>
              </a:p>
            </p:txBody>
          </p:sp>
        </p:grpSp>
        <p:grpSp>
          <p:nvGrpSpPr>
            <p:cNvPr id="31" name="组合 30"/>
            <p:cNvGrpSpPr/>
            <p:nvPr/>
          </p:nvGrpSpPr>
          <p:grpSpPr>
            <a:xfrm>
              <a:off x="12857" y="3274"/>
              <a:ext cx="5031" cy="2259"/>
              <a:chOff x="358" y="5156"/>
              <a:chExt cx="5031" cy="2259"/>
            </a:xfrm>
          </p:grpSpPr>
          <p:sp>
            <p:nvSpPr>
              <p:cNvPr id="32" name="文本框 31"/>
              <p:cNvSpPr txBox="1"/>
              <p:nvPr/>
            </p:nvSpPr>
            <p:spPr>
              <a:xfrm>
                <a:off x="358" y="5156"/>
                <a:ext cx="3180" cy="725"/>
              </a:xfrm>
              <a:prstGeom prst="rect">
                <a:avLst/>
              </a:prstGeom>
              <a:noFill/>
            </p:spPr>
            <p:txBody>
              <a:bodyPr wrap="square" rtlCol="0">
                <a:spAutoFit/>
              </a:bodyPr>
              <a:lstStyle/>
              <a:p>
                <a:pPr algn="l"/>
                <a:r>
                  <a:rPr lang="zh-CN" altLang="en-US" sz="2400">
                    <a:solidFill>
                      <a:srgbClr val="6E8C89"/>
                    </a:solidFill>
                    <a:cs typeface="+mn-ea"/>
                    <a:sym typeface="+mn-lt"/>
                  </a:rPr>
                  <a:t>输入标题文本</a:t>
                </a:r>
              </a:p>
            </p:txBody>
          </p:sp>
          <p:sp>
            <p:nvSpPr>
              <p:cNvPr id="33" name="文本框 32"/>
              <p:cNvSpPr txBox="1"/>
              <p:nvPr/>
            </p:nvSpPr>
            <p:spPr>
              <a:xfrm>
                <a:off x="358" y="5745"/>
                <a:ext cx="5031" cy="1670"/>
              </a:xfrm>
              <a:prstGeom prst="rect">
                <a:avLst/>
              </a:prstGeom>
              <a:noFill/>
            </p:spPr>
            <p:txBody>
              <a:bodyPr wrap="square" rtlCol="0">
                <a:spAutoFit/>
              </a:bodyPr>
              <a:lstStyle/>
              <a:p>
                <a:pPr algn="l">
                  <a:lnSpc>
                    <a:spcPct val="150000"/>
                  </a:lnSpc>
                </a:pPr>
                <a:r>
                  <a:rPr lang="zh-CN" altLang="en-US" sz="1400">
                    <a:solidFill>
                      <a:schemeClr val="tx1">
                        <a:lumMod val="65000"/>
                        <a:lumOff val="35000"/>
                      </a:schemeClr>
                    </a:solidFill>
                    <a:cs typeface="+mn-ea"/>
                    <a:sym typeface="+mn-lt"/>
                  </a:rPr>
                  <a:t>请在此处输入文本信息请在此处输入文本信息请在此处输入文本信息请在此处输入文本信息</a:t>
                </a:r>
              </a:p>
            </p:txBody>
          </p:sp>
        </p:grpSp>
      </p:grpSp>
    </p:spTree>
    <p:custDataLst>
      <p:tags r:id="rId1"/>
    </p:custDataLst>
  </p:cSld>
  <p:clrMapOvr>
    <a:masterClrMapping/>
  </p:clrMapOvr>
  <p:transition advTm="3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4428490" y="567690"/>
            <a:ext cx="3284855" cy="727710"/>
            <a:chOff x="7074" y="894"/>
            <a:chExt cx="5173" cy="1146"/>
          </a:xfrm>
        </p:grpSpPr>
        <p:sp>
          <p:nvSpPr>
            <p:cNvPr id="10" name="文本框 9"/>
            <p:cNvSpPr txBox="1"/>
            <p:nvPr/>
          </p:nvSpPr>
          <p:spPr>
            <a:xfrm>
              <a:off x="7543" y="970"/>
              <a:ext cx="4235" cy="919"/>
            </a:xfrm>
            <a:prstGeom prst="rect">
              <a:avLst/>
            </a:prstGeom>
            <a:noFill/>
          </p:spPr>
          <p:txBody>
            <a:bodyPr wrap="square" rtlCol="0">
              <a:spAutoFit/>
            </a:bodyPr>
            <a:lstStyle/>
            <a:p>
              <a:pPr algn="l"/>
              <a:r>
                <a:rPr lang="zh-CN" altLang="en-US" sz="3200">
                  <a:solidFill>
                    <a:schemeClr val="tx1">
                      <a:lumMod val="85000"/>
                      <a:lumOff val="15000"/>
                    </a:schemeClr>
                  </a:solidFill>
                  <a:cs typeface="+mn-ea"/>
                  <a:sym typeface="+mn-lt"/>
                </a:rPr>
                <a:t>工作不足之处</a:t>
              </a:r>
            </a:p>
          </p:txBody>
        </p:sp>
        <p:sp>
          <p:nvSpPr>
            <p:cNvPr id="11" name="半闭框 10"/>
            <p:cNvSpPr/>
            <p:nvPr/>
          </p:nvSpPr>
          <p:spPr>
            <a:xfrm>
              <a:off x="7074" y="894"/>
              <a:ext cx="628" cy="628"/>
            </a:xfrm>
            <a:prstGeom prst="halfFrame">
              <a:avLst>
                <a:gd name="adj1" fmla="val 19236"/>
                <a:gd name="adj2" fmla="val 19236"/>
              </a:avLst>
            </a:prstGeom>
            <a:noFill/>
            <a:ln w="19050">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12" name="半闭框 11"/>
            <p:cNvSpPr/>
            <p:nvPr/>
          </p:nvSpPr>
          <p:spPr>
            <a:xfrm flipH="1" flipV="1">
              <a:off x="11619" y="1412"/>
              <a:ext cx="628" cy="628"/>
            </a:xfrm>
            <a:prstGeom prst="halfFrame">
              <a:avLst>
                <a:gd name="adj1" fmla="val 19236"/>
                <a:gd name="adj2" fmla="val 19236"/>
              </a:avLst>
            </a:prstGeom>
            <a:noFill/>
            <a:ln w="19050">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grpSp>
      <p:grpSp>
        <p:nvGrpSpPr>
          <p:cNvPr id="4" name="组合 3"/>
          <p:cNvGrpSpPr/>
          <p:nvPr/>
        </p:nvGrpSpPr>
        <p:grpSpPr>
          <a:xfrm>
            <a:off x="780415" y="1684020"/>
            <a:ext cx="10244455" cy="4502785"/>
            <a:chOff x="1229" y="2652"/>
            <a:chExt cx="16133" cy="7091"/>
          </a:xfrm>
        </p:grpSpPr>
        <p:grpSp>
          <p:nvGrpSpPr>
            <p:cNvPr id="60" name="组合 59"/>
            <p:cNvGrpSpPr/>
            <p:nvPr/>
          </p:nvGrpSpPr>
          <p:grpSpPr>
            <a:xfrm>
              <a:off x="3987" y="7485"/>
              <a:ext cx="4755" cy="2259"/>
              <a:chOff x="3919" y="7689"/>
              <a:chExt cx="4755" cy="2259"/>
            </a:xfrm>
          </p:grpSpPr>
          <p:sp>
            <p:nvSpPr>
              <p:cNvPr id="16" name="文本框 15"/>
              <p:cNvSpPr txBox="1"/>
              <p:nvPr/>
            </p:nvSpPr>
            <p:spPr>
              <a:xfrm>
                <a:off x="5494" y="7689"/>
                <a:ext cx="3180" cy="725"/>
              </a:xfrm>
              <a:prstGeom prst="rect">
                <a:avLst/>
              </a:prstGeom>
              <a:noFill/>
            </p:spPr>
            <p:txBody>
              <a:bodyPr wrap="square" rtlCol="0">
                <a:spAutoFit/>
              </a:bodyPr>
              <a:lstStyle/>
              <a:p>
                <a:pPr algn="ctr"/>
                <a:r>
                  <a:rPr lang="zh-CN" altLang="en-US" sz="2400">
                    <a:solidFill>
                      <a:srgbClr val="6E8C89"/>
                    </a:solidFill>
                    <a:cs typeface="+mn-ea"/>
                    <a:sym typeface="+mn-lt"/>
                  </a:rPr>
                  <a:t>输入标题文本</a:t>
                </a:r>
              </a:p>
            </p:txBody>
          </p:sp>
          <p:sp>
            <p:nvSpPr>
              <p:cNvPr id="20" name="文本框 19"/>
              <p:cNvSpPr txBox="1"/>
              <p:nvPr/>
            </p:nvSpPr>
            <p:spPr>
              <a:xfrm>
                <a:off x="3919" y="8278"/>
                <a:ext cx="4755" cy="1670"/>
              </a:xfrm>
              <a:prstGeom prst="rect">
                <a:avLst/>
              </a:prstGeom>
              <a:noFill/>
            </p:spPr>
            <p:txBody>
              <a:bodyPr wrap="square" rtlCol="0">
                <a:spAutoFit/>
              </a:bodyPr>
              <a:lstStyle/>
              <a:p>
                <a:pPr algn="r">
                  <a:lnSpc>
                    <a:spcPct val="150000"/>
                  </a:lnSpc>
                </a:pPr>
                <a:r>
                  <a:rPr lang="zh-CN" altLang="en-US" sz="1400">
                    <a:solidFill>
                      <a:schemeClr val="tx1">
                        <a:lumMod val="65000"/>
                        <a:lumOff val="35000"/>
                      </a:schemeClr>
                    </a:solidFill>
                    <a:cs typeface="+mn-ea"/>
                    <a:sym typeface="+mn-lt"/>
                  </a:rPr>
                  <a:t>请在此处输入文本信息请在此处输入文本信息请在此处输入文本信息请在此处输入文本信息</a:t>
                </a:r>
              </a:p>
            </p:txBody>
          </p:sp>
        </p:grpSp>
        <p:grpSp>
          <p:nvGrpSpPr>
            <p:cNvPr id="58" name="组合 57"/>
            <p:cNvGrpSpPr/>
            <p:nvPr/>
          </p:nvGrpSpPr>
          <p:grpSpPr>
            <a:xfrm>
              <a:off x="1229" y="5156"/>
              <a:ext cx="4755" cy="2259"/>
              <a:chOff x="634" y="5156"/>
              <a:chExt cx="4755" cy="2259"/>
            </a:xfrm>
          </p:grpSpPr>
          <p:sp>
            <p:nvSpPr>
              <p:cNvPr id="21" name="文本框 20"/>
              <p:cNvSpPr txBox="1"/>
              <p:nvPr/>
            </p:nvSpPr>
            <p:spPr>
              <a:xfrm>
                <a:off x="2209" y="5156"/>
                <a:ext cx="3180" cy="725"/>
              </a:xfrm>
              <a:prstGeom prst="rect">
                <a:avLst/>
              </a:prstGeom>
              <a:noFill/>
            </p:spPr>
            <p:txBody>
              <a:bodyPr wrap="square" rtlCol="0">
                <a:spAutoFit/>
              </a:bodyPr>
              <a:lstStyle/>
              <a:p>
                <a:pPr algn="ctr"/>
                <a:r>
                  <a:rPr lang="zh-CN" altLang="en-US" sz="2400">
                    <a:solidFill>
                      <a:srgbClr val="6E8C89"/>
                    </a:solidFill>
                    <a:cs typeface="+mn-ea"/>
                    <a:sym typeface="+mn-lt"/>
                  </a:rPr>
                  <a:t>输入标题文本</a:t>
                </a:r>
              </a:p>
            </p:txBody>
          </p:sp>
          <p:sp>
            <p:nvSpPr>
              <p:cNvPr id="22" name="文本框 21"/>
              <p:cNvSpPr txBox="1"/>
              <p:nvPr/>
            </p:nvSpPr>
            <p:spPr>
              <a:xfrm>
                <a:off x="634" y="5745"/>
                <a:ext cx="4755" cy="1670"/>
              </a:xfrm>
              <a:prstGeom prst="rect">
                <a:avLst/>
              </a:prstGeom>
              <a:noFill/>
            </p:spPr>
            <p:txBody>
              <a:bodyPr wrap="square" rtlCol="0">
                <a:spAutoFit/>
              </a:bodyPr>
              <a:lstStyle/>
              <a:p>
                <a:pPr algn="r">
                  <a:lnSpc>
                    <a:spcPct val="150000"/>
                  </a:lnSpc>
                </a:pPr>
                <a:r>
                  <a:rPr lang="zh-CN" altLang="en-US" sz="1400">
                    <a:solidFill>
                      <a:schemeClr val="tx1">
                        <a:lumMod val="65000"/>
                        <a:lumOff val="35000"/>
                      </a:schemeClr>
                    </a:solidFill>
                    <a:cs typeface="+mn-ea"/>
                    <a:sym typeface="+mn-lt"/>
                  </a:rPr>
                  <a:t>请在此处输入文本信息请在此处输入文本信息请在此处输入文本信息请在此处输入文本信息</a:t>
                </a:r>
              </a:p>
            </p:txBody>
          </p:sp>
        </p:grpSp>
        <p:grpSp>
          <p:nvGrpSpPr>
            <p:cNvPr id="52" name="组合 51"/>
            <p:cNvGrpSpPr/>
            <p:nvPr/>
          </p:nvGrpSpPr>
          <p:grpSpPr>
            <a:xfrm>
              <a:off x="3919" y="2652"/>
              <a:ext cx="4755" cy="2259"/>
              <a:chOff x="3919" y="2244"/>
              <a:chExt cx="4755" cy="2259"/>
            </a:xfrm>
          </p:grpSpPr>
          <p:sp>
            <p:nvSpPr>
              <p:cNvPr id="26" name="文本框 25"/>
              <p:cNvSpPr txBox="1"/>
              <p:nvPr/>
            </p:nvSpPr>
            <p:spPr>
              <a:xfrm>
                <a:off x="5494" y="2244"/>
                <a:ext cx="3180" cy="725"/>
              </a:xfrm>
              <a:prstGeom prst="rect">
                <a:avLst/>
              </a:prstGeom>
              <a:noFill/>
            </p:spPr>
            <p:txBody>
              <a:bodyPr wrap="square" rtlCol="0">
                <a:spAutoFit/>
              </a:bodyPr>
              <a:lstStyle/>
              <a:p>
                <a:pPr algn="ctr"/>
                <a:r>
                  <a:rPr lang="zh-CN" altLang="en-US" sz="2400">
                    <a:solidFill>
                      <a:srgbClr val="6E8C89"/>
                    </a:solidFill>
                    <a:cs typeface="+mn-ea"/>
                    <a:sym typeface="+mn-lt"/>
                  </a:rPr>
                  <a:t>输入标题文本</a:t>
                </a:r>
              </a:p>
            </p:txBody>
          </p:sp>
          <p:sp>
            <p:nvSpPr>
              <p:cNvPr id="27" name="文本框 26"/>
              <p:cNvSpPr txBox="1"/>
              <p:nvPr/>
            </p:nvSpPr>
            <p:spPr>
              <a:xfrm>
                <a:off x="3919" y="2833"/>
                <a:ext cx="4755" cy="1670"/>
              </a:xfrm>
              <a:prstGeom prst="rect">
                <a:avLst/>
              </a:prstGeom>
              <a:noFill/>
            </p:spPr>
            <p:txBody>
              <a:bodyPr wrap="square" rtlCol="0">
                <a:spAutoFit/>
              </a:bodyPr>
              <a:lstStyle/>
              <a:p>
                <a:pPr algn="r">
                  <a:lnSpc>
                    <a:spcPct val="150000"/>
                  </a:lnSpc>
                </a:pPr>
                <a:r>
                  <a:rPr lang="zh-CN" altLang="en-US" sz="1400">
                    <a:solidFill>
                      <a:schemeClr val="tx1">
                        <a:lumMod val="65000"/>
                        <a:lumOff val="35000"/>
                      </a:schemeClr>
                    </a:solidFill>
                    <a:cs typeface="+mn-ea"/>
                    <a:sym typeface="+mn-lt"/>
                  </a:rPr>
                  <a:t>请在此处输入文本信息请在此处输入文本信息请在此处输入文本信息请在此处输入文本信息</a:t>
                </a:r>
              </a:p>
            </p:txBody>
          </p:sp>
        </p:grpSp>
        <p:grpSp>
          <p:nvGrpSpPr>
            <p:cNvPr id="62" name="组合 61"/>
            <p:cNvGrpSpPr/>
            <p:nvPr/>
          </p:nvGrpSpPr>
          <p:grpSpPr>
            <a:xfrm>
              <a:off x="10909" y="2652"/>
              <a:ext cx="4755" cy="2259"/>
              <a:chOff x="11198" y="2210"/>
              <a:chExt cx="4755" cy="2259"/>
            </a:xfrm>
          </p:grpSpPr>
          <p:sp>
            <p:nvSpPr>
              <p:cNvPr id="35" name="文本框 34"/>
              <p:cNvSpPr txBox="1"/>
              <p:nvPr/>
            </p:nvSpPr>
            <p:spPr>
              <a:xfrm>
                <a:off x="12773" y="2210"/>
                <a:ext cx="3180" cy="725"/>
              </a:xfrm>
              <a:prstGeom prst="rect">
                <a:avLst/>
              </a:prstGeom>
              <a:noFill/>
            </p:spPr>
            <p:txBody>
              <a:bodyPr wrap="square" rtlCol="0">
                <a:spAutoFit/>
              </a:bodyPr>
              <a:lstStyle/>
              <a:p>
                <a:pPr algn="ctr"/>
                <a:r>
                  <a:rPr lang="zh-CN" altLang="en-US" sz="2400">
                    <a:solidFill>
                      <a:srgbClr val="6E8C89"/>
                    </a:solidFill>
                    <a:cs typeface="+mn-ea"/>
                    <a:sym typeface="+mn-lt"/>
                  </a:rPr>
                  <a:t>输入标题文本</a:t>
                </a:r>
              </a:p>
            </p:txBody>
          </p:sp>
          <p:sp>
            <p:nvSpPr>
              <p:cNvPr id="36" name="文本框 35"/>
              <p:cNvSpPr txBox="1"/>
              <p:nvPr/>
            </p:nvSpPr>
            <p:spPr>
              <a:xfrm>
                <a:off x="11198" y="2799"/>
                <a:ext cx="4755" cy="1670"/>
              </a:xfrm>
              <a:prstGeom prst="rect">
                <a:avLst/>
              </a:prstGeom>
              <a:noFill/>
            </p:spPr>
            <p:txBody>
              <a:bodyPr wrap="square" rtlCol="0">
                <a:spAutoFit/>
              </a:bodyPr>
              <a:lstStyle/>
              <a:p>
                <a:pPr algn="r">
                  <a:lnSpc>
                    <a:spcPct val="150000"/>
                  </a:lnSpc>
                </a:pPr>
                <a:r>
                  <a:rPr lang="zh-CN" altLang="en-US" sz="1400">
                    <a:solidFill>
                      <a:schemeClr val="tx1">
                        <a:lumMod val="65000"/>
                        <a:lumOff val="35000"/>
                      </a:schemeClr>
                    </a:solidFill>
                    <a:cs typeface="+mn-ea"/>
                    <a:sym typeface="+mn-lt"/>
                  </a:rPr>
                  <a:t>请在此处输入文本信息请在此处输入文本信息请在此处输入文本信息请在此处输入文本信息</a:t>
                </a:r>
              </a:p>
            </p:txBody>
          </p:sp>
        </p:grpSp>
        <p:sp>
          <p:nvSpPr>
            <p:cNvPr id="3" name="Freeform 3"/>
            <p:cNvSpPr/>
            <p:nvPr/>
          </p:nvSpPr>
          <p:spPr>
            <a:xfrm>
              <a:off x="7158" y="3954"/>
              <a:ext cx="9611" cy="4533"/>
            </a:xfrm>
            <a:custGeom>
              <a:avLst/>
              <a:gdLst>
                <a:gd name="connsiteX0" fmla="*/ 1719943 w 5105400"/>
                <a:gd name="connsiteY0" fmla="*/ 3341914 h 3341914"/>
                <a:gd name="connsiteX1" fmla="*/ 0 w 5105400"/>
                <a:gd name="connsiteY1" fmla="*/ 1872343 h 3341914"/>
                <a:gd name="connsiteX2" fmla="*/ 1654629 w 5105400"/>
                <a:gd name="connsiteY2" fmla="*/ 0 h 3341914"/>
                <a:gd name="connsiteX3" fmla="*/ 3581400 w 5105400"/>
                <a:gd name="connsiteY3" fmla="*/ 1654628 h 3341914"/>
                <a:gd name="connsiteX4" fmla="*/ 5105400 w 5105400"/>
                <a:gd name="connsiteY4" fmla="*/ 152400 h 3341914"/>
                <a:gd name="connsiteX5" fmla="*/ 5105400 w 5105400"/>
                <a:gd name="connsiteY5" fmla="*/ 152400 h 3341914"/>
                <a:gd name="connsiteX0-1" fmla="*/ 1684774 w 5105400"/>
                <a:gd name="connsiteY0-2" fmla="*/ 3297952 h 3297952"/>
                <a:gd name="connsiteX1-3" fmla="*/ 0 w 5105400"/>
                <a:gd name="connsiteY1-4" fmla="*/ 1872343 h 3297952"/>
                <a:gd name="connsiteX2-5" fmla="*/ 1654629 w 5105400"/>
                <a:gd name="connsiteY2-6" fmla="*/ 0 h 3297952"/>
                <a:gd name="connsiteX3-7" fmla="*/ 3581400 w 5105400"/>
                <a:gd name="connsiteY3-8" fmla="*/ 1654628 h 3297952"/>
                <a:gd name="connsiteX4-9" fmla="*/ 5105400 w 5105400"/>
                <a:gd name="connsiteY4-10" fmla="*/ 152400 h 3297952"/>
                <a:gd name="connsiteX5-11" fmla="*/ 5105400 w 5105400"/>
                <a:gd name="connsiteY5-12" fmla="*/ 152400 h 3297952"/>
                <a:gd name="connsiteX0-13" fmla="*/ 2247481 w 5668107"/>
                <a:gd name="connsiteY0-14" fmla="*/ 3297952 h 3297952"/>
                <a:gd name="connsiteX1-15" fmla="*/ 0 w 5668107"/>
                <a:gd name="connsiteY1-16" fmla="*/ 1881135 h 3297952"/>
                <a:gd name="connsiteX2-17" fmla="*/ 2217336 w 5668107"/>
                <a:gd name="connsiteY2-18" fmla="*/ 0 h 3297952"/>
                <a:gd name="connsiteX3-19" fmla="*/ 4144107 w 5668107"/>
                <a:gd name="connsiteY3-20" fmla="*/ 1654628 h 3297952"/>
                <a:gd name="connsiteX4-21" fmla="*/ 5668107 w 5668107"/>
                <a:gd name="connsiteY4-22" fmla="*/ 152400 h 3297952"/>
                <a:gd name="connsiteX5-23" fmla="*/ 5668107 w 5668107"/>
                <a:gd name="connsiteY5-24" fmla="*/ 152400 h 3297952"/>
                <a:gd name="connsiteX0-25" fmla="*/ 2247481 w 5668107"/>
                <a:gd name="connsiteY0-26" fmla="*/ 3297952 h 3297952"/>
                <a:gd name="connsiteX1-27" fmla="*/ 0 w 5668107"/>
                <a:gd name="connsiteY1-28" fmla="*/ 1881135 h 3297952"/>
                <a:gd name="connsiteX2-29" fmla="*/ 2217336 w 5668107"/>
                <a:gd name="connsiteY2-30" fmla="*/ 0 h 3297952"/>
                <a:gd name="connsiteX3-31" fmla="*/ 4504591 w 5668107"/>
                <a:gd name="connsiteY3-32" fmla="*/ 1672213 h 3297952"/>
                <a:gd name="connsiteX4-33" fmla="*/ 5668107 w 5668107"/>
                <a:gd name="connsiteY4-34" fmla="*/ 152400 h 3297952"/>
                <a:gd name="connsiteX5-35" fmla="*/ 5668107 w 5668107"/>
                <a:gd name="connsiteY5-36" fmla="*/ 152400 h 3297952"/>
                <a:gd name="connsiteX0-37" fmla="*/ 2247481 w 5668107"/>
                <a:gd name="connsiteY0-38" fmla="*/ 3166067 h 3166067"/>
                <a:gd name="connsiteX1-39" fmla="*/ 0 w 5668107"/>
                <a:gd name="connsiteY1-40" fmla="*/ 1749250 h 3166067"/>
                <a:gd name="connsiteX2-41" fmla="*/ 2305259 w 5668107"/>
                <a:gd name="connsiteY2-42" fmla="*/ 0 h 3166067"/>
                <a:gd name="connsiteX3-43" fmla="*/ 4504591 w 5668107"/>
                <a:gd name="connsiteY3-44" fmla="*/ 1540328 h 3166067"/>
                <a:gd name="connsiteX4-45" fmla="*/ 5668107 w 5668107"/>
                <a:gd name="connsiteY4-46" fmla="*/ 20515 h 3166067"/>
                <a:gd name="connsiteX5-47" fmla="*/ 5668107 w 5668107"/>
                <a:gd name="connsiteY5-48" fmla="*/ 20515 h 3166067"/>
                <a:gd name="connsiteX0-49" fmla="*/ 2247481 w 6942991"/>
                <a:gd name="connsiteY0-50" fmla="*/ 3166067 h 3166067"/>
                <a:gd name="connsiteX1-51" fmla="*/ 0 w 6942991"/>
                <a:gd name="connsiteY1-52" fmla="*/ 1749250 h 3166067"/>
                <a:gd name="connsiteX2-53" fmla="*/ 2305259 w 6942991"/>
                <a:gd name="connsiteY2-54" fmla="*/ 0 h 3166067"/>
                <a:gd name="connsiteX3-55" fmla="*/ 4504591 w 6942991"/>
                <a:gd name="connsiteY3-56" fmla="*/ 1540328 h 3166067"/>
                <a:gd name="connsiteX4-57" fmla="*/ 5668107 w 6942991"/>
                <a:gd name="connsiteY4-58" fmla="*/ 20515 h 3166067"/>
                <a:gd name="connsiteX5-59" fmla="*/ 6942991 w 6942991"/>
                <a:gd name="connsiteY5-60" fmla="*/ 20515 h 3166067"/>
                <a:gd name="connsiteX0-61" fmla="*/ 2247481 w 5668107"/>
                <a:gd name="connsiteY0-62" fmla="*/ 3166067 h 3166067"/>
                <a:gd name="connsiteX1-63" fmla="*/ 0 w 5668107"/>
                <a:gd name="connsiteY1-64" fmla="*/ 1749250 h 3166067"/>
                <a:gd name="connsiteX2-65" fmla="*/ 2305259 w 5668107"/>
                <a:gd name="connsiteY2-66" fmla="*/ 0 h 3166067"/>
                <a:gd name="connsiteX3-67" fmla="*/ 4504591 w 5668107"/>
                <a:gd name="connsiteY3-68" fmla="*/ 1540328 h 3166067"/>
                <a:gd name="connsiteX4-69" fmla="*/ 5668107 w 5668107"/>
                <a:gd name="connsiteY4-70" fmla="*/ 20515 h 3166067"/>
                <a:gd name="connsiteX0-71" fmla="*/ 2247481 w 6855069"/>
                <a:gd name="connsiteY0-72" fmla="*/ 3166067 h 3166067"/>
                <a:gd name="connsiteX1-73" fmla="*/ 0 w 6855069"/>
                <a:gd name="connsiteY1-74" fmla="*/ 1749250 h 3166067"/>
                <a:gd name="connsiteX2-75" fmla="*/ 2305259 w 6855069"/>
                <a:gd name="connsiteY2-76" fmla="*/ 0 h 3166067"/>
                <a:gd name="connsiteX3-77" fmla="*/ 4504591 w 6855069"/>
                <a:gd name="connsiteY3-78" fmla="*/ 1540328 h 3166067"/>
                <a:gd name="connsiteX4-79" fmla="*/ 6855069 w 6855069"/>
                <a:gd name="connsiteY4-80" fmla="*/ 11723 h 3166067"/>
                <a:gd name="connsiteX0-81" fmla="*/ 2247481 w 6855069"/>
                <a:gd name="connsiteY0-82" fmla="*/ 3166067 h 3166067"/>
                <a:gd name="connsiteX1-83" fmla="*/ 0 w 6855069"/>
                <a:gd name="connsiteY1-84" fmla="*/ 1749250 h 3166067"/>
                <a:gd name="connsiteX2-85" fmla="*/ 2270089 w 6855069"/>
                <a:gd name="connsiteY2-86" fmla="*/ 0 h 3166067"/>
                <a:gd name="connsiteX3-87" fmla="*/ 4504591 w 6855069"/>
                <a:gd name="connsiteY3-88" fmla="*/ 1540328 h 3166067"/>
                <a:gd name="connsiteX4-89" fmla="*/ 6855069 w 6855069"/>
                <a:gd name="connsiteY4-90" fmla="*/ 11723 h 3166067"/>
                <a:gd name="connsiteX0-91" fmla="*/ 2247481 w 6855069"/>
                <a:gd name="connsiteY0-92" fmla="*/ 3166067 h 3166067"/>
                <a:gd name="connsiteX1-93" fmla="*/ 0 w 6855069"/>
                <a:gd name="connsiteY1-94" fmla="*/ 1749250 h 3166067"/>
                <a:gd name="connsiteX2-95" fmla="*/ 2270089 w 6855069"/>
                <a:gd name="connsiteY2-96" fmla="*/ 0 h 3166067"/>
                <a:gd name="connsiteX3-97" fmla="*/ 4557345 w 6855069"/>
                <a:gd name="connsiteY3-98" fmla="*/ 1637043 h 3166067"/>
                <a:gd name="connsiteX4-99" fmla="*/ 6855069 w 6855069"/>
                <a:gd name="connsiteY4-100" fmla="*/ 11723 h 3166067"/>
                <a:gd name="connsiteX0-101" fmla="*/ 2282650 w 6855069"/>
                <a:gd name="connsiteY0-102" fmla="*/ 3245198 h 3245198"/>
                <a:gd name="connsiteX1-103" fmla="*/ 0 w 6855069"/>
                <a:gd name="connsiteY1-104" fmla="*/ 1749250 h 3245198"/>
                <a:gd name="connsiteX2-105" fmla="*/ 2270089 w 6855069"/>
                <a:gd name="connsiteY2-106" fmla="*/ 0 h 3245198"/>
                <a:gd name="connsiteX3-107" fmla="*/ 4557345 w 6855069"/>
                <a:gd name="connsiteY3-108" fmla="*/ 1637043 h 3245198"/>
                <a:gd name="connsiteX4-109" fmla="*/ 6855069 w 6855069"/>
                <a:gd name="connsiteY4-110" fmla="*/ 11723 h 3245198"/>
                <a:gd name="connsiteX0-111" fmla="*/ 2309027 w 6881446"/>
                <a:gd name="connsiteY0-112" fmla="*/ 3245198 h 3245198"/>
                <a:gd name="connsiteX1-113" fmla="*/ 0 w 6881446"/>
                <a:gd name="connsiteY1-114" fmla="*/ 1617366 h 3245198"/>
                <a:gd name="connsiteX2-115" fmla="*/ 2296466 w 6881446"/>
                <a:gd name="connsiteY2-116" fmla="*/ 0 h 3245198"/>
                <a:gd name="connsiteX3-117" fmla="*/ 4583722 w 6881446"/>
                <a:gd name="connsiteY3-118" fmla="*/ 1637043 h 3245198"/>
                <a:gd name="connsiteX4-119" fmla="*/ 6881446 w 6881446"/>
                <a:gd name="connsiteY4-120" fmla="*/ 11723 h 3245198"/>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6881446" h="3245198">
                  <a:moveTo>
                    <a:pt x="2309027" y="3245198"/>
                  </a:moveTo>
                  <a:lnTo>
                    <a:pt x="0" y="1617366"/>
                  </a:lnTo>
                  <a:lnTo>
                    <a:pt x="2296466" y="0"/>
                  </a:lnTo>
                  <a:lnTo>
                    <a:pt x="4583722" y="1637043"/>
                  </a:lnTo>
                  <a:lnTo>
                    <a:pt x="6881446" y="11723"/>
                  </a:lnTo>
                </a:path>
              </a:pathLst>
            </a:custGeom>
            <a:ln w="34925">
              <a:solidFill>
                <a:srgbClr val="EFC05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cs typeface="+mn-ea"/>
                <a:sym typeface="+mn-lt"/>
              </a:endParaRPr>
            </a:p>
          </p:txBody>
        </p:sp>
        <p:sp>
          <p:nvSpPr>
            <p:cNvPr id="7" name="Oval 2"/>
            <p:cNvSpPr/>
            <p:nvPr/>
          </p:nvSpPr>
          <p:spPr>
            <a:xfrm>
              <a:off x="9858" y="3450"/>
              <a:ext cx="1006" cy="1006"/>
            </a:xfrm>
            <a:prstGeom prst="ellipse">
              <a:avLst/>
            </a:prstGeom>
            <a:solidFill>
              <a:srgbClr val="98B6A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a:cs typeface="+mn-ea"/>
                <a:sym typeface="+mn-lt"/>
              </a:endParaRPr>
            </a:p>
          </p:txBody>
        </p:sp>
        <p:sp>
          <p:nvSpPr>
            <p:cNvPr id="8" name="Oval 75"/>
            <p:cNvSpPr/>
            <p:nvPr/>
          </p:nvSpPr>
          <p:spPr>
            <a:xfrm>
              <a:off x="6684" y="5677"/>
              <a:ext cx="1006" cy="1006"/>
            </a:xfrm>
            <a:prstGeom prst="ellipse">
              <a:avLst/>
            </a:prstGeom>
            <a:solidFill>
              <a:srgbClr val="C8CEC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a:cs typeface="+mn-ea"/>
                <a:sym typeface="+mn-lt"/>
              </a:endParaRPr>
            </a:p>
          </p:txBody>
        </p:sp>
        <p:sp>
          <p:nvSpPr>
            <p:cNvPr id="5" name="Oval 76"/>
            <p:cNvSpPr/>
            <p:nvPr/>
          </p:nvSpPr>
          <p:spPr>
            <a:xfrm>
              <a:off x="9858" y="7880"/>
              <a:ext cx="1006" cy="1006"/>
            </a:xfrm>
            <a:prstGeom prst="ellipse">
              <a:avLst/>
            </a:prstGeom>
            <a:solidFill>
              <a:srgbClr val="98B6A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a:cs typeface="+mn-ea"/>
                <a:sym typeface="+mn-lt"/>
              </a:endParaRPr>
            </a:p>
          </p:txBody>
        </p:sp>
        <p:sp>
          <p:nvSpPr>
            <p:cNvPr id="6" name="Oval 77"/>
            <p:cNvSpPr/>
            <p:nvPr/>
          </p:nvSpPr>
          <p:spPr>
            <a:xfrm>
              <a:off x="13031" y="5677"/>
              <a:ext cx="1006" cy="1006"/>
            </a:xfrm>
            <a:prstGeom prst="ellipse">
              <a:avLst/>
            </a:prstGeom>
            <a:solidFill>
              <a:srgbClr val="C8CEC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a:cs typeface="+mn-ea"/>
                <a:sym typeface="+mn-lt"/>
              </a:endParaRPr>
            </a:p>
          </p:txBody>
        </p:sp>
        <p:sp>
          <p:nvSpPr>
            <p:cNvPr id="2" name="Oval 78"/>
            <p:cNvSpPr/>
            <p:nvPr/>
          </p:nvSpPr>
          <p:spPr>
            <a:xfrm>
              <a:off x="16206" y="3344"/>
              <a:ext cx="1156" cy="1156"/>
            </a:xfrm>
            <a:prstGeom prst="ellipse">
              <a:avLst/>
            </a:prstGeom>
            <a:solidFill>
              <a:srgbClr val="98B6A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a:cs typeface="+mn-ea"/>
                <a:sym typeface="+mn-lt"/>
              </a:endParaRPr>
            </a:p>
          </p:txBody>
        </p:sp>
        <p:grpSp>
          <p:nvGrpSpPr>
            <p:cNvPr id="61" name="组合 60"/>
            <p:cNvGrpSpPr/>
            <p:nvPr/>
          </p:nvGrpSpPr>
          <p:grpSpPr>
            <a:xfrm>
              <a:off x="11178" y="6854"/>
              <a:ext cx="4217" cy="2192"/>
              <a:chOff x="7210" y="5156"/>
              <a:chExt cx="4755" cy="2472"/>
            </a:xfrm>
          </p:grpSpPr>
          <p:sp>
            <p:nvSpPr>
              <p:cNvPr id="31" name="文本框 30"/>
              <p:cNvSpPr txBox="1"/>
              <p:nvPr/>
            </p:nvSpPr>
            <p:spPr>
              <a:xfrm>
                <a:off x="8358" y="5156"/>
                <a:ext cx="3607" cy="817"/>
              </a:xfrm>
              <a:prstGeom prst="rect">
                <a:avLst/>
              </a:prstGeom>
              <a:noFill/>
            </p:spPr>
            <p:txBody>
              <a:bodyPr wrap="square" rtlCol="0">
                <a:spAutoFit/>
              </a:bodyPr>
              <a:lstStyle/>
              <a:p>
                <a:pPr algn="ctr"/>
                <a:r>
                  <a:rPr lang="zh-CN" altLang="en-US" sz="2400">
                    <a:solidFill>
                      <a:srgbClr val="6E8C89"/>
                    </a:solidFill>
                    <a:cs typeface="+mn-ea"/>
                    <a:sym typeface="+mn-lt"/>
                  </a:rPr>
                  <a:t>输入标题文本</a:t>
                </a:r>
              </a:p>
            </p:txBody>
          </p:sp>
          <p:sp>
            <p:nvSpPr>
              <p:cNvPr id="32" name="文本框 31"/>
              <p:cNvSpPr txBox="1"/>
              <p:nvPr/>
            </p:nvSpPr>
            <p:spPr>
              <a:xfrm>
                <a:off x="7210" y="5745"/>
                <a:ext cx="4755" cy="1883"/>
              </a:xfrm>
              <a:prstGeom prst="rect">
                <a:avLst/>
              </a:prstGeom>
              <a:noFill/>
            </p:spPr>
            <p:txBody>
              <a:bodyPr wrap="square" rtlCol="0">
                <a:spAutoFit/>
              </a:bodyPr>
              <a:lstStyle/>
              <a:p>
                <a:pPr algn="r">
                  <a:lnSpc>
                    <a:spcPct val="150000"/>
                  </a:lnSpc>
                </a:pPr>
                <a:r>
                  <a:rPr lang="zh-CN" altLang="en-US" sz="1400">
                    <a:solidFill>
                      <a:schemeClr val="tx1">
                        <a:lumMod val="65000"/>
                        <a:lumOff val="35000"/>
                      </a:schemeClr>
                    </a:solidFill>
                    <a:cs typeface="+mn-ea"/>
                    <a:sym typeface="+mn-lt"/>
                  </a:rPr>
                  <a:t>请在此处输入文本信息请在此处输入文本信息请在此处输入文本信息请在此处输入文本信息</a:t>
                </a:r>
              </a:p>
            </p:txBody>
          </p:sp>
        </p:grpSp>
        <p:sp>
          <p:nvSpPr>
            <p:cNvPr id="37" name="文本框 36"/>
            <p:cNvSpPr txBox="1"/>
            <p:nvPr/>
          </p:nvSpPr>
          <p:spPr>
            <a:xfrm>
              <a:off x="10002" y="7924"/>
              <a:ext cx="719" cy="919"/>
            </a:xfrm>
            <a:prstGeom prst="rect">
              <a:avLst/>
            </a:prstGeom>
            <a:noFill/>
          </p:spPr>
          <p:txBody>
            <a:bodyPr wrap="square" rtlCol="0">
              <a:spAutoFit/>
            </a:bodyPr>
            <a:lstStyle/>
            <a:p>
              <a:pPr algn="ctr"/>
              <a:r>
                <a:rPr lang="en-US" altLang="zh-CN" sz="3200">
                  <a:solidFill>
                    <a:schemeClr val="bg1"/>
                  </a:solidFill>
                  <a:cs typeface="+mn-ea"/>
                  <a:sym typeface="+mn-lt"/>
                </a:rPr>
                <a:t>1</a:t>
              </a:r>
            </a:p>
          </p:txBody>
        </p:sp>
        <p:sp>
          <p:nvSpPr>
            <p:cNvPr id="45" name="文本框 44"/>
            <p:cNvSpPr txBox="1"/>
            <p:nvPr/>
          </p:nvSpPr>
          <p:spPr>
            <a:xfrm>
              <a:off x="6828" y="5721"/>
              <a:ext cx="719" cy="919"/>
            </a:xfrm>
            <a:prstGeom prst="rect">
              <a:avLst/>
            </a:prstGeom>
            <a:noFill/>
          </p:spPr>
          <p:txBody>
            <a:bodyPr wrap="square" rtlCol="0">
              <a:spAutoFit/>
            </a:bodyPr>
            <a:lstStyle/>
            <a:p>
              <a:pPr algn="ctr"/>
              <a:r>
                <a:rPr lang="en-US" altLang="zh-CN" sz="3200">
                  <a:solidFill>
                    <a:schemeClr val="bg1"/>
                  </a:solidFill>
                  <a:cs typeface="+mn-ea"/>
                  <a:sym typeface="+mn-lt"/>
                </a:rPr>
                <a:t>2</a:t>
              </a:r>
            </a:p>
          </p:txBody>
        </p:sp>
        <p:sp>
          <p:nvSpPr>
            <p:cNvPr id="46" name="文本框 45"/>
            <p:cNvSpPr txBox="1"/>
            <p:nvPr/>
          </p:nvSpPr>
          <p:spPr>
            <a:xfrm>
              <a:off x="10002" y="3494"/>
              <a:ext cx="719" cy="919"/>
            </a:xfrm>
            <a:prstGeom prst="rect">
              <a:avLst/>
            </a:prstGeom>
            <a:noFill/>
          </p:spPr>
          <p:txBody>
            <a:bodyPr wrap="square" rtlCol="0">
              <a:spAutoFit/>
            </a:bodyPr>
            <a:lstStyle/>
            <a:p>
              <a:pPr algn="ctr"/>
              <a:r>
                <a:rPr lang="en-US" altLang="zh-CN" sz="3200">
                  <a:solidFill>
                    <a:schemeClr val="bg1"/>
                  </a:solidFill>
                  <a:cs typeface="+mn-ea"/>
                  <a:sym typeface="+mn-lt"/>
                </a:rPr>
                <a:t>3</a:t>
              </a:r>
            </a:p>
          </p:txBody>
        </p:sp>
        <p:sp>
          <p:nvSpPr>
            <p:cNvPr id="47" name="文本框 46"/>
            <p:cNvSpPr txBox="1"/>
            <p:nvPr/>
          </p:nvSpPr>
          <p:spPr>
            <a:xfrm>
              <a:off x="13175" y="5721"/>
              <a:ext cx="719" cy="919"/>
            </a:xfrm>
            <a:prstGeom prst="rect">
              <a:avLst/>
            </a:prstGeom>
            <a:noFill/>
          </p:spPr>
          <p:txBody>
            <a:bodyPr wrap="square" rtlCol="0">
              <a:spAutoFit/>
            </a:bodyPr>
            <a:lstStyle/>
            <a:p>
              <a:pPr algn="ctr"/>
              <a:r>
                <a:rPr lang="en-US" altLang="zh-CN" sz="3200">
                  <a:solidFill>
                    <a:schemeClr val="bg1"/>
                  </a:solidFill>
                  <a:cs typeface="+mn-ea"/>
                  <a:sym typeface="+mn-lt"/>
                </a:rPr>
                <a:t>4</a:t>
              </a:r>
            </a:p>
          </p:txBody>
        </p:sp>
        <p:sp>
          <p:nvSpPr>
            <p:cNvPr id="48" name="文本框 47"/>
            <p:cNvSpPr txBox="1"/>
            <p:nvPr/>
          </p:nvSpPr>
          <p:spPr>
            <a:xfrm>
              <a:off x="16425" y="3463"/>
              <a:ext cx="719" cy="919"/>
            </a:xfrm>
            <a:prstGeom prst="rect">
              <a:avLst/>
            </a:prstGeom>
            <a:noFill/>
          </p:spPr>
          <p:txBody>
            <a:bodyPr wrap="square" rtlCol="0">
              <a:spAutoFit/>
            </a:bodyPr>
            <a:lstStyle/>
            <a:p>
              <a:pPr algn="ctr"/>
              <a:r>
                <a:rPr lang="en-US" altLang="zh-CN" sz="3200">
                  <a:solidFill>
                    <a:schemeClr val="bg1"/>
                  </a:solidFill>
                  <a:cs typeface="+mn-ea"/>
                  <a:sym typeface="+mn-lt"/>
                </a:rPr>
                <a:t>5</a:t>
              </a:r>
            </a:p>
          </p:txBody>
        </p:sp>
      </p:grpSp>
    </p:spTree>
    <p:custDataLst>
      <p:tags r:id="rId1"/>
    </p:custDataLst>
  </p:cSld>
  <p:clrMapOvr>
    <a:masterClrMapping/>
  </p:clrMapOvr>
  <p:transition advTm="3000">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4428490" y="567690"/>
            <a:ext cx="3284855" cy="727710"/>
            <a:chOff x="7074" y="894"/>
            <a:chExt cx="5173" cy="1146"/>
          </a:xfrm>
        </p:grpSpPr>
        <p:sp>
          <p:nvSpPr>
            <p:cNvPr id="10" name="文本框 9"/>
            <p:cNvSpPr txBox="1"/>
            <p:nvPr/>
          </p:nvSpPr>
          <p:spPr>
            <a:xfrm>
              <a:off x="7543" y="970"/>
              <a:ext cx="4235" cy="919"/>
            </a:xfrm>
            <a:prstGeom prst="rect">
              <a:avLst/>
            </a:prstGeom>
            <a:noFill/>
          </p:spPr>
          <p:txBody>
            <a:bodyPr wrap="square" rtlCol="0">
              <a:spAutoFit/>
            </a:bodyPr>
            <a:lstStyle/>
            <a:p>
              <a:pPr algn="l"/>
              <a:r>
                <a:rPr lang="zh-CN" altLang="en-US" sz="3200">
                  <a:solidFill>
                    <a:schemeClr val="tx1">
                      <a:lumMod val="85000"/>
                      <a:lumOff val="15000"/>
                    </a:schemeClr>
                  </a:solidFill>
                  <a:cs typeface="+mn-ea"/>
                  <a:sym typeface="+mn-lt"/>
                </a:rPr>
                <a:t>工作不足之处</a:t>
              </a:r>
            </a:p>
          </p:txBody>
        </p:sp>
        <p:sp>
          <p:nvSpPr>
            <p:cNvPr id="11" name="半闭框 10"/>
            <p:cNvSpPr/>
            <p:nvPr/>
          </p:nvSpPr>
          <p:spPr>
            <a:xfrm>
              <a:off x="7074" y="894"/>
              <a:ext cx="628" cy="628"/>
            </a:xfrm>
            <a:prstGeom prst="halfFrame">
              <a:avLst>
                <a:gd name="adj1" fmla="val 19236"/>
                <a:gd name="adj2" fmla="val 19236"/>
              </a:avLst>
            </a:prstGeom>
            <a:noFill/>
            <a:ln w="19050">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12" name="半闭框 11"/>
            <p:cNvSpPr/>
            <p:nvPr/>
          </p:nvSpPr>
          <p:spPr>
            <a:xfrm flipH="1" flipV="1">
              <a:off x="11619" y="1412"/>
              <a:ext cx="628" cy="628"/>
            </a:xfrm>
            <a:prstGeom prst="halfFrame">
              <a:avLst>
                <a:gd name="adj1" fmla="val 19236"/>
                <a:gd name="adj2" fmla="val 19236"/>
              </a:avLst>
            </a:prstGeom>
            <a:noFill/>
            <a:ln w="19050">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grpSp>
      <p:grpSp>
        <p:nvGrpSpPr>
          <p:cNvPr id="3" name="组合 2"/>
          <p:cNvGrpSpPr/>
          <p:nvPr/>
        </p:nvGrpSpPr>
        <p:grpSpPr>
          <a:xfrm>
            <a:off x="1016000" y="1918970"/>
            <a:ext cx="10349230" cy="3844925"/>
            <a:chOff x="1600" y="3022"/>
            <a:chExt cx="16298" cy="6055"/>
          </a:xfrm>
        </p:grpSpPr>
        <p:sp>
          <p:nvSpPr>
            <p:cNvPr id="179" name="Rounded Rectangle 178"/>
            <p:cNvSpPr/>
            <p:nvPr/>
          </p:nvSpPr>
          <p:spPr>
            <a:xfrm>
              <a:off x="1601" y="3023"/>
              <a:ext cx="3223" cy="3806"/>
            </a:xfrm>
            <a:prstGeom prst="roundRect">
              <a:avLst>
                <a:gd name="adj" fmla="val 7008"/>
              </a:avLst>
            </a:prstGeom>
            <a:solidFill>
              <a:srgbClr val="C8CE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1400">
                <a:cs typeface="+mn-ea"/>
                <a:sym typeface="+mn-lt"/>
              </a:endParaRPr>
            </a:p>
          </p:txBody>
        </p:sp>
        <p:pic>
          <p:nvPicPr>
            <p:cNvPr id="19" name="图片 18" descr="千库网_周末好友聚会讨论问题_摄影图编号80169"/>
            <p:cNvPicPr>
              <a:picLocks noChangeAspect="1"/>
            </p:cNvPicPr>
            <p:nvPr/>
          </p:nvPicPr>
          <p:blipFill>
            <a:blip r:embed="rId3"/>
            <a:srcRect/>
            <a:stretch>
              <a:fillRect/>
            </a:stretch>
          </p:blipFill>
          <p:spPr>
            <a:xfrm>
              <a:off x="4824" y="3022"/>
              <a:ext cx="9850" cy="3807"/>
            </a:xfrm>
            <a:prstGeom prst="roundRect">
              <a:avLst>
                <a:gd name="adj" fmla="val 7197"/>
              </a:avLst>
            </a:prstGeom>
          </p:spPr>
        </p:pic>
        <p:sp>
          <p:nvSpPr>
            <p:cNvPr id="20" name="Rounded Rectangle 178"/>
            <p:cNvSpPr/>
            <p:nvPr/>
          </p:nvSpPr>
          <p:spPr>
            <a:xfrm>
              <a:off x="14674" y="3022"/>
              <a:ext cx="3223" cy="3806"/>
            </a:xfrm>
            <a:prstGeom prst="roundRect">
              <a:avLst>
                <a:gd name="adj" fmla="val 7008"/>
              </a:avLst>
            </a:prstGeom>
            <a:solidFill>
              <a:srgbClr val="98B6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1400">
                <a:cs typeface="+mn-ea"/>
                <a:sym typeface="+mn-lt"/>
              </a:endParaRPr>
            </a:p>
          </p:txBody>
        </p:sp>
        <p:grpSp>
          <p:nvGrpSpPr>
            <p:cNvPr id="22" name="组合 21"/>
            <p:cNvGrpSpPr/>
            <p:nvPr/>
          </p:nvGrpSpPr>
          <p:grpSpPr>
            <a:xfrm>
              <a:off x="14674" y="3556"/>
              <a:ext cx="3224" cy="2739"/>
              <a:chOff x="1601" y="3575"/>
              <a:chExt cx="3224" cy="2739"/>
            </a:xfrm>
          </p:grpSpPr>
          <p:sp>
            <p:nvSpPr>
              <p:cNvPr id="23" name="文本框 22"/>
              <p:cNvSpPr txBox="1"/>
              <p:nvPr/>
            </p:nvSpPr>
            <p:spPr>
              <a:xfrm>
                <a:off x="1935" y="3575"/>
                <a:ext cx="2555" cy="628"/>
              </a:xfrm>
              <a:prstGeom prst="rect">
                <a:avLst/>
              </a:prstGeom>
              <a:noFill/>
            </p:spPr>
            <p:txBody>
              <a:bodyPr wrap="square" rtlCol="0">
                <a:spAutoFit/>
              </a:bodyPr>
              <a:lstStyle/>
              <a:p>
                <a:pPr algn="ctr"/>
                <a:r>
                  <a:rPr lang="zh-CN" altLang="en-US" sz="2000">
                    <a:solidFill>
                      <a:schemeClr val="bg1"/>
                    </a:solidFill>
                    <a:cs typeface="+mn-ea"/>
                    <a:sym typeface="+mn-lt"/>
                  </a:rPr>
                  <a:t>输入标题</a:t>
                </a:r>
              </a:p>
            </p:txBody>
          </p:sp>
          <p:sp>
            <p:nvSpPr>
              <p:cNvPr id="26" name="文本框 25"/>
              <p:cNvSpPr txBox="1"/>
              <p:nvPr/>
            </p:nvSpPr>
            <p:spPr>
              <a:xfrm>
                <a:off x="1601" y="4135"/>
                <a:ext cx="3224" cy="2179"/>
              </a:xfrm>
              <a:prstGeom prst="rect">
                <a:avLst/>
              </a:prstGeom>
              <a:noFill/>
            </p:spPr>
            <p:txBody>
              <a:bodyPr wrap="square" rtlCol="0">
                <a:spAutoFit/>
              </a:bodyPr>
              <a:lstStyle/>
              <a:p>
                <a:pPr algn="ctr">
                  <a:lnSpc>
                    <a:spcPct val="150000"/>
                  </a:lnSpc>
                </a:pPr>
                <a:r>
                  <a:rPr lang="zh-CN" altLang="en-US" sz="1400">
                    <a:solidFill>
                      <a:schemeClr val="bg1">
                        <a:lumMod val="95000"/>
                      </a:schemeClr>
                    </a:solidFill>
                    <a:cs typeface="+mn-ea"/>
                    <a:sym typeface="+mn-lt"/>
                  </a:rPr>
                  <a:t>请在此处输入文本信息请在此处输入文本信息请在此处输入文本信息输入文本信息</a:t>
                </a:r>
              </a:p>
            </p:txBody>
          </p:sp>
        </p:grpSp>
        <p:sp>
          <p:nvSpPr>
            <p:cNvPr id="27" name="文本框 26"/>
            <p:cNvSpPr txBox="1"/>
            <p:nvPr/>
          </p:nvSpPr>
          <p:spPr>
            <a:xfrm>
              <a:off x="1600" y="7321"/>
              <a:ext cx="3185" cy="725"/>
            </a:xfrm>
            <a:prstGeom prst="rect">
              <a:avLst/>
            </a:prstGeom>
            <a:noFill/>
          </p:spPr>
          <p:txBody>
            <a:bodyPr wrap="square" rtlCol="0">
              <a:spAutoFit/>
            </a:bodyPr>
            <a:lstStyle/>
            <a:p>
              <a:r>
                <a:rPr lang="zh-CN" altLang="en-US" sz="2400">
                  <a:solidFill>
                    <a:srgbClr val="6E8C89"/>
                  </a:solidFill>
                  <a:cs typeface="+mn-ea"/>
                  <a:sym typeface="+mn-lt"/>
                </a:rPr>
                <a:t>输入标题文本</a:t>
              </a:r>
            </a:p>
          </p:txBody>
        </p:sp>
        <p:sp>
          <p:nvSpPr>
            <p:cNvPr id="28" name="文本框 27"/>
            <p:cNvSpPr txBox="1"/>
            <p:nvPr/>
          </p:nvSpPr>
          <p:spPr>
            <a:xfrm>
              <a:off x="1600" y="7974"/>
              <a:ext cx="16296" cy="1103"/>
            </a:xfrm>
            <a:prstGeom prst="rect">
              <a:avLst/>
            </a:prstGeom>
            <a:noFill/>
          </p:spPr>
          <p:txBody>
            <a:bodyPr wrap="square" rtlCol="0">
              <a:spAutoFit/>
            </a:bodyPr>
            <a:lstStyle/>
            <a:p>
              <a:pPr>
                <a:lnSpc>
                  <a:spcPct val="150000"/>
                </a:lnSpc>
              </a:pPr>
              <a:r>
                <a:rPr lang="zh-CN" altLang="en-US" sz="1400">
                  <a:solidFill>
                    <a:schemeClr val="tx1">
                      <a:lumMod val="65000"/>
                      <a:lumOff val="35000"/>
                    </a:schemeClr>
                  </a:solidFill>
                  <a:cs typeface="+mn-ea"/>
                  <a:sym typeface="+mn-lt"/>
                </a:rPr>
                <a:t>请在此处输入文本信息请在此处输入文本信息请在此处输入文本信息请在此处输入文本信息请在此处输入文本信息请在此处输入文本信息请在此处输入文本信息请在此处输入文本信息请在此处输入文本信息请在此处输入文本信息</a:t>
              </a:r>
            </a:p>
          </p:txBody>
        </p:sp>
        <p:grpSp>
          <p:nvGrpSpPr>
            <p:cNvPr id="2" name="组合 1"/>
            <p:cNvGrpSpPr/>
            <p:nvPr/>
          </p:nvGrpSpPr>
          <p:grpSpPr>
            <a:xfrm>
              <a:off x="1601" y="3557"/>
              <a:ext cx="3224" cy="2739"/>
              <a:chOff x="1601" y="3575"/>
              <a:chExt cx="3224" cy="2739"/>
            </a:xfrm>
          </p:grpSpPr>
          <p:sp>
            <p:nvSpPr>
              <p:cNvPr id="4" name="文本框 3"/>
              <p:cNvSpPr txBox="1"/>
              <p:nvPr/>
            </p:nvSpPr>
            <p:spPr>
              <a:xfrm>
                <a:off x="1935" y="3575"/>
                <a:ext cx="2555" cy="628"/>
              </a:xfrm>
              <a:prstGeom prst="rect">
                <a:avLst/>
              </a:prstGeom>
              <a:noFill/>
            </p:spPr>
            <p:txBody>
              <a:bodyPr wrap="square" rtlCol="0">
                <a:spAutoFit/>
              </a:bodyPr>
              <a:lstStyle/>
              <a:p>
                <a:pPr algn="ctr"/>
                <a:r>
                  <a:rPr lang="zh-CN" altLang="en-US" sz="2000">
                    <a:solidFill>
                      <a:schemeClr val="bg1"/>
                    </a:solidFill>
                    <a:cs typeface="+mn-ea"/>
                    <a:sym typeface="+mn-lt"/>
                  </a:rPr>
                  <a:t>输入标题</a:t>
                </a:r>
              </a:p>
            </p:txBody>
          </p:sp>
          <p:sp>
            <p:nvSpPr>
              <p:cNvPr id="5" name="文本框 4"/>
              <p:cNvSpPr txBox="1"/>
              <p:nvPr/>
            </p:nvSpPr>
            <p:spPr>
              <a:xfrm>
                <a:off x="1601" y="4135"/>
                <a:ext cx="3224" cy="2179"/>
              </a:xfrm>
              <a:prstGeom prst="rect">
                <a:avLst/>
              </a:prstGeom>
              <a:noFill/>
            </p:spPr>
            <p:txBody>
              <a:bodyPr wrap="square" rtlCol="0">
                <a:spAutoFit/>
              </a:bodyPr>
              <a:lstStyle/>
              <a:p>
                <a:pPr algn="ctr">
                  <a:lnSpc>
                    <a:spcPct val="150000"/>
                  </a:lnSpc>
                </a:pPr>
                <a:r>
                  <a:rPr lang="zh-CN" altLang="en-US" sz="1400">
                    <a:solidFill>
                      <a:schemeClr val="bg1">
                        <a:lumMod val="95000"/>
                      </a:schemeClr>
                    </a:solidFill>
                    <a:cs typeface="+mn-ea"/>
                    <a:sym typeface="+mn-lt"/>
                  </a:rPr>
                  <a:t>请在此处输入文本信息请在此处输入文本信息请在此处输入文本信息输入文本信息</a:t>
                </a:r>
              </a:p>
            </p:txBody>
          </p:sp>
        </p:grpSp>
      </p:grpSp>
    </p:spTree>
    <p:custDataLst>
      <p:tags r:id="rId1"/>
    </p:custDataLst>
  </p:cSld>
  <p:clrMapOvr>
    <a:masterClrMapping/>
  </p:clrMapOvr>
  <p:transition advTm="3000">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3F2F0"/>
        </a:solidFill>
        <a:effectLst/>
      </p:bgPr>
    </p:bg>
    <p:spTree>
      <p:nvGrpSpPr>
        <p:cNvPr id="1" name=""/>
        <p:cNvGrpSpPr/>
        <p:nvPr/>
      </p:nvGrpSpPr>
      <p:grpSpPr>
        <a:xfrm>
          <a:off x="0" y="0"/>
          <a:ext cx="0" cy="0"/>
          <a:chOff x="0" y="0"/>
          <a:chExt cx="0" cy="0"/>
        </a:xfrm>
      </p:grpSpPr>
      <p:grpSp>
        <p:nvGrpSpPr>
          <p:cNvPr id="13" name="组合 12"/>
          <p:cNvGrpSpPr/>
          <p:nvPr/>
        </p:nvGrpSpPr>
        <p:grpSpPr>
          <a:xfrm>
            <a:off x="1713230" y="969963"/>
            <a:ext cx="8765540" cy="4918075"/>
            <a:chOff x="3080" y="1785"/>
            <a:chExt cx="13242" cy="7430"/>
          </a:xfrm>
        </p:grpSpPr>
        <p:sp>
          <p:nvSpPr>
            <p:cNvPr id="11" name="矩形 10"/>
            <p:cNvSpPr/>
            <p:nvPr/>
          </p:nvSpPr>
          <p:spPr>
            <a:xfrm>
              <a:off x="3080" y="1785"/>
              <a:ext cx="13042" cy="7230"/>
            </a:xfrm>
            <a:prstGeom prst="rect">
              <a:avLst/>
            </a:prstGeom>
            <a:noFill/>
            <a:ln>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矩形 11"/>
            <p:cNvSpPr/>
            <p:nvPr/>
          </p:nvSpPr>
          <p:spPr>
            <a:xfrm>
              <a:off x="3280" y="1985"/>
              <a:ext cx="13042" cy="7230"/>
            </a:xfrm>
            <a:prstGeom prst="rect">
              <a:avLst/>
            </a:prstGeom>
            <a:noFill/>
            <a:ln>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pic>
        <p:nvPicPr>
          <p:cNvPr id="6" name="图片 5" descr="121"/>
          <p:cNvPicPr>
            <a:picLocks noChangeAspect="1"/>
          </p:cNvPicPr>
          <p:nvPr/>
        </p:nvPicPr>
        <p:blipFill>
          <a:blip r:embed="rId3" cstate="screen">
            <a:extLst>
              <a:ext uri="{28A0092B-C50C-407E-A947-70E740481C1C}">
                <a14:useLocalDpi xmlns:a14="http://schemas.microsoft.com/office/drawing/2010/main"/>
              </a:ext>
            </a:extLst>
          </a:blip>
          <a:srcRect r="-778"/>
          <a:stretch>
            <a:fillRect/>
          </a:stretch>
        </p:blipFill>
        <p:spPr>
          <a:xfrm flipH="1" flipV="1">
            <a:off x="-25400" y="0"/>
            <a:ext cx="3256915" cy="5894705"/>
          </a:xfrm>
          <a:prstGeom prst="rect">
            <a:avLst/>
          </a:prstGeom>
        </p:spPr>
      </p:pic>
      <p:pic>
        <p:nvPicPr>
          <p:cNvPr id="2" name="图片 1" descr="121"/>
          <p:cNvPicPr>
            <a:picLocks noChangeAspect="1"/>
          </p:cNvPicPr>
          <p:nvPr/>
        </p:nvPicPr>
        <p:blipFill>
          <a:blip r:embed="rId4" cstate="screen">
            <a:extLst>
              <a:ext uri="{28A0092B-C50C-407E-A947-70E740481C1C}">
                <a14:useLocalDpi xmlns:a14="http://schemas.microsoft.com/office/drawing/2010/main"/>
              </a:ext>
            </a:extLst>
          </a:blip>
          <a:srcRect r="-778"/>
          <a:stretch>
            <a:fillRect/>
          </a:stretch>
        </p:blipFill>
        <p:spPr>
          <a:xfrm>
            <a:off x="9649460" y="2256155"/>
            <a:ext cx="2542540" cy="4601845"/>
          </a:xfrm>
          <a:prstGeom prst="rect">
            <a:avLst/>
          </a:prstGeom>
        </p:spPr>
      </p:pic>
      <p:pic>
        <p:nvPicPr>
          <p:cNvPr id="5" name="图片 4" descr="121"/>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3752850" y="5309235"/>
            <a:ext cx="5110480" cy="1548765"/>
          </a:xfrm>
          <a:prstGeom prst="rect">
            <a:avLst/>
          </a:prstGeom>
        </p:spPr>
      </p:pic>
      <p:pic>
        <p:nvPicPr>
          <p:cNvPr id="3" name="图片 2" descr="121"/>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flipH="1">
            <a:off x="7024370" y="0"/>
            <a:ext cx="5167630" cy="1455420"/>
          </a:xfrm>
          <a:prstGeom prst="rect">
            <a:avLst/>
          </a:prstGeom>
        </p:spPr>
      </p:pic>
      <p:grpSp>
        <p:nvGrpSpPr>
          <p:cNvPr id="9" name="组合 8"/>
          <p:cNvGrpSpPr/>
          <p:nvPr/>
        </p:nvGrpSpPr>
        <p:grpSpPr>
          <a:xfrm>
            <a:off x="2460625" y="2008505"/>
            <a:ext cx="7154545" cy="2804795"/>
            <a:chOff x="3854" y="2948"/>
            <a:chExt cx="11267" cy="4417"/>
          </a:xfrm>
        </p:grpSpPr>
        <p:sp>
          <p:nvSpPr>
            <p:cNvPr id="7" name="文本框 6"/>
            <p:cNvSpPr txBox="1"/>
            <p:nvPr/>
          </p:nvSpPr>
          <p:spPr>
            <a:xfrm>
              <a:off x="6590" y="2948"/>
              <a:ext cx="5979" cy="1598"/>
            </a:xfrm>
            <a:prstGeom prst="rect">
              <a:avLst/>
            </a:prstGeom>
            <a:noFill/>
          </p:spPr>
          <p:txBody>
            <a:bodyPr wrap="square" rtlCol="0">
              <a:spAutoFit/>
            </a:bodyPr>
            <a:lstStyle/>
            <a:p>
              <a:pPr algn="ctr"/>
              <a:r>
                <a:rPr lang="en-US" altLang="zh-CN" sz="6000">
                  <a:solidFill>
                    <a:schemeClr val="tx1">
                      <a:lumMod val="75000"/>
                      <a:lumOff val="25000"/>
                    </a:schemeClr>
                  </a:solidFill>
                  <a:cs typeface="+mn-ea"/>
                  <a:sym typeface="+mn-lt"/>
                </a:rPr>
                <a:t>PART 04</a:t>
              </a:r>
            </a:p>
          </p:txBody>
        </p:sp>
        <p:sp>
          <p:nvSpPr>
            <p:cNvPr id="10" name="文本框 9"/>
            <p:cNvSpPr txBox="1"/>
            <p:nvPr/>
          </p:nvSpPr>
          <p:spPr>
            <a:xfrm>
              <a:off x="4037" y="4699"/>
              <a:ext cx="11084" cy="1743"/>
            </a:xfrm>
            <a:prstGeom prst="rect">
              <a:avLst/>
            </a:prstGeom>
            <a:noFill/>
          </p:spPr>
          <p:txBody>
            <a:bodyPr wrap="square" rtlCol="0">
              <a:spAutoFit/>
            </a:bodyPr>
            <a:lstStyle>
              <a:defPPr>
                <a:defRPr lang="zh-CN"/>
              </a:defPPr>
              <a:lvl1pPr algn="dist">
                <a:defRPr sz="6600" b="1">
                  <a:solidFill>
                    <a:srgbClr val="6E8C89"/>
                  </a:solidFill>
                  <a:latin typeface="Arial"/>
                  <a:ea typeface="微软雅黑"/>
                  <a:cs typeface="思源宋体 CN Light" panose="02020300000000000000" charset="-122"/>
                </a:defRPr>
              </a:lvl1pPr>
            </a:lstStyle>
            <a:p>
              <a:r>
                <a:rPr lang="zh-CN" altLang="en-US" dirty="0">
                  <a:latin typeface="+mn-lt"/>
                  <a:ea typeface="+mn-ea"/>
                  <a:cs typeface="+mn-ea"/>
                  <a:sym typeface="+mn-lt"/>
                </a:rPr>
                <a:t>未来工作计划</a:t>
              </a:r>
            </a:p>
          </p:txBody>
        </p:sp>
        <p:sp>
          <p:nvSpPr>
            <p:cNvPr id="38" name="文本框 37"/>
            <p:cNvSpPr txBox="1"/>
            <p:nvPr/>
          </p:nvSpPr>
          <p:spPr>
            <a:xfrm>
              <a:off x="3854" y="6262"/>
              <a:ext cx="11267" cy="1103"/>
            </a:xfrm>
            <a:prstGeom prst="rect">
              <a:avLst/>
            </a:prstGeom>
            <a:noFill/>
          </p:spPr>
          <p:txBody>
            <a:bodyPr wrap="square" rtlCol="0">
              <a:spAutoFit/>
            </a:bodyPr>
            <a:lstStyle/>
            <a:p>
              <a:pPr algn="ctr">
                <a:lnSpc>
                  <a:spcPct val="150000"/>
                </a:lnSpc>
              </a:pPr>
              <a:r>
                <a:rPr lang="zh-CN" altLang="en-US" sz="1400">
                  <a:solidFill>
                    <a:schemeClr val="bg1">
                      <a:lumMod val="50000"/>
                    </a:schemeClr>
                  </a:solidFill>
                  <a:cs typeface="+mn-ea"/>
                  <a:sym typeface="+mn-lt"/>
                </a:rPr>
                <a:t>Please enter text content</a:t>
              </a:r>
              <a:r>
                <a:rPr lang="en-US" altLang="zh-CN" sz="1400">
                  <a:solidFill>
                    <a:schemeClr val="bg1">
                      <a:lumMod val="50000"/>
                    </a:schemeClr>
                  </a:solidFill>
                  <a:cs typeface="+mn-ea"/>
                  <a:sym typeface="+mn-lt"/>
                </a:rPr>
                <a:t>.</a:t>
              </a:r>
              <a:r>
                <a:rPr lang="zh-CN" altLang="en-US" sz="1400">
                  <a:solidFill>
                    <a:schemeClr val="bg1">
                      <a:lumMod val="50000"/>
                    </a:schemeClr>
                  </a:solidFill>
                  <a:cs typeface="+mn-ea"/>
                  <a:sym typeface="+mn-lt"/>
                </a:rPr>
                <a:t>Please enter text content</a:t>
              </a:r>
              <a:r>
                <a:rPr lang="en-US" altLang="zh-CN" sz="1400">
                  <a:solidFill>
                    <a:schemeClr val="bg1">
                      <a:lumMod val="50000"/>
                    </a:schemeClr>
                  </a:solidFill>
                  <a:cs typeface="+mn-ea"/>
                  <a:sym typeface="+mn-lt"/>
                </a:rPr>
                <a:t>.</a:t>
              </a:r>
              <a:r>
                <a:rPr lang="zh-CN" altLang="en-US" sz="1400">
                  <a:solidFill>
                    <a:schemeClr val="bg1">
                      <a:lumMod val="50000"/>
                    </a:schemeClr>
                  </a:solidFill>
                  <a:cs typeface="+mn-ea"/>
                  <a:sym typeface="+mn-lt"/>
                </a:rPr>
                <a:t>Please enter text content</a:t>
              </a:r>
              <a:r>
                <a:rPr lang="en-US" altLang="zh-CN" sz="1400">
                  <a:solidFill>
                    <a:schemeClr val="bg1">
                      <a:lumMod val="50000"/>
                    </a:schemeClr>
                  </a:solidFill>
                  <a:cs typeface="+mn-ea"/>
                  <a:sym typeface="+mn-lt"/>
                </a:rPr>
                <a:t>.</a:t>
              </a:r>
            </a:p>
            <a:p>
              <a:pPr algn="ctr">
                <a:lnSpc>
                  <a:spcPct val="150000"/>
                </a:lnSpc>
              </a:pPr>
              <a:r>
                <a:rPr lang="zh-CN" altLang="en-US" sz="1400">
                  <a:solidFill>
                    <a:schemeClr val="bg1">
                      <a:lumMod val="50000"/>
                    </a:schemeClr>
                  </a:solidFill>
                  <a:cs typeface="+mn-ea"/>
                  <a:sym typeface="+mn-lt"/>
                </a:rPr>
                <a:t>Please enter text content</a:t>
              </a:r>
              <a:r>
                <a:rPr lang="en-US" altLang="zh-CN" sz="1400">
                  <a:solidFill>
                    <a:schemeClr val="bg1">
                      <a:lumMod val="50000"/>
                    </a:schemeClr>
                  </a:solidFill>
                  <a:cs typeface="+mn-ea"/>
                  <a:sym typeface="+mn-lt"/>
                </a:rPr>
                <a:t>.</a:t>
              </a:r>
              <a:r>
                <a:rPr lang="zh-CN" altLang="en-US" sz="1400">
                  <a:solidFill>
                    <a:schemeClr val="bg1">
                      <a:lumMod val="50000"/>
                    </a:schemeClr>
                  </a:solidFill>
                  <a:cs typeface="+mn-ea"/>
                  <a:sym typeface="+mn-lt"/>
                </a:rPr>
                <a:t>Please enter text content</a:t>
              </a:r>
              <a:r>
                <a:rPr lang="en-US" altLang="zh-CN" sz="1400">
                  <a:solidFill>
                    <a:schemeClr val="bg1">
                      <a:lumMod val="50000"/>
                    </a:schemeClr>
                  </a:solidFill>
                  <a:cs typeface="+mn-ea"/>
                  <a:sym typeface="+mn-lt"/>
                </a:rPr>
                <a:t>.</a:t>
              </a:r>
            </a:p>
          </p:txBody>
        </p:sp>
      </p:grpSp>
    </p:spTree>
    <p:custDataLst>
      <p:tags r:id="rId1"/>
    </p:custDataLst>
  </p:cSld>
  <p:clrMapOvr>
    <a:masterClrMapping/>
  </p:clrMapOvr>
  <p:transition advTm="3000">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4428490" y="567690"/>
            <a:ext cx="3284855" cy="727710"/>
            <a:chOff x="7074" y="894"/>
            <a:chExt cx="5173" cy="1146"/>
          </a:xfrm>
        </p:grpSpPr>
        <p:sp>
          <p:nvSpPr>
            <p:cNvPr id="10" name="文本框 9"/>
            <p:cNvSpPr txBox="1"/>
            <p:nvPr/>
          </p:nvSpPr>
          <p:spPr>
            <a:xfrm>
              <a:off x="7543" y="970"/>
              <a:ext cx="4235" cy="919"/>
            </a:xfrm>
            <a:prstGeom prst="rect">
              <a:avLst/>
            </a:prstGeom>
            <a:noFill/>
          </p:spPr>
          <p:txBody>
            <a:bodyPr wrap="square" rtlCol="0">
              <a:spAutoFit/>
            </a:bodyPr>
            <a:lstStyle/>
            <a:p>
              <a:pPr algn="l"/>
              <a:r>
                <a:rPr lang="zh-CN" altLang="en-US" sz="3200">
                  <a:solidFill>
                    <a:schemeClr val="tx1">
                      <a:lumMod val="85000"/>
                      <a:lumOff val="15000"/>
                    </a:schemeClr>
                  </a:solidFill>
                  <a:cs typeface="+mn-ea"/>
                  <a:sym typeface="+mn-lt"/>
                </a:rPr>
                <a:t>未来工作计划</a:t>
              </a:r>
            </a:p>
          </p:txBody>
        </p:sp>
        <p:sp>
          <p:nvSpPr>
            <p:cNvPr id="11" name="半闭框 10"/>
            <p:cNvSpPr/>
            <p:nvPr/>
          </p:nvSpPr>
          <p:spPr>
            <a:xfrm>
              <a:off x="7074" y="894"/>
              <a:ext cx="628" cy="628"/>
            </a:xfrm>
            <a:prstGeom prst="halfFrame">
              <a:avLst>
                <a:gd name="adj1" fmla="val 19236"/>
                <a:gd name="adj2" fmla="val 19236"/>
              </a:avLst>
            </a:prstGeom>
            <a:noFill/>
            <a:ln w="19050">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12" name="半闭框 11"/>
            <p:cNvSpPr/>
            <p:nvPr/>
          </p:nvSpPr>
          <p:spPr>
            <a:xfrm flipH="1" flipV="1">
              <a:off x="11619" y="1412"/>
              <a:ext cx="628" cy="628"/>
            </a:xfrm>
            <a:prstGeom prst="halfFrame">
              <a:avLst>
                <a:gd name="adj1" fmla="val 19236"/>
                <a:gd name="adj2" fmla="val 19236"/>
              </a:avLst>
            </a:prstGeom>
            <a:noFill/>
            <a:ln w="19050">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grpSp>
      <p:grpSp>
        <p:nvGrpSpPr>
          <p:cNvPr id="2" name="组合 1"/>
          <p:cNvGrpSpPr/>
          <p:nvPr/>
        </p:nvGrpSpPr>
        <p:grpSpPr>
          <a:xfrm>
            <a:off x="847725" y="1595755"/>
            <a:ext cx="10477500" cy="4405630"/>
            <a:chOff x="1335" y="2513"/>
            <a:chExt cx="16500" cy="6938"/>
          </a:xfrm>
        </p:grpSpPr>
        <p:sp>
          <p:nvSpPr>
            <p:cNvPr id="3" name="矩形 2"/>
            <p:cNvSpPr/>
            <p:nvPr/>
          </p:nvSpPr>
          <p:spPr>
            <a:xfrm>
              <a:off x="10895" y="6542"/>
              <a:ext cx="6940" cy="2717"/>
            </a:xfrm>
            <a:prstGeom prst="rect">
              <a:avLst/>
            </a:prstGeom>
            <a:solidFill>
              <a:srgbClr val="C8CE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 name="矩形 3"/>
            <p:cNvSpPr/>
            <p:nvPr/>
          </p:nvSpPr>
          <p:spPr>
            <a:xfrm>
              <a:off x="1379" y="2833"/>
              <a:ext cx="6940" cy="2717"/>
            </a:xfrm>
            <a:prstGeom prst="rect">
              <a:avLst/>
            </a:prstGeom>
            <a:solidFill>
              <a:srgbClr val="98B6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8" name="燕尾形 37"/>
            <p:cNvSpPr/>
            <p:nvPr/>
          </p:nvSpPr>
          <p:spPr>
            <a:xfrm>
              <a:off x="8468" y="3801"/>
              <a:ext cx="771" cy="781"/>
            </a:xfrm>
            <a:prstGeom prst="chevron">
              <a:avLst/>
            </a:prstGeom>
            <a:noFill/>
            <a:ln w="28575">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0" name="燕尾形 39"/>
            <p:cNvSpPr/>
            <p:nvPr/>
          </p:nvSpPr>
          <p:spPr>
            <a:xfrm rot="10800000">
              <a:off x="9945" y="7510"/>
              <a:ext cx="771" cy="781"/>
            </a:xfrm>
            <a:prstGeom prst="chevron">
              <a:avLst/>
            </a:prstGeom>
            <a:noFill/>
            <a:ln w="28575">
              <a:solidFill>
                <a:srgbClr val="C8CEC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8" name="文本框 97"/>
            <p:cNvSpPr txBox="1"/>
            <p:nvPr/>
          </p:nvSpPr>
          <p:spPr>
            <a:xfrm>
              <a:off x="1544" y="3357"/>
              <a:ext cx="6611" cy="1670"/>
            </a:xfrm>
            <a:prstGeom prst="rect">
              <a:avLst/>
            </a:prstGeom>
            <a:noFill/>
          </p:spPr>
          <p:txBody>
            <a:bodyPr wrap="square" rtlCol="0">
              <a:spAutoFit/>
            </a:bodyPr>
            <a:lstStyle/>
            <a:p>
              <a:pPr indent="0" algn="l">
                <a:lnSpc>
                  <a:spcPct val="150000"/>
                </a:lnSpc>
                <a:buNone/>
              </a:pPr>
              <a:r>
                <a:rPr lang="zh-CN" altLang="en-US" sz="1400">
                  <a:solidFill>
                    <a:schemeClr val="bg1">
                      <a:lumMod val="95000"/>
                    </a:schemeClr>
                  </a:solidFill>
                  <a:cs typeface="+mn-ea"/>
                  <a:sym typeface="+mn-lt"/>
                </a:rPr>
                <a:t>请在此处输入文本信息请在此处输入文本信息请在此处输入文本信息输入文本信息请在此处输入文本信息请在此处输入文本信息</a:t>
              </a:r>
            </a:p>
          </p:txBody>
        </p:sp>
        <p:sp>
          <p:nvSpPr>
            <p:cNvPr id="5" name="文本框 4"/>
            <p:cNvSpPr txBox="1"/>
            <p:nvPr/>
          </p:nvSpPr>
          <p:spPr>
            <a:xfrm>
              <a:off x="11011" y="7066"/>
              <a:ext cx="6708" cy="1670"/>
            </a:xfrm>
            <a:prstGeom prst="rect">
              <a:avLst/>
            </a:prstGeom>
            <a:noFill/>
          </p:spPr>
          <p:txBody>
            <a:bodyPr wrap="square" rtlCol="0">
              <a:spAutoFit/>
            </a:bodyPr>
            <a:lstStyle/>
            <a:p>
              <a:pPr indent="0" algn="l">
                <a:lnSpc>
                  <a:spcPct val="150000"/>
                </a:lnSpc>
                <a:buNone/>
              </a:pPr>
              <a:r>
                <a:rPr lang="zh-CN" altLang="en-US" sz="1400">
                  <a:solidFill>
                    <a:schemeClr val="bg1">
                      <a:lumMod val="95000"/>
                    </a:schemeClr>
                  </a:solidFill>
                  <a:cs typeface="+mn-ea"/>
                  <a:sym typeface="+mn-lt"/>
                </a:rPr>
                <a:t>请在此处输入文本信息请在此处输入文本信息请在此处输入文本信息输入文本信息请在此处输入文本信息请在此处输入文本信息</a:t>
              </a:r>
            </a:p>
          </p:txBody>
        </p:sp>
        <p:pic>
          <p:nvPicPr>
            <p:cNvPr id="6" name="图片 5" descr="千库网_白领办公会议摄影图_摄影图编号80136"/>
            <p:cNvPicPr>
              <a:picLocks noChangeAspect="1"/>
            </p:cNvPicPr>
            <p:nvPr/>
          </p:nvPicPr>
          <p:blipFill>
            <a:blip r:embed="rId3"/>
            <a:srcRect/>
            <a:stretch>
              <a:fillRect/>
            </a:stretch>
          </p:blipFill>
          <p:spPr>
            <a:xfrm flipH="1">
              <a:off x="9582" y="2513"/>
              <a:ext cx="8253" cy="3356"/>
            </a:xfrm>
            <a:prstGeom prst="rect">
              <a:avLst/>
            </a:prstGeom>
          </p:spPr>
        </p:pic>
        <p:pic>
          <p:nvPicPr>
            <p:cNvPr id="7" name="图片 6" descr="千库网_周末好友聚会讨论问题_摄影图编号80169"/>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1335" y="6349"/>
              <a:ext cx="8247" cy="3102"/>
            </a:xfrm>
            <a:prstGeom prst="rect">
              <a:avLst/>
            </a:prstGeom>
          </p:spPr>
        </p:pic>
      </p:grpSp>
    </p:spTree>
    <p:custDataLst>
      <p:tags r:id="rId1"/>
    </p:custDataLst>
  </p:cSld>
  <p:clrMapOvr>
    <a:masterClrMapping/>
  </p:clrMapOvr>
  <p:transition advTm="3000">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
                                        <p:tgtEl>
                                          <p:spTgt spid="2"/>
                                        </p:tgtEl>
                                      </p:cBhvr>
                                    </p:animEffect>
                                    <p:anim calcmode="lin" valueType="num">
                                      <p:cBhvr>
                                        <p:cTn id="8" dur="400" fill="hold"/>
                                        <p:tgtEl>
                                          <p:spTgt spid="2"/>
                                        </p:tgtEl>
                                        <p:attrNameLst>
                                          <p:attrName>ppt_x</p:attrName>
                                        </p:attrNameLst>
                                      </p:cBhvr>
                                      <p:tavLst>
                                        <p:tav tm="0">
                                          <p:val>
                                            <p:strVal val="#ppt_x"/>
                                          </p:val>
                                        </p:tav>
                                        <p:tav tm="100000">
                                          <p:val>
                                            <p:strVal val="#ppt_x"/>
                                          </p:val>
                                        </p:tav>
                                      </p:tavLst>
                                    </p:anim>
                                    <p:anim calcmode="lin" valueType="num">
                                      <p:cBhvr>
                                        <p:cTn id="9" dur="400" fill="hold"/>
                                        <p:tgtEl>
                                          <p:spTgt spid="2"/>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4428490" y="567690"/>
            <a:ext cx="3284855" cy="727710"/>
            <a:chOff x="7074" y="894"/>
            <a:chExt cx="5173" cy="1146"/>
          </a:xfrm>
        </p:grpSpPr>
        <p:sp>
          <p:nvSpPr>
            <p:cNvPr id="3" name="文本框 2"/>
            <p:cNvSpPr txBox="1"/>
            <p:nvPr/>
          </p:nvSpPr>
          <p:spPr>
            <a:xfrm>
              <a:off x="7543" y="970"/>
              <a:ext cx="4235" cy="919"/>
            </a:xfrm>
            <a:prstGeom prst="rect">
              <a:avLst/>
            </a:prstGeom>
            <a:noFill/>
          </p:spPr>
          <p:txBody>
            <a:bodyPr wrap="square" rtlCol="0">
              <a:spAutoFit/>
            </a:bodyPr>
            <a:lstStyle/>
            <a:p>
              <a:pPr algn="l"/>
              <a:r>
                <a:rPr lang="zh-CN" altLang="en-US" sz="3200">
                  <a:solidFill>
                    <a:schemeClr val="tx1">
                      <a:lumMod val="85000"/>
                      <a:lumOff val="15000"/>
                    </a:schemeClr>
                  </a:solidFill>
                  <a:cs typeface="+mn-ea"/>
                  <a:sym typeface="+mn-lt"/>
                </a:rPr>
                <a:t>未来工作计划</a:t>
              </a:r>
            </a:p>
          </p:txBody>
        </p:sp>
        <p:sp>
          <p:nvSpPr>
            <p:cNvPr id="4" name="半闭框 3"/>
            <p:cNvSpPr/>
            <p:nvPr/>
          </p:nvSpPr>
          <p:spPr>
            <a:xfrm>
              <a:off x="7074" y="894"/>
              <a:ext cx="628" cy="628"/>
            </a:xfrm>
            <a:prstGeom prst="halfFrame">
              <a:avLst>
                <a:gd name="adj1" fmla="val 19236"/>
                <a:gd name="adj2" fmla="val 19236"/>
              </a:avLst>
            </a:prstGeom>
            <a:noFill/>
            <a:ln w="19050">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5" name="半闭框 4"/>
            <p:cNvSpPr/>
            <p:nvPr/>
          </p:nvSpPr>
          <p:spPr>
            <a:xfrm flipH="1" flipV="1">
              <a:off x="11619" y="1412"/>
              <a:ext cx="628" cy="628"/>
            </a:xfrm>
            <a:prstGeom prst="halfFrame">
              <a:avLst>
                <a:gd name="adj1" fmla="val 19236"/>
                <a:gd name="adj2" fmla="val 19236"/>
              </a:avLst>
            </a:prstGeom>
            <a:noFill/>
            <a:ln w="19050">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grpSp>
      <p:grpSp>
        <p:nvGrpSpPr>
          <p:cNvPr id="7" name="组合 6"/>
          <p:cNvGrpSpPr/>
          <p:nvPr/>
        </p:nvGrpSpPr>
        <p:grpSpPr>
          <a:xfrm>
            <a:off x="1334770" y="1778635"/>
            <a:ext cx="9522460" cy="4038600"/>
            <a:chOff x="2102" y="2801"/>
            <a:chExt cx="14996" cy="6360"/>
          </a:xfrm>
        </p:grpSpPr>
        <p:grpSp>
          <p:nvGrpSpPr>
            <p:cNvPr id="6" name="组合 5"/>
            <p:cNvGrpSpPr/>
            <p:nvPr/>
          </p:nvGrpSpPr>
          <p:grpSpPr>
            <a:xfrm>
              <a:off x="2102" y="2801"/>
              <a:ext cx="14996" cy="6360"/>
              <a:chOff x="2102" y="2801"/>
              <a:chExt cx="14996" cy="6360"/>
            </a:xfrm>
          </p:grpSpPr>
          <p:sp>
            <p:nvSpPr>
              <p:cNvPr id="18" name="矩形: 圆角 10"/>
              <p:cNvSpPr/>
              <p:nvPr/>
            </p:nvSpPr>
            <p:spPr>
              <a:xfrm>
                <a:off x="2102" y="3207"/>
                <a:ext cx="6091" cy="2283"/>
              </a:xfrm>
              <a:prstGeom prst="roundRect">
                <a:avLst>
                  <a:gd name="adj" fmla="val 10733"/>
                </a:avLst>
              </a:prstGeom>
              <a:noFill/>
              <a:ln>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0" name="矩形 19"/>
              <p:cNvSpPr/>
              <p:nvPr/>
            </p:nvSpPr>
            <p:spPr>
              <a:xfrm>
                <a:off x="2239" y="3568"/>
                <a:ext cx="5831" cy="536"/>
              </a:xfrm>
              <a:prstGeom prst="rect">
                <a:avLst/>
              </a:prstGeom>
            </p:spPr>
            <p:txBody>
              <a:bodyPr wrap="square">
                <a:spAutoFit/>
              </a:bodyPr>
              <a:lstStyle/>
              <a:p>
                <a:pPr algn="ctr">
                  <a:lnSpc>
                    <a:spcPct val="150000"/>
                  </a:lnSpc>
                </a:pPr>
                <a:endParaRPr lang="zh-CN" altLang="en-US" sz="1200" dirty="0">
                  <a:solidFill>
                    <a:schemeClr val="tx1">
                      <a:lumMod val="50000"/>
                      <a:lumOff val="50000"/>
                    </a:schemeClr>
                  </a:solidFill>
                  <a:cs typeface="+mn-ea"/>
                  <a:sym typeface="+mn-lt"/>
                </a:endParaRPr>
              </a:p>
            </p:txBody>
          </p:sp>
          <p:sp>
            <p:nvSpPr>
              <p:cNvPr id="22" name="矩形: 圆角 16"/>
              <p:cNvSpPr/>
              <p:nvPr/>
            </p:nvSpPr>
            <p:spPr>
              <a:xfrm>
                <a:off x="2102" y="6878"/>
                <a:ext cx="6091" cy="2283"/>
              </a:xfrm>
              <a:prstGeom prst="roundRect">
                <a:avLst>
                  <a:gd name="adj" fmla="val 10733"/>
                </a:avLst>
              </a:prstGeom>
              <a:noFill/>
              <a:ln>
                <a:solidFill>
                  <a:srgbClr val="C8CEC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6" name="矩形: 圆角 20"/>
              <p:cNvSpPr/>
              <p:nvPr/>
            </p:nvSpPr>
            <p:spPr>
              <a:xfrm>
                <a:off x="11007" y="3207"/>
                <a:ext cx="6091" cy="2283"/>
              </a:xfrm>
              <a:prstGeom prst="roundRect">
                <a:avLst>
                  <a:gd name="adj" fmla="val 10733"/>
                </a:avLst>
              </a:prstGeom>
              <a:noFill/>
              <a:ln>
                <a:solidFill>
                  <a:srgbClr val="C8CEC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0" name="矩形: 圆角 24"/>
              <p:cNvSpPr/>
              <p:nvPr/>
            </p:nvSpPr>
            <p:spPr>
              <a:xfrm>
                <a:off x="11007" y="6878"/>
                <a:ext cx="6091" cy="2283"/>
              </a:xfrm>
              <a:prstGeom prst="roundRect">
                <a:avLst>
                  <a:gd name="adj" fmla="val 10733"/>
                </a:avLst>
              </a:prstGeom>
              <a:noFill/>
              <a:ln>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4" name="椭圆 33"/>
              <p:cNvSpPr/>
              <p:nvPr/>
            </p:nvSpPr>
            <p:spPr>
              <a:xfrm>
                <a:off x="8553" y="4785"/>
                <a:ext cx="2096" cy="2096"/>
              </a:xfrm>
              <a:prstGeom prst="ellipse">
                <a:avLst/>
              </a:prstGeom>
              <a:solidFill>
                <a:srgbClr val="98B6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矩形: 圆角 1"/>
              <p:cNvSpPr/>
              <p:nvPr/>
            </p:nvSpPr>
            <p:spPr>
              <a:xfrm>
                <a:off x="3007" y="2811"/>
                <a:ext cx="4280" cy="705"/>
              </a:xfrm>
              <a:prstGeom prst="roundRect">
                <a:avLst>
                  <a:gd name="adj" fmla="val 50000"/>
                </a:avLst>
              </a:prstGeom>
              <a:solidFill>
                <a:srgbClr val="98B6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bg1"/>
                  </a:solidFill>
                  <a:cs typeface="+mn-ea"/>
                  <a:sym typeface="+mn-lt"/>
                </a:endParaRPr>
              </a:p>
            </p:txBody>
          </p:sp>
          <p:sp>
            <p:nvSpPr>
              <p:cNvPr id="19" name="矩形 18"/>
              <p:cNvSpPr/>
              <p:nvPr/>
            </p:nvSpPr>
            <p:spPr>
              <a:xfrm>
                <a:off x="3509" y="2811"/>
                <a:ext cx="3276" cy="725"/>
              </a:xfrm>
              <a:prstGeom prst="rect">
                <a:avLst/>
              </a:prstGeom>
            </p:spPr>
            <p:txBody>
              <a:bodyPr wrap="square">
                <a:spAutoFit/>
              </a:bodyPr>
              <a:lstStyle/>
              <a:p>
                <a:pPr algn="ctr"/>
                <a:r>
                  <a:rPr lang="zh-CN" altLang="en-US" sz="2400" dirty="0">
                    <a:solidFill>
                      <a:schemeClr val="bg1"/>
                    </a:solidFill>
                    <a:cs typeface="+mn-ea"/>
                    <a:sym typeface="+mn-lt"/>
                  </a:rPr>
                  <a:t>输入标题文本</a:t>
                </a:r>
              </a:p>
            </p:txBody>
          </p:sp>
          <p:sp>
            <p:nvSpPr>
              <p:cNvPr id="21" name="矩形: 圆角 15"/>
              <p:cNvSpPr/>
              <p:nvPr/>
            </p:nvSpPr>
            <p:spPr>
              <a:xfrm>
                <a:off x="3007" y="6482"/>
                <a:ext cx="4280" cy="705"/>
              </a:xfrm>
              <a:prstGeom prst="roundRect">
                <a:avLst>
                  <a:gd name="adj" fmla="val 50000"/>
                </a:avLst>
              </a:prstGeom>
              <a:solidFill>
                <a:srgbClr val="C8CE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bg1"/>
                  </a:solidFill>
                  <a:cs typeface="+mn-ea"/>
                  <a:sym typeface="+mn-lt"/>
                </a:endParaRPr>
              </a:p>
            </p:txBody>
          </p:sp>
          <p:sp>
            <p:nvSpPr>
              <p:cNvPr id="23" name="矩形 22"/>
              <p:cNvSpPr/>
              <p:nvPr/>
            </p:nvSpPr>
            <p:spPr>
              <a:xfrm>
                <a:off x="3517" y="6482"/>
                <a:ext cx="3267" cy="725"/>
              </a:xfrm>
              <a:prstGeom prst="rect">
                <a:avLst/>
              </a:prstGeom>
            </p:spPr>
            <p:txBody>
              <a:bodyPr wrap="square">
                <a:spAutoFit/>
              </a:bodyPr>
              <a:lstStyle/>
              <a:p>
                <a:pPr algn="ctr"/>
                <a:r>
                  <a:rPr lang="zh-CN" altLang="en-US" sz="2400" dirty="0">
                    <a:solidFill>
                      <a:schemeClr val="bg1"/>
                    </a:solidFill>
                    <a:cs typeface="+mn-ea"/>
                    <a:sym typeface="+mn-lt"/>
                  </a:rPr>
                  <a:t>输入标题文本</a:t>
                </a:r>
              </a:p>
            </p:txBody>
          </p:sp>
          <p:sp>
            <p:nvSpPr>
              <p:cNvPr id="25" name="矩形: 圆角 19"/>
              <p:cNvSpPr/>
              <p:nvPr/>
            </p:nvSpPr>
            <p:spPr>
              <a:xfrm>
                <a:off x="11913" y="2811"/>
                <a:ext cx="4280" cy="705"/>
              </a:xfrm>
              <a:prstGeom prst="roundRect">
                <a:avLst>
                  <a:gd name="adj" fmla="val 50000"/>
                </a:avLst>
              </a:prstGeom>
              <a:solidFill>
                <a:srgbClr val="C8CE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bg1"/>
                  </a:solidFill>
                  <a:cs typeface="+mn-ea"/>
                  <a:sym typeface="+mn-lt"/>
                </a:endParaRPr>
              </a:p>
            </p:txBody>
          </p:sp>
          <p:sp>
            <p:nvSpPr>
              <p:cNvPr id="27" name="矩形 26"/>
              <p:cNvSpPr/>
              <p:nvPr/>
            </p:nvSpPr>
            <p:spPr>
              <a:xfrm>
                <a:off x="12388" y="2801"/>
                <a:ext cx="3331" cy="725"/>
              </a:xfrm>
              <a:prstGeom prst="rect">
                <a:avLst/>
              </a:prstGeom>
            </p:spPr>
            <p:txBody>
              <a:bodyPr wrap="square">
                <a:spAutoFit/>
              </a:bodyPr>
              <a:lstStyle/>
              <a:p>
                <a:pPr algn="ctr"/>
                <a:r>
                  <a:rPr lang="zh-CN" altLang="en-US" sz="2400" dirty="0">
                    <a:solidFill>
                      <a:schemeClr val="bg1"/>
                    </a:solidFill>
                    <a:cs typeface="+mn-ea"/>
                    <a:sym typeface="+mn-lt"/>
                  </a:rPr>
                  <a:t>输入标题文本</a:t>
                </a:r>
              </a:p>
            </p:txBody>
          </p:sp>
          <p:sp>
            <p:nvSpPr>
              <p:cNvPr id="29" name="矩形: 圆角 23"/>
              <p:cNvSpPr/>
              <p:nvPr/>
            </p:nvSpPr>
            <p:spPr>
              <a:xfrm>
                <a:off x="11913" y="6482"/>
                <a:ext cx="4280" cy="705"/>
              </a:xfrm>
              <a:prstGeom prst="roundRect">
                <a:avLst>
                  <a:gd name="adj" fmla="val 50000"/>
                </a:avLst>
              </a:prstGeom>
              <a:solidFill>
                <a:srgbClr val="98B6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bg1"/>
                  </a:solidFill>
                  <a:cs typeface="+mn-ea"/>
                  <a:sym typeface="+mn-lt"/>
                </a:endParaRPr>
              </a:p>
            </p:txBody>
          </p:sp>
          <p:sp>
            <p:nvSpPr>
              <p:cNvPr id="31" name="矩形 30"/>
              <p:cNvSpPr/>
              <p:nvPr/>
            </p:nvSpPr>
            <p:spPr>
              <a:xfrm>
                <a:off x="12387" y="6482"/>
                <a:ext cx="3333" cy="725"/>
              </a:xfrm>
              <a:prstGeom prst="rect">
                <a:avLst/>
              </a:prstGeom>
            </p:spPr>
            <p:txBody>
              <a:bodyPr wrap="square">
                <a:spAutoFit/>
              </a:bodyPr>
              <a:lstStyle/>
              <a:p>
                <a:pPr algn="ctr"/>
                <a:r>
                  <a:rPr lang="zh-CN" altLang="en-US" sz="2400" dirty="0">
                    <a:solidFill>
                      <a:schemeClr val="bg1"/>
                    </a:solidFill>
                    <a:cs typeface="+mn-ea"/>
                    <a:sym typeface="+mn-lt"/>
                  </a:rPr>
                  <a:t>输入标题文本</a:t>
                </a:r>
              </a:p>
            </p:txBody>
          </p:sp>
          <p:sp>
            <p:nvSpPr>
              <p:cNvPr id="54" name="文本框 53"/>
              <p:cNvSpPr txBox="1"/>
              <p:nvPr/>
            </p:nvSpPr>
            <p:spPr>
              <a:xfrm>
                <a:off x="2349" y="3534"/>
                <a:ext cx="5680" cy="1670"/>
              </a:xfrm>
              <a:prstGeom prst="rect">
                <a:avLst/>
              </a:prstGeom>
              <a:noFill/>
            </p:spPr>
            <p:txBody>
              <a:bodyPr wrap="square" rtlCol="0" anchor="t">
                <a:spAutoFit/>
              </a:bodyPr>
              <a:lstStyle/>
              <a:p>
                <a:pPr algn="ctr">
                  <a:lnSpc>
                    <a:spcPct val="150000"/>
                  </a:lnSpc>
                </a:pPr>
                <a:r>
                  <a:rPr lang="zh-CN" altLang="en-US" sz="1400">
                    <a:solidFill>
                      <a:schemeClr val="tx1">
                        <a:lumMod val="65000"/>
                        <a:lumOff val="35000"/>
                      </a:schemeClr>
                    </a:solidFill>
                    <a:cs typeface="+mn-ea"/>
                    <a:sym typeface="+mn-lt"/>
                  </a:rPr>
                  <a:t>请在此处输入文本信息请在此处输入文本信息请在此处输入文本信息请在此处输入文本信息请在此处输入文本信息</a:t>
                </a:r>
              </a:p>
            </p:txBody>
          </p:sp>
          <p:sp>
            <p:nvSpPr>
              <p:cNvPr id="55" name="文本框 54"/>
              <p:cNvSpPr txBox="1"/>
              <p:nvPr/>
            </p:nvSpPr>
            <p:spPr>
              <a:xfrm>
                <a:off x="11213" y="3534"/>
                <a:ext cx="5680" cy="1670"/>
              </a:xfrm>
              <a:prstGeom prst="rect">
                <a:avLst/>
              </a:prstGeom>
              <a:noFill/>
            </p:spPr>
            <p:txBody>
              <a:bodyPr wrap="square" rtlCol="0" anchor="t">
                <a:spAutoFit/>
              </a:bodyPr>
              <a:lstStyle/>
              <a:p>
                <a:pPr algn="ctr">
                  <a:lnSpc>
                    <a:spcPct val="150000"/>
                  </a:lnSpc>
                </a:pPr>
                <a:r>
                  <a:rPr lang="zh-CN" altLang="en-US" sz="1400">
                    <a:solidFill>
                      <a:schemeClr val="tx1">
                        <a:lumMod val="65000"/>
                        <a:lumOff val="35000"/>
                      </a:schemeClr>
                    </a:solidFill>
                    <a:cs typeface="+mn-ea"/>
                    <a:sym typeface="+mn-lt"/>
                  </a:rPr>
                  <a:t>请在此处输入文本信息请在此处输入文本信息请在此处输入文本信息请在此处输入文本信息请在此处输入文本信息</a:t>
                </a:r>
              </a:p>
            </p:txBody>
          </p:sp>
          <p:sp>
            <p:nvSpPr>
              <p:cNvPr id="56" name="文本框 55"/>
              <p:cNvSpPr txBox="1"/>
              <p:nvPr/>
            </p:nvSpPr>
            <p:spPr>
              <a:xfrm>
                <a:off x="2349" y="7202"/>
                <a:ext cx="5680" cy="1670"/>
              </a:xfrm>
              <a:prstGeom prst="rect">
                <a:avLst/>
              </a:prstGeom>
              <a:noFill/>
            </p:spPr>
            <p:txBody>
              <a:bodyPr wrap="square" rtlCol="0" anchor="t">
                <a:spAutoFit/>
              </a:bodyPr>
              <a:lstStyle/>
              <a:p>
                <a:pPr algn="ctr">
                  <a:lnSpc>
                    <a:spcPct val="150000"/>
                  </a:lnSpc>
                </a:pPr>
                <a:r>
                  <a:rPr lang="zh-CN" altLang="en-US" sz="1400">
                    <a:solidFill>
                      <a:schemeClr val="tx1">
                        <a:lumMod val="65000"/>
                        <a:lumOff val="35000"/>
                      </a:schemeClr>
                    </a:solidFill>
                    <a:cs typeface="+mn-ea"/>
                    <a:sym typeface="+mn-lt"/>
                  </a:rPr>
                  <a:t>请在此处输入文本信息请在此处输入文本信息请在此处输入文本信息请在此处输入文本信息请在此处输入文本信息</a:t>
                </a:r>
                <a:endParaRPr lang="zh-CN" altLang="en-US" sz="1400">
                  <a:solidFill>
                    <a:schemeClr val="bg1">
                      <a:lumMod val="75000"/>
                    </a:schemeClr>
                  </a:solidFill>
                  <a:cs typeface="+mn-ea"/>
                  <a:sym typeface="+mn-lt"/>
                </a:endParaRPr>
              </a:p>
            </p:txBody>
          </p:sp>
          <p:sp>
            <p:nvSpPr>
              <p:cNvPr id="57" name="文本框 56"/>
              <p:cNvSpPr txBox="1"/>
              <p:nvPr/>
            </p:nvSpPr>
            <p:spPr>
              <a:xfrm>
                <a:off x="11254" y="7202"/>
                <a:ext cx="5680" cy="1670"/>
              </a:xfrm>
              <a:prstGeom prst="rect">
                <a:avLst/>
              </a:prstGeom>
              <a:noFill/>
            </p:spPr>
            <p:txBody>
              <a:bodyPr wrap="square" rtlCol="0" anchor="t">
                <a:spAutoFit/>
              </a:bodyPr>
              <a:lstStyle/>
              <a:p>
                <a:pPr algn="ctr">
                  <a:lnSpc>
                    <a:spcPct val="150000"/>
                  </a:lnSpc>
                </a:pPr>
                <a:r>
                  <a:rPr lang="zh-CN" altLang="en-US" sz="1400">
                    <a:solidFill>
                      <a:schemeClr val="tx1">
                        <a:lumMod val="65000"/>
                        <a:lumOff val="35000"/>
                      </a:schemeClr>
                    </a:solidFill>
                    <a:cs typeface="+mn-ea"/>
                    <a:sym typeface="+mn-lt"/>
                  </a:rPr>
                  <a:t>请在此处输入文本信息请在此处输入文本信息请在此处输入文本信息请在此处输入文本信息请在此处输入文本信息</a:t>
                </a:r>
                <a:endParaRPr lang="zh-CN" altLang="en-US" sz="1400">
                  <a:solidFill>
                    <a:schemeClr val="bg1">
                      <a:lumMod val="75000"/>
                    </a:schemeClr>
                  </a:solidFill>
                  <a:cs typeface="+mn-ea"/>
                  <a:sym typeface="+mn-lt"/>
                </a:endParaRPr>
              </a:p>
            </p:txBody>
          </p:sp>
        </p:grpSp>
        <p:pic>
          <p:nvPicPr>
            <p:cNvPr id="9" name="图片 8" descr="千库网_卡通的日历图标_元素编号12203496(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041" y="5274"/>
              <a:ext cx="1118" cy="1118"/>
            </a:xfrm>
            <a:prstGeom prst="rect">
              <a:avLst/>
            </a:prstGeom>
          </p:spPr>
        </p:pic>
      </p:grpSp>
    </p:spTree>
    <p:custDataLst>
      <p:tags r:id="rId1"/>
    </p:custDataLst>
  </p:cSld>
  <p:clrMapOvr>
    <a:masterClrMapping/>
  </p:clrMapOvr>
  <p:transition advTm="3000">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to="" calcmode="lin" valueType="num">
                                      <p:cBhvr>
                                        <p:cTn id="7" dur="1" fill="hold"/>
                                        <p:tgtEl>
                                          <p:spTgt spid="7"/>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4428490" y="567690"/>
            <a:ext cx="3284855" cy="727710"/>
            <a:chOff x="7074" y="894"/>
            <a:chExt cx="5173" cy="1146"/>
          </a:xfrm>
        </p:grpSpPr>
        <p:sp>
          <p:nvSpPr>
            <p:cNvPr id="10" name="文本框 9"/>
            <p:cNvSpPr txBox="1"/>
            <p:nvPr/>
          </p:nvSpPr>
          <p:spPr>
            <a:xfrm>
              <a:off x="7543" y="970"/>
              <a:ext cx="4235" cy="919"/>
            </a:xfrm>
            <a:prstGeom prst="rect">
              <a:avLst/>
            </a:prstGeom>
            <a:noFill/>
          </p:spPr>
          <p:txBody>
            <a:bodyPr wrap="square" rtlCol="0">
              <a:spAutoFit/>
            </a:bodyPr>
            <a:lstStyle/>
            <a:p>
              <a:pPr algn="l"/>
              <a:r>
                <a:rPr lang="zh-CN" altLang="en-US" sz="3200">
                  <a:solidFill>
                    <a:schemeClr val="tx1">
                      <a:lumMod val="85000"/>
                      <a:lumOff val="15000"/>
                    </a:schemeClr>
                  </a:solidFill>
                  <a:cs typeface="+mn-ea"/>
                  <a:sym typeface="+mn-lt"/>
                </a:rPr>
                <a:t>未来工作计划</a:t>
              </a:r>
            </a:p>
          </p:txBody>
        </p:sp>
        <p:sp>
          <p:nvSpPr>
            <p:cNvPr id="11" name="半闭框 10"/>
            <p:cNvSpPr/>
            <p:nvPr/>
          </p:nvSpPr>
          <p:spPr>
            <a:xfrm>
              <a:off x="7074" y="894"/>
              <a:ext cx="628" cy="628"/>
            </a:xfrm>
            <a:prstGeom prst="halfFrame">
              <a:avLst>
                <a:gd name="adj1" fmla="val 19236"/>
                <a:gd name="adj2" fmla="val 19236"/>
              </a:avLst>
            </a:prstGeom>
            <a:noFill/>
            <a:ln w="19050">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12" name="半闭框 11"/>
            <p:cNvSpPr/>
            <p:nvPr/>
          </p:nvSpPr>
          <p:spPr>
            <a:xfrm flipH="1" flipV="1">
              <a:off x="11619" y="1412"/>
              <a:ext cx="628" cy="628"/>
            </a:xfrm>
            <a:prstGeom prst="halfFrame">
              <a:avLst>
                <a:gd name="adj1" fmla="val 19236"/>
                <a:gd name="adj2" fmla="val 19236"/>
              </a:avLst>
            </a:prstGeom>
            <a:noFill/>
            <a:ln w="19050">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grpSp>
      <p:grpSp>
        <p:nvGrpSpPr>
          <p:cNvPr id="2" name="组合 1"/>
          <p:cNvGrpSpPr/>
          <p:nvPr/>
        </p:nvGrpSpPr>
        <p:grpSpPr>
          <a:xfrm>
            <a:off x="901065" y="1638935"/>
            <a:ext cx="10305415" cy="4254500"/>
            <a:chOff x="1419" y="2581"/>
            <a:chExt cx="16229" cy="6700"/>
          </a:xfrm>
        </p:grpSpPr>
        <p:sp>
          <p:nvSpPr>
            <p:cNvPr id="7" name="椭圆 6"/>
            <p:cNvSpPr/>
            <p:nvPr/>
          </p:nvSpPr>
          <p:spPr>
            <a:xfrm>
              <a:off x="1419" y="3032"/>
              <a:ext cx="5799" cy="5799"/>
            </a:xfrm>
            <a:prstGeom prst="ellipse">
              <a:avLst/>
            </a:prstGeom>
            <a:solidFill>
              <a:srgbClr val="C8CE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椭圆 7"/>
            <p:cNvSpPr/>
            <p:nvPr/>
          </p:nvSpPr>
          <p:spPr>
            <a:xfrm>
              <a:off x="11788" y="3032"/>
              <a:ext cx="5861" cy="5861"/>
            </a:xfrm>
            <a:prstGeom prst="ellipse">
              <a:avLst/>
            </a:prstGeom>
            <a:solidFill>
              <a:srgbClr val="C8CE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椭圆 8"/>
            <p:cNvSpPr/>
            <p:nvPr/>
          </p:nvSpPr>
          <p:spPr>
            <a:xfrm>
              <a:off x="6153" y="2581"/>
              <a:ext cx="6700" cy="6700"/>
            </a:xfrm>
            <a:prstGeom prst="ellipse">
              <a:avLst/>
            </a:prstGeom>
            <a:solidFill>
              <a:srgbClr val="98B6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5" name="文本框 24"/>
            <p:cNvSpPr txBox="1"/>
            <p:nvPr/>
          </p:nvSpPr>
          <p:spPr>
            <a:xfrm>
              <a:off x="2284" y="4675"/>
              <a:ext cx="3514" cy="628"/>
            </a:xfrm>
            <a:prstGeom prst="rect">
              <a:avLst/>
            </a:prstGeom>
            <a:noFill/>
          </p:spPr>
          <p:txBody>
            <a:bodyPr wrap="square" rtlCol="0">
              <a:spAutoFit/>
            </a:bodyPr>
            <a:lstStyle/>
            <a:p>
              <a:pPr algn="ctr"/>
              <a:r>
                <a:rPr lang="zh-CN" altLang="en-US" sz="2000">
                  <a:solidFill>
                    <a:schemeClr val="bg1"/>
                  </a:solidFill>
                  <a:cs typeface="+mn-ea"/>
                  <a:sym typeface="+mn-lt"/>
                </a:rPr>
                <a:t>输入标题文本</a:t>
              </a:r>
            </a:p>
          </p:txBody>
        </p:sp>
        <p:sp>
          <p:nvSpPr>
            <p:cNvPr id="26" name="文本框 25"/>
            <p:cNvSpPr txBox="1"/>
            <p:nvPr/>
          </p:nvSpPr>
          <p:spPr>
            <a:xfrm>
              <a:off x="1995" y="5303"/>
              <a:ext cx="4093" cy="2325"/>
            </a:xfrm>
            <a:prstGeom prst="rect">
              <a:avLst/>
            </a:prstGeom>
            <a:noFill/>
          </p:spPr>
          <p:txBody>
            <a:bodyPr wrap="square" rtlCol="0">
              <a:spAutoFit/>
            </a:bodyPr>
            <a:lstStyle/>
            <a:p>
              <a:pPr algn="ctr">
                <a:lnSpc>
                  <a:spcPct val="150000"/>
                </a:lnSpc>
              </a:pPr>
              <a:r>
                <a:rPr lang="zh-CN" altLang="en-US" sz="1200">
                  <a:solidFill>
                    <a:schemeClr val="bg1">
                      <a:lumMod val="95000"/>
                    </a:schemeClr>
                  </a:solidFill>
                  <a:cs typeface="+mn-ea"/>
                  <a:sym typeface="+mn-lt"/>
                </a:rPr>
                <a:t>请在此处输入文本信息请在此处输入文本信息请在此处输入文本信息请在此处输入文本信息请在此处输入文本信息请在此处输入文本信息请在此处输入文本信息</a:t>
              </a:r>
            </a:p>
          </p:txBody>
        </p:sp>
        <p:sp>
          <p:nvSpPr>
            <p:cNvPr id="27" name="文本框 26"/>
            <p:cNvSpPr txBox="1"/>
            <p:nvPr/>
          </p:nvSpPr>
          <p:spPr>
            <a:xfrm>
              <a:off x="13403" y="4664"/>
              <a:ext cx="3514" cy="628"/>
            </a:xfrm>
            <a:prstGeom prst="rect">
              <a:avLst/>
            </a:prstGeom>
            <a:noFill/>
          </p:spPr>
          <p:txBody>
            <a:bodyPr wrap="square" rtlCol="0">
              <a:spAutoFit/>
            </a:bodyPr>
            <a:lstStyle/>
            <a:p>
              <a:pPr algn="ctr"/>
              <a:r>
                <a:rPr lang="zh-CN" altLang="en-US" sz="2000">
                  <a:solidFill>
                    <a:schemeClr val="bg1"/>
                  </a:solidFill>
                  <a:cs typeface="+mn-ea"/>
                  <a:sym typeface="+mn-lt"/>
                </a:rPr>
                <a:t>输入标题文本</a:t>
              </a:r>
            </a:p>
          </p:txBody>
        </p:sp>
        <p:sp>
          <p:nvSpPr>
            <p:cNvPr id="28" name="文本框 27"/>
            <p:cNvSpPr txBox="1"/>
            <p:nvPr/>
          </p:nvSpPr>
          <p:spPr>
            <a:xfrm>
              <a:off x="13113" y="5303"/>
              <a:ext cx="4093" cy="2325"/>
            </a:xfrm>
            <a:prstGeom prst="rect">
              <a:avLst/>
            </a:prstGeom>
            <a:noFill/>
          </p:spPr>
          <p:txBody>
            <a:bodyPr wrap="square" rtlCol="0">
              <a:spAutoFit/>
            </a:bodyPr>
            <a:lstStyle/>
            <a:p>
              <a:pPr algn="ctr">
                <a:lnSpc>
                  <a:spcPct val="150000"/>
                </a:lnSpc>
              </a:pPr>
              <a:r>
                <a:rPr lang="zh-CN" altLang="en-US" sz="1200">
                  <a:solidFill>
                    <a:schemeClr val="bg1">
                      <a:lumMod val="95000"/>
                    </a:schemeClr>
                  </a:solidFill>
                  <a:cs typeface="+mn-ea"/>
                  <a:sym typeface="+mn-lt"/>
                </a:rPr>
                <a:t>请在此处输入文本信息请在此处输入文本信息请在此处输入文本信息请在此处输入文本信息请在此处输入文本信息请在此处输入文本信息请在此处输入文本信息</a:t>
              </a:r>
              <a:endParaRPr lang="zh-CN" altLang="en-US" sz="1200">
                <a:solidFill>
                  <a:schemeClr val="bg1"/>
                </a:solidFill>
                <a:cs typeface="+mn-ea"/>
                <a:sym typeface="+mn-lt"/>
              </a:endParaRPr>
            </a:p>
          </p:txBody>
        </p:sp>
        <p:sp>
          <p:nvSpPr>
            <p:cNvPr id="29" name="文本框 28"/>
            <p:cNvSpPr txBox="1"/>
            <p:nvPr/>
          </p:nvSpPr>
          <p:spPr>
            <a:xfrm>
              <a:off x="7822" y="4567"/>
              <a:ext cx="3514" cy="725"/>
            </a:xfrm>
            <a:prstGeom prst="rect">
              <a:avLst/>
            </a:prstGeom>
            <a:noFill/>
          </p:spPr>
          <p:txBody>
            <a:bodyPr wrap="square" rtlCol="0">
              <a:spAutoFit/>
            </a:bodyPr>
            <a:lstStyle/>
            <a:p>
              <a:pPr algn="ctr"/>
              <a:r>
                <a:rPr lang="zh-CN" altLang="en-US" sz="2400">
                  <a:solidFill>
                    <a:schemeClr val="bg1"/>
                  </a:solidFill>
                  <a:cs typeface="+mn-ea"/>
                  <a:sym typeface="+mn-lt"/>
                </a:rPr>
                <a:t>输入标题文本</a:t>
              </a:r>
            </a:p>
          </p:txBody>
        </p:sp>
        <p:sp>
          <p:nvSpPr>
            <p:cNvPr id="30" name="文本框 29"/>
            <p:cNvSpPr txBox="1"/>
            <p:nvPr/>
          </p:nvSpPr>
          <p:spPr>
            <a:xfrm>
              <a:off x="7059" y="5195"/>
              <a:ext cx="5040" cy="3052"/>
            </a:xfrm>
            <a:prstGeom prst="rect">
              <a:avLst/>
            </a:prstGeom>
            <a:noFill/>
          </p:spPr>
          <p:txBody>
            <a:bodyPr wrap="square" rtlCol="0">
              <a:spAutoFit/>
            </a:bodyPr>
            <a:lstStyle/>
            <a:p>
              <a:pPr algn="ctr">
                <a:lnSpc>
                  <a:spcPct val="200000"/>
                </a:lnSpc>
              </a:pPr>
              <a:r>
                <a:rPr lang="zh-CN" altLang="en-US" sz="1200">
                  <a:solidFill>
                    <a:schemeClr val="bg1">
                      <a:lumMod val="95000"/>
                    </a:schemeClr>
                  </a:solidFill>
                  <a:cs typeface="+mn-ea"/>
                  <a:sym typeface="+mn-lt"/>
                </a:rPr>
                <a:t>请在此处输入文本信息请在此处输入文本信息请在此处输入文本信息请在此处输入文本信息请在此处输入文本信息请在此处输入文本信息请在此处输入文本信息请在此处输入文本信息请在此处输入文本信息</a:t>
              </a:r>
              <a:endParaRPr lang="zh-CN" altLang="en-US" sz="1200">
                <a:solidFill>
                  <a:schemeClr val="bg1"/>
                </a:solidFill>
                <a:cs typeface="+mn-ea"/>
                <a:sym typeface="+mn-lt"/>
              </a:endParaRPr>
            </a:p>
          </p:txBody>
        </p:sp>
        <p:sp>
          <p:nvSpPr>
            <p:cNvPr id="3" name="文本框 2"/>
            <p:cNvSpPr txBox="1"/>
            <p:nvPr/>
          </p:nvSpPr>
          <p:spPr>
            <a:xfrm>
              <a:off x="3507" y="3624"/>
              <a:ext cx="1068" cy="919"/>
            </a:xfrm>
            <a:prstGeom prst="rect">
              <a:avLst/>
            </a:prstGeom>
            <a:noFill/>
          </p:spPr>
          <p:txBody>
            <a:bodyPr wrap="square" rtlCol="0">
              <a:spAutoFit/>
            </a:bodyPr>
            <a:lstStyle/>
            <a:p>
              <a:pPr algn="ctr"/>
              <a:r>
                <a:rPr lang="en-US" altLang="zh-CN" sz="3200">
                  <a:solidFill>
                    <a:schemeClr val="bg1"/>
                  </a:solidFill>
                  <a:cs typeface="+mn-ea"/>
                  <a:sym typeface="+mn-lt"/>
                </a:rPr>
                <a:t>01</a:t>
              </a:r>
            </a:p>
          </p:txBody>
        </p:sp>
        <p:sp>
          <p:nvSpPr>
            <p:cNvPr id="4" name="文本框 3"/>
            <p:cNvSpPr txBox="1"/>
            <p:nvPr/>
          </p:nvSpPr>
          <p:spPr>
            <a:xfrm>
              <a:off x="8969" y="3375"/>
              <a:ext cx="1068" cy="919"/>
            </a:xfrm>
            <a:prstGeom prst="rect">
              <a:avLst/>
            </a:prstGeom>
            <a:noFill/>
          </p:spPr>
          <p:txBody>
            <a:bodyPr wrap="square" rtlCol="0">
              <a:spAutoFit/>
            </a:bodyPr>
            <a:lstStyle/>
            <a:p>
              <a:pPr algn="ctr"/>
              <a:r>
                <a:rPr lang="en-US" altLang="zh-CN" sz="3200">
                  <a:solidFill>
                    <a:schemeClr val="bg1"/>
                  </a:solidFill>
                  <a:cs typeface="+mn-ea"/>
                  <a:sym typeface="+mn-lt"/>
                </a:rPr>
                <a:t>02</a:t>
              </a:r>
            </a:p>
          </p:txBody>
        </p:sp>
        <p:sp>
          <p:nvSpPr>
            <p:cNvPr id="5" name="文本框 4"/>
            <p:cNvSpPr txBox="1"/>
            <p:nvPr/>
          </p:nvSpPr>
          <p:spPr>
            <a:xfrm>
              <a:off x="14625" y="3624"/>
              <a:ext cx="1068" cy="919"/>
            </a:xfrm>
            <a:prstGeom prst="rect">
              <a:avLst/>
            </a:prstGeom>
            <a:noFill/>
          </p:spPr>
          <p:txBody>
            <a:bodyPr wrap="square" rtlCol="0">
              <a:spAutoFit/>
            </a:bodyPr>
            <a:lstStyle/>
            <a:p>
              <a:pPr algn="ctr"/>
              <a:r>
                <a:rPr lang="en-US" altLang="zh-CN" sz="3200">
                  <a:solidFill>
                    <a:schemeClr val="bg1"/>
                  </a:solidFill>
                  <a:cs typeface="+mn-ea"/>
                  <a:sym typeface="+mn-lt"/>
                </a:rPr>
                <a:t>03</a:t>
              </a:r>
            </a:p>
          </p:txBody>
        </p:sp>
      </p:grpSp>
    </p:spTree>
    <p:custDataLst>
      <p:tags r:id="rId1"/>
    </p:custDataLst>
  </p:cSld>
  <p:clrMapOvr>
    <a:masterClrMapping/>
  </p:clrMapOvr>
  <p:transition advTm="3000">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3F2F0"/>
        </a:solidFill>
        <a:effectLst/>
      </p:bgPr>
    </p:bg>
    <p:spTree>
      <p:nvGrpSpPr>
        <p:cNvPr id="1" name=""/>
        <p:cNvGrpSpPr/>
        <p:nvPr/>
      </p:nvGrpSpPr>
      <p:grpSpPr>
        <a:xfrm>
          <a:off x="0" y="0"/>
          <a:ext cx="0" cy="0"/>
          <a:chOff x="0" y="0"/>
          <a:chExt cx="0" cy="0"/>
        </a:xfrm>
      </p:grpSpPr>
      <p:pic>
        <p:nvPicPr>
          <p:cNvPr id="3" name="图片 2" descr="121"/>
          <p:cNvPicPr>
            <a:picLocks noChangeAspect="1"/>
          </p:cNvPicPr>
          <p:nvPr>
            <p:custDataLst>
              <p:tags r:id="rId2"/>
            </p:custDataLst>
          </p:nvPr>
        </p:nvPicPr>
        <p:blipFill>
          <a:blip r:embed="rId4" cstate="screen">
            <a:extLst>
              <a:ext uri="{28A0092B-C50C-407E-A947-70E740481C1C}">
                <a14:useLocalDpi xmlns:a14="http://schemas.microsoft.com/office/drawing/2010/main"/>
              </a:ext>
            </a:extLst>
          </a:blip>
          <a:srcRect/>
          <a:stretch>
            <a:fillRect/>
          </a:stretch>
        </p:blipFill>
        <p:spPr>
          <a:xfrm flipH="1" flipV="1">
            <a:off x="3455035" y="4397375"/>
            <a:ext cx="8736965" cy="2460625"/>
          </a:xfrm>
          <a:prstGeom prst="rect">
            <a:avLst/>
          </a:prstGeom>
        </p:spPr>
      </p:pic>
      <p:pic>
        <p:nvPicPr>
          <p:cNvPr id="6" name="图片 5" descr="121"/>
          <p:cNvPicPr>
            <a:picLocks noChangeAspect="1"/>
          </p:cNvPicPr>
          <p:nvPr/>
        </p:nvPicPr>
        <p:blipFill>
          <a:blip r:embed="rId5" cstate="screen">
            <a:extLst>
              <a:ext uri="{28A0092B-C50C-407E-A947-70E740481C1C}">
                <a14:useLocalDpi xmlns:a14="http://schemas.microsoft.com/office/drawing/2010/main"/>
              </a:ext>
            </a:extLst>
          </a:blip>
          <a:srcRect r="-778"/>
          <a:stretch>
            <a:fillRect/>
          </a:stretch>
        </p:blipFill>
        <p:spPr>
          <a:xfrm flipH="1" flipV="1">
            <a:off x="-25400" y="0"/>
            <a:ext cx="3455035" cy="6253480"/>
          </a:xfrm>
          <a:prstGeom prst="rect">
            <a:avLst/>
          </a:prstGeom>
        </p:spPr>
      </p:pic>
      <p:pic>
        <p:nvPicPr>
          <p:cNvPr id="5" name="图片 4" descr="121"/>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flipV="1">
            <a:off x="4312920" y="0"/>
            <a:ext cx="6366510" cy="1929765"/>
          </a:xfrm>
          <a:prstGeom prst="rect">
            <a:avLst/>
          </a:prstGeom>
        </p:spPr>
      </p:pic>
      <p:grpSp>
        <p:nvGrpSpPr>
          <p:cNvPr id="21" name="组合 20"/>
          <p:cNvGrpSpPr/>
          <p:nvPr/>
        </p:nvGrpSpPr>
        <p:grpSpPr>
          <a:xfrm>
            <a:off x="2180590" y="812165"/>
            <a:ext cx="8456930" cy="4194175"/>
            <a:chOff x="3434" y="1279"/>
            <a:chExt cx="13318" cy="6605"/>
          </a:xfrm>
        </p:grpSpPr>
        <p:grpSp>
          <p:nvGrpSpPr>
            <p:cNvPr id="7" name="组合 6"/>
            <p:cNvGrpSpPr/>
            <p:nvPr/>
          </p:nvGrpSpPr>
          <p:grpSpPr>
            <a:xfrm>
              <a:off x="4779" y="1279"/>
              <a:ext cx="4392" cy="2784"/>
              <a:chOff x="4659" y="1719"/>
              <a:chExt cx="4392" cy="2784"/>
            </a:xfrm>
          </p:grpSpPr>
          <p:sp>
            <p:nvSpPr>
              <p:cNvPr id="11" name="矩形 10"/>
              <p:cNvSpPr/>
              <p:nvPr/>
            </p:nvSpPr>
            <p:spPr>
              <a:xfrm>
                <a:off x="4659" y="1719"/>
                <a:ext cx="4192" cy="2585"/>
              </a:xfrm>
              <a:prstGeom prst="rect">
                <a:avLst/>
              </a:prstGeom>
              <a:noFill/>
              <a:ln>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 name="矩形 3"/>
              <p:cNvSpPr/>
              <p:nvPr/>
            </p:nvSpPr>
            <p:spPr>
              <a:xfrm>
                <a:off x="4859" y="1919"/>
                <a:ext cx="4192" cy="2585"/>
              </a:xfrm>
              <a:prstGeom prst="rect">
                <a:avLst/>
              </a:prstGeom>
              <a:noFill/>
              <a:ln>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9" name="组合 8"/>
            <p:cNvGrpSpPr/>
            <p:nvPr/>
          </p:nvGrpSpPr>
          <p:grpSpPr>
            <a:xfrm>
              <a:off x="5506" y="1814"/>
              <a:ext cx="2938" cy="1715"/>
              <a:chOff x="5386" y="2107"/>
              <a:chExt cx="2938" cy="1715"/>
            </a:xfrm>
          </p:grpSpPr>
          <p:sp>
            <p:nvSpPr>
              <p:cNvPr id="2" name="文本框 1"/>
              <p:cNvSpPr txBox="1"/>
              <p:nvPr/>
            </p:nvSpPr>
            <p:spPr>
              <a:xfrm>
                <a:off x="5501" y="2107"/>
                <a:ext cx="2708" cy="1210"/>
              </a:xfrm>
              <a:prstGeom prst="rect">
                <a:avLst/>
              </a:prstGeom>
              <a:noFill/>
            </p:spPr>
            <p:txBody>
              <a:bodyPr wrap="square" rtlCol="0">
                <a:spAutoFit/>
              </a:bodyPr>
              <a:lstStyle/>
              <a:p>
                <a:pPr algn="ctr"/>
                <a:r>
                  <a:rPr lang="zh-CN" altLang="en-US" sz="4400" b="1" dirty="0">
                    <a:solidFill>
                      <a:srgbClr val="6E8C89"/>
                    </a:solidFill>
                    <a:cs typeface="+mn-ea"/>
                    <a:sym typeface="+mn-lt"/>
                  </a:rPr>
                  <a:t>目录</a:t>
                </a:r>
              </a:p>
            </p:txBody>
          </p:sp>
          <p:sp>
            <p:nvSpPr>
              <p:cNvPr id="8" name="文本框 7"/>
              <p:cNvSpPr txBox="1"/>
              <p:nvPr/>
            </p:nvSpPr>
            <p:spPr>
              <a:xfrm>
                <a:off x="5386" y="3242"/>
                <a:ext cx="2938" cy="580"/>
              </a:xfrm>
              <a:prstGeom prst="rect">
                <a:avLst/>
              </a:prstGeom>
              <a:noFill/>
            </p:spPr>
            <p:txBody>
              <a:bodyPr wrap="square" rtlCol="0">
                <a:spAutoFit/>
              </a:bodyPr>
              <a:lstStyle/>
              <a:p>
                <a:pPr algn="dist"/>
                <a:r>
                  <a:rPr lang="en-US" altLang="zh-CN">
                    <a:solidFill>
                      <a:schemeClr val="tx1">
                        <a:lumMod val="75000"/>
                        <a:lumOff val="25000"/>
                      </a:schemeClr>
                    </a:solidFill>
                    <a:cs typeface="+mn-ea"/>
                    <a:sym typeface="+mn-lt"/>
                  </a:rPr>
                  <a:t>CONTENTS</a:t>
                </a:r>
              </a:p>
            </p:txBody>
          </p:sp>
        </p:grpSp>
        <p:sp>
          <p:nvSpPr>
            <p:cNvPr id="10" name="文本框 9"/>
            <p:cNvSpPr txBox="1"/>
            <p:nvPr/>
          </p:nvSpPr>
          <p:spPr>
            <a:xfrm>
              <a:off x="4849" y="5031"/>
              <a:ext cx="4693" cy="1016"/>
            </a:xfrm>
            <a:prstGeom prst="rect">
              <a:avLst/>
            </a:prstGeom>
            <a:noFill/>
          </p:spPr>
          <p:txBody>
            <a:bodyPr wrap="square" rtlCol="0">
              <a:spAutoFit/>
            </a:bodyPr>
            <a:lstStyle/>
            <a:p>
              <a:pPr algn="l"/>
              <a:r>
                <a:rPr lang="zh-CN" altLang="en-US" sz="3600">
                  <a:solidFill>
                    <a:schemeClr val="tx1">
                      <a:lumMod val="85000"/>
                      <a:lumOff val="15000"/>
                    </a:schemeClr>
                  </a:solidFill>
                  <a:cs typeface="+mn-ea"/>
                  <a:sym typeface="+mn-lt"/>
                </a:rPr>
                <a:t>工作内容回顾</a:t>
              </a:r>
            </a:p>
          </p:txBody>
        </p:sp>
        <p:sp>
          <p:nvSpPr>
            <p:cNvPr id="19" name="文本框 18"/>
            <p:cNvSpPr txBox="1"/>
            <p:nvPr/>
          </p:nvSpPr>
          <p:spPr>
            <a:xfrm>
              <a:off x="12060" y="5031"/>
              <a:ext cx="4693" cy="1016"/>
            </a:xfrm>
            <a:prstGeom prst="rect">
              <a:avLst/>
            </a:prstGeom>
            <a:noFill/>
          </p:spPr>
          <p:txBody>
            <a:bodyPr wrap="square" rtlCol="0">
              <a:spAutoFit/>
            </a:bodyPr>
            <a:lstStyle/>
            <a:p>
              <a:pPr algn="l"/>
              <a:r>
                <a:rPr lang="zh-CN" altLang="en-US" sz="3600">
                  <a:solidFill>
                    <a:schemeClr val="tx1">
                      <a:lumMod val="85000"/>
                      <a:lumOff val="15000"/>
                    </a:schemeClr>
                  </a:solidFill>
                  <a:cs typeface="+mn-ea"/>
                  <a:sym typeface="+mn-lt"/>
                </a:rPr>
                <a:t>市场数据分析</a:t>
              </a:r>
            </a:p>
          </p:txBody>
        </p:sp>
        <p:sp>
          <p:nvSpPr>
            <p:cNvPr id="26" name="文本框 25"/>
            <p:cNvSpPr txBox="1"/>
            <p:nvPr/>
          </p:nvSpPr>
          <p:spPr>
            <a:xfrm>
              <a:off x="4849" y="6825"/>
              <a:ext cx="4693" cy="1016"/>
            </a:xfrm>
            <a:prstGeom prst="rect">
              <a:avLst/>
            </a:prstGeom>
            <a:noFill/>
          </p:spPr>
          <p:txBody>
            <a:bodyPr wrap="square" rtlCol="0">
              <a:spAutoFit/>
            </a:bodyPr>
            <a:lstStyle/>
            <a:p>
              <a:pPr algn="l"/>
              <a:r>
                <a:rPr lang="zh-CN" altLang="en-US" sz="3600">
                  <a:solidFill>
                    <a:schemeClr val="tx1">
                      <a:lumMod val="85000"/>
                      <a:lumOff val="15000"/>
                    </a:schemeClr>
                  </a:solidFill>
                  <a:cs typeface="+mn-ea"/>
                  <a:sym typeface="+mn-lt"/>
                </a:rPr>
                <a:t>工作不足之处</a:t>
              </a:r>
            </a:p>
          </p:txBody>
        </p:sp>
        <p:sp>
          <p:nvSpPr>
            <p:cNvPr id="33" name="文本框 32"/>
            <p:cNvSpPr txBox="1"/>
            <p:nvPr/>
          </p:nvSpPr>
          <p:spPr>
            <a:xfrm>
              <a:off x="12060" y="6825"/>
              <a:ext cx="4693" cy="1016"/>
            </a:xfrm>
            <a:prstGeom prst="rect">
              <a:avLst/>
            </a:prstGeom>
            <a:noFill/>
          </p:spPr>
          <p:txBody>
            <a:bodyPr wrap="square" rtlCol="0">
              <a:spAutoFit/>
            </a:bodyPr>
            <a:lstStyle/>
            <a:p>
              <a:pPr algn="l"/>
              <a:r>
                <a:rPr lang="zh-CN" altLang="en-US" sz="3600">
                  <a:solidFill>
                    <a:schemeClr val="tx1">
                      <a:lumMod val="85000"/>
                      <a:lumOff val="15000"/>
                    </a:schemeClr>
                  </a:solidFill>
                  <a:cs typeface="+mn-ea"/>
                  <a:sym typeface="+mn-lt"/>
                </a:rPr>
                <a:t>未来工作计划</a:t>
              </a:r>
            </a:p>
          </p:txBody>
        </p:sp>
        <p:sp>
          <p:nvSpPr>
            <p:cNvPr id="12" name="椭圆 11"/>
            <p:cNvSpPr/>
            <p:nvPr/>
          </p:nvSpPr>
          <p:spPr>
            <a:xfrm>
              <a:off x="3434" y="4986"/>
              <a:ext cx="1105" cy="1105"/>
            </a:xfrm>
            <a:prstGeom prst="ellipse">
              <a:avLst/>
            </a:prstGeom>
            <a:solidFill>
              <a:srgbClr val="98B6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椭圆 12"/>
            <p:cNvSpPr/>
            <p:nvPr/>
          </p:nvSpPr>
          <p:spPr>
            <a:xfrm>
              <a:off x="3434" y="6780"/>
              <a:ext cx="1105" cy="1105"/>
            </a:xfrm>
            <a:prstGeom prst="ellipse">
              <a:avLst/>
            </a:prstGeom>
            <a:solidFill>
              <a:srgbClr val="C8CE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椭圆 13"/>
            <p:cNvSpPr/>
            <p:nvPr/>
          </p:nvSpPr>
          <p:spPr>
            <a:xfrm>
              <a:off x="10634" y="4986"/>
              <a:ext cx="1105" cy="1105"/>
            </a:xfrm>
            <a:prstGeom prst="ellipse">
              <a:avLst/>
            </a:prstGeom>
            <a:solidFill>
              <a:srgbClr val="C8CE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椭圆 14"/>
            <p:cNvSpPr/>
            <p:nvPr/>
          </p:nvSpPr>
          <p:spPr>
            <a:xfrm>
              <a:off x="10634" y="6780"/>
              <a:ext cx="1105" cy="1105"/>
            </a:xfrm>
            <a:prstGeom prst="ellipse">
              <a:avLst/>
            </a:prstGeom>
            <a:solidFill>
              <a:srgbClr val="98B6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文本框 15"/>
            <p:cNvSpPr txBox="1"/>
            <p:nvPr/>
          </p:nvSpPr>
          <p:spPr>
            <a:xfrm>
              <a:off x="3487" y="5128"/>
              <a:ext cx="999" cy="822"/>
            </a:xfrm>
            <a:prstGeom prst="rect">
              <a:avLst/>
            </a:prstGeom>
            <a:noFill/>
          </p:spPr>
          <p:txBody>
            <a:bodyPr wrap="square" rtlCol="0">
              <a:spAutoFit/>
            </a:bodyPr>
            <a:lstStyle/>
            <a:p>
              <a:pPr algn="ctr"/>
              <a:r>
                <a:rPr lang="en-US" altLang="zh-CN" sz="2800">
                  <a:solidFill>
                    <a:schemeClr val="bg1"/>
                  </a:solidFill>
                  <a:cs typeface="+mn-ea"/>
                  <a:sym typeface="+mn-lt"/>
                </a:rPr>
                <a:t>01</a:t>
              </a:r>
            </a:p>
          </p:txBody>
        </p:sp>
        <p:sp>
          <p:nvSpPr>
            <p:cNvPr id="17" name="文本框 16"/>
            <p:cNvSpPr txBox="1"/>
            <p:nvPr/>
          </p:nvSpPr>
          <p:spPr>
            <a:xfrm>
              <a:off x="10687" y="5127"/>
              <a:ext cx="999" cy="822"/>
            </a:xfrm>
            <a:prstGeom prst="rect">
              <a:avLst/>
            </a:prstGeom>
            <a:noFill/>
          </p:spPr>
          <p:txBody>
            <a:bodyPr wrap="square" rtlCol="0">
              <a:spAutoFit/>
            </a:bodyPr>
            <a:lstStyle/>
            <a:p>
              <a:pPr algn="ctr"/>
              <a:r>
                <a:rPr lang="en-US" altLang="zh-CN" sz="2800">
                  <a:solidFill>
                    <a:schemeClr val="bg1"/>
                  </a:solidFill>
                  <a:cs typeface="+mn-ea"/>
                  <a:sym typeface="+mn-lt"/>
                </a:rPr>
                <a:t>02</a:t>
              </a:r>
            </a:p>
          </p:txBody>
        </p:sp>
        <p:sp>
          <p:nvSpPr>
            <p:cNvPr id="18" name="文本框 17"/>
            <p:cNvSpPr txBox="1"/>
            <p:nvPr/>
          </p:nvSpPr>
          <p:spPr>
            <a:xfrm>
              <a:off x="3487" y="6921"/>
              <a:ext cx="999" cy="822"/>
            </a:xfrm>
            <a:prstGeom prst="rect">
              <a:avLst/>
            </a:prstGeom>
            <a:noFill/>
          </p:spPr>
          <p:txBody>
            <a:bodyPr wrap="square" rtlCol="0">
              <a:spAutoFit/>
            </a:bodyPr>
            <a:lstStyle/>
            <a:p>
              <a:pPr algn="ctr"/>
              <a:r>
                <a:rPr lang="en-US" altLang="zh-CN" sz="2800">
                  <a:solidFill>
                    <a:schemeClr val="bg1"/>
                  </a:solidFill>
                  <a:cs typeface="+mn-ea"/>
                  <a:sym typeface="+mn-lt"/>
                </a:rPr>
                <a:t>03</a:t>
              </a:r>
            </a:p>
          </p:txBody>
        </p:sp>
        <p:sp>
          <p:nvSpPr>
            <p:cNvPr id="20" name="文本框 19"/>
            <p:cNvSpPr txBox="1"/>
            <p:nvPr/>
          </p:nvSpPr>
          <p:spPr>
            <a:xfrm>
              <a:off x="10687" y="6921"/>
              <a:ext cx="999" cy="822"/>
            </a:xfrm>
            <a:prstGeom prst="rect">
              <a:avLst/>
            </a:prstGeom>
            <a:noFill/>
          </p:spPr>
          <p:txBody>
            <a:bodyPr wrap="square" rtlCol="0">
              <a:spAutoFit/>
            </a:bodyPr>
            <a:lstStyle/>
            <a:p>
              <a:pPr algn="ctr"/>
              <a:r>
                <a:rPr lang="en-US" altLang="zh-CN" sz="2800">
                  <a:solidFill>
                    <a:schemeClr val="bg1"/>
                  </a:solidFill>
                  <a:cs typeface="+mn-ea"/>
                  <a:sym typeface="+mn-lt"/>
                </a:rPr>
                <a:t>04</a:t>
              </a:r>
            </a:p>
          </p:txBody>
        </p:sp>
      </p:grpSp>
      <p:sp>
        <p:nvSpPr>
          <p:cNvPr id="24" name="TextBox 4">
            <a:extLst>
              <a:ext uri="{FF2B5EF4-FFF2-40B4-BE49-F238E27FC236}">
                <a16:creationId xmlns:a16="http://schemas.microsoft.com/office/drawing/2014/main" xmlns="" id="{EB684C7E-20A7-9694-F2D4-694B922B40F4}"/>
              </a:ext>
            </a:extLst>
          </p:cNvPr>
          <p:cNvSpPr txBox="1"/>
          <p:nvPr/>
        </p:nvSpPr>
        <p:spPr>
          <a:xfrm>
            <a:off x="0" y="0"/>
            <a:ext cx="453650" cy="123111"/>
          </a:xfrm>
          <a:prstGeom prst="rect">
            <a:avLst/>
          </a:prstGeom>
          <a:noFill/>
        </p:spPr>
        <p:txBody>
          <a:bodyPr wrap="square" rtlCol="0">
            <a:spAutoFit/>
          </a:bodyPr>
          <a:lstStyle/>
          <a:p>
            <a:pPr>
              <a:lnSpc>
                <a:spcPct val="200000"/>
              </a:lnSpc>
            </a:pPr>
            <a:r>
              <a:rPr lang="zh-CN" altLang="en-US" sz="100" dirty="0">
                <a:solidFill>
                  <a:schemeClr val="tx1">
                    <a:alpha val="0"/>
                  </a:schemeClr>
                </a:solidFill>
                <a:cs typeface="+mn-ea"/>
                <a:sym typeface="+mn-lt"/>
              </a:rPr>
              <a:t>行业</a:t>
            </a:r>
            <a:r>
              <a:rPr lang="en-US" altLang="zh-CN" sz="100" dirty="0">
                <a:solidFill>
                  <a:schemeClr val="tx1">
                    <a:alpha val="0"/>
                  </a:schemeClr>
                </a:solidFill>
                <a:cs typeface="+mn-ea"/>
                <a:sym typeface="+mn-lt"/>
              </a:rPr>
              <a:t>PPT</a:t>
            </a:r>
            <a:r>
              <a:rPr lang="zh-CN" altLang="en-US" sz="100" dirty="0">
                <a:solidFill>
                  <a:schemeClr val="tx1">
                    <a:alpha val="0"/>
                  </a:schemeClr>
                </a:solidFill>
                <a:cs typeface="+mn-ea"/>
                <a:sym typeface="+mn-lt"/>
              </a:rPr>
              <a:t>模板</a:t>
            </a:r>
            <a:r>
              <a:rPr lang="en-US" altLang="zh-CN" sz="100" dirty="0">
                <a:solidFill>
                  <a:schemeClr val="tx1">
                    <a:alpha val="0"/>
                  </a:schemeClr>
                </a:solidFill>
                <a:cs typeface="+mn-ea"/>
                <a:sym typeface="+mn-lt"/>
              </a:rPr>
              <a:t>http://www.1ppt.com/hangye/</a:t>
            </a:r>
          </a:p>
        </p:txBody>
      </p:sp>
      <p:sp>
        <p:nvSpPr>
          <p:cNvPr id="22" name="文本框 21"/>
          <p:cNvSpPr txBox="1"/>
          <p:nvPr/>
        </p:nvSpPr>
        <p:spPr>
          <a:xfrm>
            <a:off x="9410330" y="939165"/>
            <a:ext cx="1376039" cy="215444"/>
          </a:xfrm>
          <a:prstGeom prst="rect">
            <a:avLst/>
          </a:prstGeom>
          <a:noFill/>
        </p:spPr>
        <p:txBody>
          <a:bodyPr wrap="square" rtlCol="0">
            <a:spAutoFit/>
          </a:bodyPr>
          <a:lstStyle/>
          <a:p>
            <a:r>
              <a:rPr lang="en-US" altLang="zh-CN" sz="800" dirty="0">
                <a:solidFill>
                  <a:srgbClr val="F3F2F0"/>
                </a:solidFill>
              </a:rPr>
              <a:t>https://www.ypppt.com/</a:t>
            </a:r>
            <a:endParaRPr lang="zh-CN" altLang="en-US" sz="800" dirty="0">
              <a:solidFill>
                <a:srgbClr val="F3F2F0"/>
              </a:solidFill>
            </a:endParaRPr>
          </a:p>
        </p:txBody>
      </p:sp>
    </p:spTree>
    <p:custDataLst>
      <p:tags r:id="rId1"/>
    </p:custDataLst>
  </p:cSld>
  <p:clrMapOvr>
    <a:masterClrMapping/>
  </p:clrMapOvr>
  <p:transition advTm="3000">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down)">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3F2F0"/>
        </a:solidFill>
        <a:effectLst/>
      </p:bgPr>
    </p:bg>
    <p:spTree>
      <p:nvGrpSpPr>
        <p:cNvPr id="1" name=""/>
        <p:cNvGrpSpPr/>
        <p:nvPr/>
      </p:nvGrpSpPr>
      <p:grpSpPr>
        <a:xfrm>
          <a:off x="0" y="0"/>
          <a:ext cx="0" cy="0"/>
          <a:chOff x="0" y="0"/>
          <a:chExt cx="0" cy="0"/>
        </a:xfrm>
      </p:grpSpPr>
      <p:grpSp>
        <p:nvGrpSpPr>
          <p:cNvPr id="12" name="组合 11"/>
          <p:cNvGrpSpPr/>
          <p:nvPr/>
        </p:nvGrpSpPr>
        <p:grpSpPr>
          <a:xfrm>
            <a:off x="483235" y="1199515"/>
            <a:ext cx="10431780" cy="4483100"/>
            <a:chOff x="492" y="1203"/>
            <a:chExt cx="18324" cy="8594"/>
          </a:xfrm>
        </p:grpSpPr>
        <p:sp>
          <p:nvSpPr>
            <p:cNvPr id="10" name="矩形 9"/>
            <p:cNvSpPr/>
            <p:nvPr/>
          </p:nvSpPr>
          <p:spPr>
            <a:xfrm>
              <a:off x="492" y="1203"/>
              <a:ext cx="18124" cy="8395"/>
            </a:xfrm>
            <a:prstGeom prst="rect">
              <a:avLst/>
            </a:prstGeom>
            <a:noFill/>
            <a:ln>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矩形 10"/>
            <p:cNvSpPr/>
            <p:nvPr/>
          </p:nvSpPr>
          <p:spPr>
            <a:xfrm>
              <a:off x="692" y="1403"/>
              <a:ext cx="18124" cy="8395"/>
            </a:xfrm>
            <a:prstGeom prst="rect">
              <a:avLst/>
            </a:prstGeom>
            <a:noFill/>
            <a:ln>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pic>
        <p:nvPicPr>
          <p:cNvPr id="3" name="图片 2" descr="121"/>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0" y="0"/>
            <a:ext cx="8736965" cy="2460625"/>
          </a:xfrm>
          <a:prstGeom prst="rect">
            <a:avLst/>
          </a:prstGeom>
        </p:spPr>
      </p:pic>
      <p:pic>
        <p:nvPicPr>
          <p:cNvPr id="5" name="图片 4" descr="121"/>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2209800" y="4928235"/>
            <a:ext cx="6366510" cy="1929765"/>
          </a:xfrm>
          <a:prstGeom prst="rect">
            <a:avLst/>
          </a:prstGeom>
        </p:spPr>
      </p:pic>
      <p:pic>
        <p:nvPicPr>
          <p:cNvPr id="6" name="图片 5" descr="121"/>
          <p:cNvPicPr>
            <a:picLocks noChangeAspect="1"/>
          </p:cNvPicPr>
          <p:nvPr/>
        </p:nvPicPr>
        <p:blipFill>
          <a:blip r:embed="rId5" cstate="screen">
            <a:extLst>
              <a:ext uri="{28A0092B-C50C-407E-A947-70E740481C1C}">
                <a14:useLocalDpi xmlns:a14="http://schemas.microsoft.com/office/drawing/2010/main"/>
              </a:ext>
            </a:extLst>
          </a:blip>
          <a:srcRect r="-778"/>
          <a:stretch>
            <a:fillRect/>
          </a:stretch>
        </p:blipFill>
        <p:spPr>
          <a:xfrm>
            <a:off x="8736965" y="604520"/>
            <a:ext cx="3455035" cy="6253480"/>
          </a:xfrm>
          <a:prstGeom prst="rect">
            <a:avLst/>
          </a:prstGeom>
        </p:spPr>
      </p:pic>
      <p:grpSp>
        <p:nvGrpSpPr>
          <p:cNvPr id="2" name="组合 1"/>
          <p:cNvGrpSpPr/>
          <p:nvPr/>
        </p:nvGrpSpPr>
        <p:grpSpPr>
          <a:xfrm>
            <a:off x="1396365" y="1881505"/>
            <a:ext cx="8750300" cy="3001645"/>
            <a:chOff x="2199" y="2963"/>
            <a:chExt cx="13780" cy="4727"/>
          </a:xfrm>
        </p:grpSpPr>
        <p:sp>
          <p:nvSpPr>
            <p:cNvPr id="7" name="文本框 6"/>
            <p:cNvSpPr txBox="1"/>
            <p:nvPr/>
          </p:nvSpPr>
          <p:spPr>
            <a:xfrm>
              <a:off x="2199" y="2963"/>
              <a:ext cx="5311" cy="919"/>
            </a:xfrm>
            <a:prstGeom prst="rect">
              <a:avLst/>
            </a:prstGeom>
            <a:noFill/>
          </p:spPr>
          <p:txBody>
            <a:bodyPr wrap="square" rtlCol="0">
              <a:spAutoFit/>
            </a:bodyPr>
            <a:lstStyle/>
            <a:p>
              <a:pPr algn="dist"/>
              <a:r>
                <a:rPr lang="zh-CN" altLang="en-US" sz="3200" b="1">
                  <a:solidFill>
                    <a:schemeClr val="tx1">
                      <a:lumMod val="85000"/>
                      <a:lumOff val="15000"/>
                    </a:schemeClr>
                  </a:solidFill>
                  <a:cs typeface="+mn-ea"/>
                  <a:sym typeface="+mn-lt"/>
                </a:rPr>
                <a:t>工作总结汇报</a:t>
              </a:r>
            </a:p>
          </p:txBody>
        </p:sp>
        <p:sp>
          <p:nvSpPr>
            <p:cNvPr id="8" name="文本框 7"/>
            <p:cNvSpPr txBox="1"/>
            <p:nvPr/>
          </p:nvSpPr>
          <p:spPr>
            <a:xfrm>
              <a:off x="2199" y="3950"/>
              <a:ext cx="13780" cy="1598"/>
            </a:xfrm>
            <a:prstGeom prst="rect">
              <a:avLst/>
            </a:prstGeom>
            <a:noFill/>
          </p:spPr>
          <p:txBody>
            <a:bodyPr wrap="square" rtlCol="0">
              <a:spAutoFit/>
            </a:bodyPr>
            <a:lstStyle/>
            <a:p>
              <a:pPr algn="dist"/>
              <a:r>
                <a:rPr lang="zh-CN" altLang="en-US" sz="6000" b="1" dirty="0">
                  <a:solidFill>
                    <a:srgbClr val="6E8C89"/>
                  </a:solidFill>
                  <a:cs typeface="+mn-ea"/>
                  <a:sym typeface="+mn-lt"/>
                </a:rPr>
                <a:t>THANK YOU </a:t>
              </a:r>
            </a:p>
          </p:txBody>
        </p:sp>
        <p:sp>
          <p:nvSpPr>
            <p:cNvPr id="38" name="文本框 37"/>
            <p:cNvSpPr txBox="1"/>
            <p:nvPr/>
          </p:nvSpPr>
          <p:spPr>
            <a:xfrm>
              <a:off x="2199" y="5473"/>
              <a:ext cx="13553" cy="1103"/>
            </a:xfrm>
            <a:prstGeom prst="rect">
              <a:avLst/>
            </a:prstGeom>
            <a:noFill/>
          </p:spPr>
          <p:txBody>
            <a:bodyPr wrap="square" rtlCol="0">
              <a:spAutoFit/>
            </a:bodyPr>
            <a:lstStyle/>
            <a:p>
              <a:pPr algn="l">
                <a:lnSpc>
                  <a:spcPct val="150000"/>
                </a:lnSpc>
              </a:pPr>
              <a:r>
                <a:rPr lang="zh-CN" altLang="en-US" sz="1400">
                  <a:solidFill>
                    <a:schemeClr val="tx1">
                      <a:lumMod val="65000"/>
                      <a:lumOff val="35000"/>
                    </a:schemeClr>
                  </a:solidFill>
                  <a:cs typeface="+mn-ea"/>
                  <a:sym typeface="+mn-lt"/>
                </a:rPr>
                <a:t>Please enter text content</a:t>
              </a:r>
              <a:r>
                <a:rPr lang="en-US" altLang="zh-CN" sz="1400">
                  <a:solidFill>
                    <a:schemeClr val="tx1">
                      <a:lumMod val="65000"/>
                      <a:lumOff val="35000"/>
                    </a:schemeClr>
                  </a:solidFill>
                  <a:cs typeface="+mn-ea"/>
                  <a:sym typeface="+mn-lt"/>
                </a:rPr>
                <a:t>.</a:t>
              </a:r>
              <a:r>
                <a:rPr lang="zh-CN" altLang="en-US" sz="1400">
                  <a:solidFill>
                    <a:schemeClr val="tx1">
                      <a:lumMod val="65000"/>
                      <a:lumOff val="35000"/>
                    </a:schemeClr>
                  </a:solidFill>
                  <a:cs typeface="+mn-ea"/>
                  <a:sym typeface="+mn-lt"/>
                </a:rPr>
                <a:t>Please enter text content</a:t>
              </a:r>
              <a:r>
                <a:rPr lang="en-US" altLang="zh-CN" sz="1400">
                  <a:solidFill>
                    <a:schemeClr val="tx1">
                      <a:lumMod val="65000"/>
                      <a:lumOff val="35000"/>
                    </a:schemeClr>
                  </a:solidFill>
                  <a:cs typeface="+mn-ea"/>
                  <a:sym typeface="+mn-lt"/>
                </a:rPr>
                <a:t>.</a:t>
              </a:r>
              <a:r>
                <a:rPr lang="zh-CN" altLang="en-US" sz="1400">
                  <a:solidFill>
                    <a:schemeClr val="tx1">
                      <a:lumMod val="65000"/>
                      <a:lumOff val="35000"/>
                    </a:schemeClr>
                  </a:solidFill>
                  <a:cs typeface="+mn-ea"/>
                  <a:sym typeface="+mn-lt"/>
                </a:rPr>
                <a:t>Please enter text content</a:t>
              </a:r>
              <a:r>
                <a:rPr lang="en-US" altLang="zh-CN" sz="1400">
                  <a:solidFill>
                    <a:schemeClr val="tx1">
                      <a:lumMod val="65000"/>
                      <a:lumOff val="35000"/>
                    </a:schemeClr>
                  </a:solidFill>
                  <a:cs typeface="+mn-ea"/>
                  <a:sym typeface="+mn-lt"/>
                </a:rPr>
                <a:t>.</a:t>
              </a:r>
              <a:r>
                <a:rPr lang="zh-CN" altLang="en-US" sz="1400">
                  <a:solidFill>
                    <a:schemeClr val="tx1">
                      <a:lumMod val="65000"/>
                      <a:lumOff val="35000"/>
                    </a:schemeClr>
                  </a:solidFill>
                  <a:cs typeface="+mn-ea"/>
                  <a:sym typeface="+mn-lt"/>
                </a:rPr>
                <a:t>Please enter text content</a:t>
              </a:r>
              <a:r>
                <a:rPr lang="en-US" altLang="zh-CN" sz="1400">
                  <a:solidFill>
                    <a:schemeClr val="tx1">
                      <a:lumMod val="65000"/>
                      <a:lumOff val="35000"/>
                    </a:schemeClr>
                  </a:solidFill>
                  <a:cs typeface="+mn-ea"/>
                  <a:sym typeface="+mn-lt"/>
                </a:rPr>
                <a:t>.</a:t>
              </a:r>
              <a:r>
                <a:rPr lang="zh-CN" altLang="en-US" sz="1400">
                  <a:solidFill>
                    <a:schemeClr val="tx1">
                      <a:lumMod val="65000"/>
                      <a:lumOff val="35000"/>
                    </a:schemeClr>
                  </a:solidFill>
                  <a:cs typeface="+mn-ea"/>
                  <a:sym typeface="+mn-lt"/>
                </a:rPr>
                <a:t>Please enter text content</a:t>
              </a:r>
              <a:r>
                <a:rPr lang="en-US" altLang="zh-CN" sz="1400">
                  <a:solidFill>
                    <a:schemeClr val="tx1">
                      <a:lumMod val="65000"/>
                      <a:lumOff val="35000"/>
                    </a:schemeClr>
                  </a:solidFill>
                  <a:cs typeface="+mn-ea"/>
                  <a:sym typeface="+mn-lt"/>
                </a:rPr>
                <a:t>.</a:t>
              </a:r>
              <a:r>
                <a:rPr lang="zh-CN" altLang="en-US" sz="1400">
                  <a:solidFill>
                    <a:schemeClr val="tx1">
                      <a:lumMod val="65000"/>
                      <a:lumOff val="35000"/>
                    </a:schemeClr>
                  </a:solidFill>
                  <a:cs typeface="+mn-ea"/>
                  <a:sym typeface="+mn-lt"/>
                </a:rPr>
                <a:t>Please enter text content</a:t>
              </a:r>
              <a:r>
                <a:rPr lang="en-US" altLang="zh-CN" sz="1400">
                  <a:solidFill>
                    <a:schemeClr val="tx1">
                      <a:lumMod val="65000"/>
                      <a:lumOff val="35000"/>
                    </a:schemeClr>
                  </a:solidFill>
                  <a:cs typeface="+mn-ea"/>
                  <a:sym typeface="+mn-lt"/>
                </a:rPr>
                <a:t>.</a:t>
              </a:r>
            </a:p>
          </p:txBody>
        </p:sp>
        <p:sp>
          <p:nvSpPr>
            <p:cNvPr id="9" name="文本框 8"/>
            <p:cNvSpPr txBox="1"/>
            <p:nvPr/>
          </p:nvSpPr>
          <p:spPr>
            <a:xfrm>
              <a:off x="2199" y="6963"/>
              <a:ext cx="7311" cy="727"/>
            </a:xfrm>
            <a:prstGeom prst="rect">
              <a:avLst/>
            </a:prstGeom>
            <a:noFill/>
          </p:spPr>
          <p:txBody>
            <a:bodyPr wrap="square" rtlCol="0">
              <a:spAutoFit/>
            </a:bodyPr>
            <a:lstStyle/>
            <a:p>
              <a:pPr algn="l"/>
              <a:r>
                <a:rPr lang="zh-CN" altLang="en-US" sz="2400" dirty="0">
                  <a:solidFill>
                    <a:schemeClr val="tx1">
                      <a:lumMod val="85000"/>
                      <a:lumOff val="15000"/>
                    </a:schemeClr>
                  </a:solidFill>
                  <a:cs typeface="+mn-ea"/>
                  <a:sym typeface="+mn-lt"/>
                </a:rPr>
                <a:t>汇报人</a:t>
              </a:r>
              <a:r>
                <a:rPr lang="zh-CN" altLang="en-US" sz="2400" dirty="0" smtClean="0">
                  <a:solidFill>
                    <a:schemeClr val="tx1">
                      <a:lumMod val="85000"/>
                      <a:lumOff val="15000"/>
                    </a:schemeClr>
                  </a:solidFill>
                  <a:cs typeface="+mn-ea"/>
                  <a:sym typeface="+mn-lt"/>
                </a:rPr>
                <a:t>：</a:t>
              </a:r>
              <a:r>
                <a:rPr lang="zh-CN" altLang="en-US" sz="2400" dirty="0">
                  <a:solidFill>
                    <a:schemeClr val="tx1">
                      <a:lumMod val="85000"/>
                      <a:lumOff val="15000"/>
                    </a:schemeClr>
                  </a:solidFill>
                  <a:cs typeface="+mn-ea"/>
                  <a:sym typeface="+mn-lt"/>
                </a:rPr>
                <a:t>优品</a:t>
              </a:r>
              <a:r>
                <a:rPr lang="en-US" altLang="zh-CN" sz="2400" dirty="0" smtClean="0">
                  <a:solidFill>
                    <a:schemeClr val="tx1">
                      <a:lumMod val="85000"/>
                      <a:lumOff val="15000"/>
                    </a:schemeClr>
                  </a:solidFill>
                  <a:cs typeface="+mn-ea"/>
                  <a:sym typeface="+mn-lt"/>
                </a:rPr>
                <a:t>PPT</a:t>
              </a:r>
              <a:endParaRPr lang="zh-CN" altLang="en-US" sz="2400" dirty="0">
                <a:solidFill>
                  <a:schemeClr val="tx1">
                    <a:lumMod val="85000"/>
                    <a:lumOff val="15000"/>
                  </a:schemeClr>
                </a:solidFill>
                <a:cs typeface="+mn-ea"/>
                <a:sym typeface="+mn-lt"/>
              </a:endParaRPr>
            </a:p>
          </p:txBody>
        </p:sp>
      </p:grpSp>
    </p:spTree>
    <p:custDataLst>
      <p:tags r:id="rId1"/>
    </p:custDataLst>
  </p:cSld>
  <p:clrMapOvr>
    <a:masterClrMapping/>
  </p:clrMapOvr>
  <p:transition advTm="3000">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6445325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3F2F0"/>
        </a:solidFill>
        <a:effectLst/>
      </p:bgPr>
    </p:bg>
    <p:spTree>
      <p:nvGrpSpPr>
        <p:cNvPr id="1" name=""/>
        <p:cNvGrpSpPr/>
        <p:nvPr/>
      </p:nvGrpSpPr>
      <p:grpSpPr>
        <a:xfrm>
          <a:off x="0" y="0"/>
          <a:ext cx="0" cy="0"/>
          <a:chOff x="0" y="0"/>
          <a:chExt cx="0" cy="0"/>
        </a:xfrm>
      </p:grpSpPr>
      <p:grpSp>
        <p:nvGrpSpPr>
          <p:cNvPr id="13" name="组合 12"/>
          <p:cNvGrpSpPr/>
          <p:nvPr/>
        </p:nvGrpSpPr>
        <p:grpSpPr>
          <a:xfrm>
            <a:off x="1713230" y="969963"/>
            <a:ext cx="8765540" cy="4918075"/>
            <a:chOff x="3080" y="1785"/>
            <a:chExt cx="13242" cy="7430"/>
          </a:xfrm>
        </p:grpSpPr>
        <p:sp>
          <p:nvSpPr>
            <p:cNvPr id="11" name="矩形 10"/>
            <p:cNvSpPr/>
            <p:nvPr/>
          </p:nvSpPr>
          <p:spPr>
            <a:xfrm>
              <a:off x="3080" y="1785"/>
              <a:ext cx="13042" cy="7230"/>
            </a:xfrm>
            <a:prstGeom prst="rect">
              <a:avLst/>
            </a:prstGeom>
            <a:noFill/>
            <a:ln>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矩形 11"/>
            <p:cNvSpPr/>
            <p:nvPr/>
          </p:nvSpPr>
          <p:spPr>
            <a:xfrm>
              <a:off x="3280" y="1985"/>
              <a:ext cx="13042" cy="7230"/>
            </a:xfrm>
            <a:prstGeom prst="rect">
              <a:avLst/>
            </a:prstGeom>
            <a:noFill/>
            <a:ln>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pic>
        <p:nvPicPr>
          <p:cNvPr id="6" name="图片 5" descr="121"/>
          <p:cNvPicPr>
            <a:picLocks noChangeAspect="1"/>
          </p:cNvPicPr>
          <p:nvPr/>
        </p:nvPicPr>
        <p:blipFill>
          <a:blip r:embed="rId3" cstate="screen">
            <a:extLst>
              <a:ext uri="{28A0092B-C50C-407E-A947-70E740481C1C}">
                <a14:useLocalDpi xmlns:a14="http://schemas.microsoft.com/office/drawing/2010/main"/>
              </a:ext>
            </a:extLst>
          </a:blip>
          <a:srcRect r="-778"/>
          <a:stretch>
            <a:fillRect/>
          </a:stretch>
        </p:blipFill>
        <p:spPr>
          <a:xfrm flipH="1" flipV="1">
            <a:off x="-25400" y="0"/>
            <a:ext cx="3256915" cy="5894705"/>
          </a:xfrm>
          <a:prstGeom prst="rect">
            <a:avLst/>
          </a:prstGeom>
        </p:spPr>
      </p:pic>
      <p:pic>
        <p:nvPicPr>
          <p:cNvPr id="2" name="图片 1" descr="121"/>
          <p:cNvPicPr>
            <a:picLocks noChangeAspect="1"/>
          </p:cNvPicPr>
          <p:nvPr/>
        </p:nvPicPr>
        <p:blipFill>
          <a:blip r:embed="rId4" cstate="screen">
            <a:extLst>
              <a:ext uri="{28A0092B-C50C-407E-A947-70E740481C1C}">
                <a14:useLocalDpi xmlns:a14="http://schemas.microsoft.com/office/drawing/2010/main"/>
              </a:ext>
            </a:extLst>
          </a:blip>
          <a:srcRect r="-778"/>
          <a:stretch>
            <a:fillRect/>
          </a:stretch>
        </p:blipFill>
        <p:spPr>
          <a:xfrm>
            <a:off x="9649460" y="2256155"/>
            <a:ext cx="2542540" cy="4601845"/>
          </a:xfrm>
          <a:prstGeom prst="rect">
            <a:avLst/>
          </a:prstGeom>
        </p:spPr>
      </p:pic>
      <p:pic>
        <p:nvPicPr>
          <p:cNvPr id="5" name="图片 4" descr="121"/>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3752850" y="5309235"/>
            <a:ext cx="5110480" cy="1548765"/>
          </a:xfrm>
          <a:prstGeom prst="rect">
            <a:avLst/>
          </a:prstGeom>
        </p:spPr>
      </p:pic>
      <p:pic>
        <p:nvPicPr>
          <p:cNvPr id="3" name="图片 2" descr="121"/>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flipH="1">
            <a:off x="7024370" y="0"/>
            <a:ext cx="5167630" cy="1455420"/>
          </a:xfrm>
          <a:prstGeom prst="rect">
            <a:avLst/>
          </a:prstGeom>
        </p:spPr>
      </p:pic>
      <p:grpSp>
        <p:nvGrpSpPr>
          <p:cNvPr id="9" name="组合 8"/>
          <p:cNvGrpSpPr/>
          <p:nvPr/>
        </p:nvGrpSpPr>
        <p:grpSpPr>
          <a:xfrm>
            <a:off x="2576830" y="2008505"/>
            <a:ext cx="7038340" cy="2804795"/>
            <a:chOff x="4037" y="2948"/>
            <a:chExt cx="11084" cy="4417"/>
          </a:xfrm>
        </p:grpSpPr>
        <p:sp>
          <p:nvSpPr>
            <p:cNvPr id="7" name="文本框 6"/>
            <p:cNvSpPr txBox="1"/>
            <p:nvPr/>
          </p:nvSpPr>
          <p:spPr>
            <a:xfrm>
              <a:off x="6590" y="2948"/>
              <a:ext cx="5979" cy="1598"/>
            </a:xfrm>
            <a:prstGeom prst="rect">
              <a:avLst/>
            </a:prstGeom>
            <a:noFill/>
          </p:spPr>
          <p:txBody>
            <a:bodyPr wrap="square" rtlCol="0">
              <a:spAutoFit/>
            </a:bodyPr>
            <a:lstStyle/>
            <a:p>
              <a:pPr algn="ctr"/>
              <a:r>
                <a:rPr lang="en-US" altLang="zh-CN" sz="6000">
                  <a:solidFill>
                    <a:schemeClr val="tx1">
                      <a:lumMod val="75000"/>
                      <a:lumOff val="25000"/>
                    </a:schemeClr>
                  </a:solidFill>
                  <a:cs typeface="+mn-ea"/>
                  <a:sym typeface="+mn-lt"/>
                </a:rPr>
                <a:t>PART 01</a:t>
              </a:r>
            </a:p>
          </p:txBody>
        </p:sp>
        <p:sp>
          <p:nvSpPr>
            <p:cNvPr id="10" name="文本框 9"/>
            <p:cNvSpPr txBox="1"/>
            <p:nvPr/>
          </p:nvSpPr>
          <p:spPr>
            <a:xfrm>
              <a:off x="4037" y="4699"/>
              <a:ext cx="11084" cy="1743"/>
            </a:xfrm>
            <a:prstGeom prst="rect">
              <a:avLst/>
            </a:prstGeom>
            <a:noFill/>
          </p:spPr>
          <p:txBody>
            <a:bodyPr wrap="square" rtlCol="0">
              <a:spAutoFit/>
            </a:bodyPr>
            <a:lstStyle/>
            <a:p>
              <a:pPr algn="dist"/>
              <a:r>
                <a:rPr lang="zh-CN" altLang="en-US" sz="6600" b="1" dirty="0">
                  <a:solidFill>
                    <a:srgbClr val="6E8C89"/>
                  </a:solidFill>
                  <a:cs typeface="+mn-ea"/>
                  <a:sym typeface="+mn-lt"/>
                </a:rPr>
                <a:t>工作内容回顾</a:t>
              </a:r>
            </a:p>
          </p:txBody>
        </p:sp>
        <p:sp>
          <p:nvSpPr>
            <p:cNvPr id="38" name="文本框 37"/>
            <p:cNvSpPr txBox="1"/>
            <p:nvPr/>
          </p:nvSpPr>
          <p:spPr>
            <a:xfrm>
              <a:off x="4037" y="6262"/>
              <a:ext cx="11084" cy="1103"/>
            </a:xfrm>
            <a:prstGeom prst="rect">
              <a:avLst/>
            </a:prstGeom>
            <a:noFill/>
          </p:spPr>
          <p:txBody>
            <a:bodyPr wrap="square" rtlCol="0">
              <a:spAutoFit/>
            </a:bodyPr>
            <a:lstStyle/>
            <a:p>
              <a:pPr algn="ctr">
                <a:lnSpc>
                  <a:spcPct val="150000"/>
                </a:lnSpc>
              </a:pPr>
              <a:r>
                <a:rPr lang="zh-CN" altLang="en-US" sz="1400">
                  <a:solidFill>
                    <a:schemeClr val="bg1">
                      <a:lumMod val="50000"/>
                    </a:schemeClr>
                  </a:solidFill>
                  <a:cs typeface="+mn-ea"/>
                  <a:sym typeface="+mn-lt"/>
                </a:rPr>
                <a:t>Please enter text content</a:t>
              </a:r>
              <a:r>
                <a:rPr lang="en-US" altLang="zh-CN" sz="1400">
                  <a:solidFill>
                    <a:schemeClr val="bg1">
                      <a:lumMod val="50000"/>
                    </a:schemeClr>
                  </a:solidFill>
                  <a:cs typeface="+mn-ea"/>
                  <a:sym typeface="+mn-lt"/>
                </a:rPr>
                <a:t>.</a:t>
              </a:r>
              <a:r>
                <a:rPr lang="zh-CN" altLang="en-US" sz="1400">
                  <a:solidFill>
                    <a:schemeClr val="bg1">
                      <a:lumMod val="50000"/>
                    </a:schemeClr>
                  </a:solidFill>
                  <a:cs typeface="+mn-ea"/>
                  <a:sym typeface="+mn-lt"/>
                </a:rPr>
                <a:t>Please enter text content</a:t>
              </a:r>
              <a:r>
                <a:rPr lang="en-US" altLang="zh-CN" sz="1400">
                  <a:solidFill>
                    <a:schemeClr val="bg1">
                      <a:lumMod val="50000"/>
                    </a:schemeClr>
                  </a:solidFill>
                  <a:cs typeface="+mn-ea"/>
                  <a:sym typeface="+mn-lt"/>
                </a:rPr>
                <a:t>.</a:t>
              </a:r>
              <a:r>
                <a:rPr lang="zh-CN" altLang="en-US" sz="1400">
                  <a:solidFill>
                    <a:schemeClr val="bg1">
                      <a:lumMod val="50000"/>
                    </a:schemeClr>
                  </a:solidFill>
                  <a:cs typeface="+mn-ea"/>
                  <a:sym typeface="+mn-lt"/>
                </a:rPr>
                <a:t>Please enter text content</a:t>
              </a:r>
              <a:r>
                <a:rPr lang="en-US" altLang="zh-CN" sz="1400">
                  <a:solidFill>
                    <a:schemeClr val="bg1">
                      <a:lumMod val="50000"/>
                    </a:schemeClr>
                  </a:solidFill>
                  <a:cs typeface="+mn-ea"/>
                  <a:sym typeface="+mn-lt"/>
                </a:rPr>
                <a:t>.</a:t>
              </a:r>
            </a:p>
            <a:p>
              <a:pPr algn="ctr">
                <a:lnSpc>
                  <a:spcPct val="150000"/>
                </a:lnSpc>
              </a:pPr>
              <a:r>
                <a:rPr lang="zh-CN" altLang="en-US" sz="1400">
                  <a:solidFill>
                    <a:schemeClr val="bg1">
                      <a:lumMod val="50000"/>
                    </a:schemeClr>
                  </a:solidFill>
                  <a:cs typeface="+mn-ea"/>
                  <a:sym typeface="+mn-lt"/>
                </a:rPr>
                <a:t>Please enter text content</a:t>
              </a:r>
              <a:r>
                <a:rPr lang="en-US" altLang="zh-CN" sz="1400">
                  <a:solidFill>
                    <a:schemeClr val="bg1">
                      <a:lumMod val="50000"/>
                    </a:schemeClr>
                  </a:solidFill>
                  <a:cs typeface="+mn-ea"/>
                  <a:sym typeface="+mn-lt"/>
                </a:rPr>
                <a:t>.</a:t>
              </a:r>
              <a:r>
                <a:rPr lang="zh-CN" altLang="en-US" sz="1400">
                  <a:solidFill>
                    <a:schemeClr val="bg1">
                      <a:lumMod val="50000"/>
                    </a:schemeClr>
                  </a:solidFill>
                  <a:cs typeface="+mn-ea"/>
                  <a:sym typeface="+mn-lt"/>
                </a:rPr>
                <a:t>Please enter text content</a:t>
              </a:r>
              <a:r>
                <a:rPr lang="en-US" altLang="zh-CN" sz="1400">
                  <a:solidFill>
                    <a:schemeClr val="bg1">
                      <a:lumMod val="50000"/>
                    </a:schemeClr>
                  </a:solidFill>
                  <a:cs typeface="+mn-ea"/>
                  <a:sym typeface="+mn-lt"/>
                </a:rPr>
                <a:t>.</a:t>
              </a:r>
            </a:p>
          </p:txBody>
        </p:sp>
      </p:grpSp>
    </p:spTree>
    <p:custDataLst>
      <p:tags r:id="rId1"/>
    </p:custDataLst>
  </p:cSld>
  <p:clrMapOvr>
    <a:masterClrMapping/>
  </p:clrMapOvr>
  <p:transition advTm="3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9"/>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9"/>
                                        </p:tgtEl>
                                        <p:attrNameLst>
                                          <p:attrName>ppt_y</p:attrName>
                                        </p:attrNameLst>
                                      </p:cBhvr>
                                      <p:tavLst>
                                        <p:tav tm="0">
                                          <p:val>
                                            <p:strVal val="#ppt_y"/>
                                          </p:val>
                                        </p:tav>
                                        <p:tav tm="100000">
                                          <p:val>
                                            <p:strVal val="#ppt_y"/>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3F2F0"/>
        </a:solidFill>
        <a:effectLst/>
      </p:bgPr>
    </p:bg>
    <p:spTree>
      <p:nvGrpSpPr>
        <p:cNvPr id="1" name=""/>
        <p:cNvGrpSpPr/>
        <p:nvPr/>
      </p:nvGrpSpPr>
      <p:grpSpPr>
        <a:xfrm>
          <a:off x="0" y="0"/>
          <a:ext cx="0" cy="0"/>
          <a:chOff x="0" y="0"/>
          <a:chExt cx="0" cy="0"/>
        </a:xfrm>
      </p:grpSpPr>
      <p:grpSp>
        <p:nvGrpSpPr>
          <p:cNvPr id="13" name="组合 12"/>
          <p:cNvGrpSpPr/>
          <p:nvPr/>
        </p:nvGrpSpPr>
        <p:grpSpPr>
          <a:xfrm>
            <a:off x="4428490" y="567690"/>
            <a:ext cx="3284855" cy="727710"/>
            <a:chOff x="7074" y="894"/>
            <a:chExt cx="5173" cy="1146"/>
          </a:xfrm>
        </p:grpSpPr>
        <p:sp>
          <p:nvSpPr>
            <p:cNvPr id="10" name="文本框 9"/>
            <p:cNvSpPr txBox="1"/>
            <p:nvPr/>
          </p:nvSpPr>
          <p:spPr>
            <a:xfrm>
              <a:off x="7543" y="970"/>
              <a:ext cx="4235" cy="919"/>
            </a:xfrm>
            <a:prstGeom prst="rect">
              <a:avLst/>
            </a:prstGeom>
            <a:noFill/>
          </p:spPr>
          <p:txBody>
            <a:bodyPr wrap="square" rtlCol="0">
              <a:spAutoFit/>
            </a:bodyPr>
            <a:lstStyle/>
            <a:p>
              <a:pPr algn="l"/>
              <a:r>
                <a:rPr lang="zh-CN" altLang="en-US" sz="3200">
                  <a:solidFill>
                    <a:schemeClr val="tx1">
                      <a:lumMod val="85000"/>
                      <a:lumOff val="15000"/>
                    </a:schemeClr>
                  </a:solidFill>
                  <a:cs typeface="+mn-ea"/>
                  <a:sym typeface="+mn-lt"/>
                </a:rPr>
                <a:t>工作内容回顾</a:t>
              </a:r>
            </a:p>
          </p:txBody>
        </p:sp>
        <p:sp>
          <p:nvSpPr>
            <p:cNvPr id="11" name="半闭框 10"/>
            <p:cNvSpPr/>
            <p:nvPr/>
          </p:nvSpPr>
          <p:spPr>
            <a:xfrm>
              <a:off x="7074" y="894"/>
              <a:ext cx="628" cy="628"/>
            </a:xfrm>
            <a:prstGeom prst="halfFrame">
              <a:avLst>
                <a:gd name="adj1" fmla="val 19236"/>
                <a:gd name="adj2" fmla="val 19236"/>
              </a:avLst>
            </a:prstGeom>
            <a:noFill/>
            <a:ln w="19050">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12" name="半闭框 11"/>
            <p:cNvSpPr/>
            <p:nvPr/>
          </p:nvSpPr>
          <p:spPr>
            <a:xfrm flipH="1" flipV="1">
              <a:off x="11619" y="1412"/>
              <a:ext cx="628" cy="628"/>
            </a:xfrm>
            <a:prstGeom prst="halfFrame">
              <a:avLst>
                <a:gd name="adj1" fmla="val 19236"/>
                <a:gd name="adj2" fmla="val 19236"/>
              </a:avLst>
            </a:prstGeom>
            <a:noFill/>
            <a:ln w="19050">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grpSp>
      <p:grpSp>
        <p:nvGrpSpPr>
          <p:cNvPr id="2" name="组合 1"/>
          <p:cNvGrpSpPr/>
          <p:nvPr/>
        </p:nvGrpSpPr>
        <p:grpSpPr>
          <a:xfrm>
            <a:off x="1036955" y="1614805"/>
            <a:ext cx="10090785" cy="4291330"/>
            <a:chOff x="1633" y="2543"/>
            <a:chExt cx="15891" cy="6758"/>
          </a:xfrm>
        </p:grpSpPr>
        <p:pic>
          <p:nvPicPr>
            <p:cNvPr id="14" name="图片 13" descr="C:/Users/Administrator/AppData/Local/Temp/picturecompress_20220116204458/output_1.jpgoutput_1"/>
            <p:cNvPicPr>
              <a:picLocks noChangeAspect="1"/>
            </p:cNvPicPr>
            <p:nvPr/>
          </p:nvPicPr>
          <p:blipFill>
            <a:blip r:embed="rId3" cstate="screen">
              <a:extLst>
                <a:ext uri="{28A0092B-C50C-407E-A947-70E740481C1C}">
                  <a14:useLocalDpi xmlns:a14="http://schemas.microsoft.com/office/drawing/2010/main"/>
                </a:ext>
              </a:extLst>
            </a:blip>
            <a:srcRect b="-242"/>
            <a:stretch>
              <a:fillRect/>
            </a:stretch>
          </p:blipFill>
          <p:spPr>
            <a:xfrm>
              <a:off x="1633" y="2543"/>
              <a:ext cx="6758" cy="6758"/>
            </a:xfrm>
            <a:prstGeom prst="diamond">
              <a:avLst/>
            </a:prstGeom>
          </p:spPr>
        </p:pic>
        <p:sp>
          <p:nvSpPr>
            <p:cNvPr id="15" name="菱形 14"/>
            <p:cNvSpPr/>
            <p:nvPr/>
          </p:nvSpPr>
          <p:spPr>
            <a:xfrm>
              <a:off x="5227" y="7478"/>
              <a:ext cx="1823" cy="1823"/>
            </a:xfrm>
            <a:prstGeom prst="diamond">
              <a:avLst/>
            </a:prstGeom>
            <a:solidFill>
              <a:srgbClr val="98B6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菱形 15"/>
            <p:cNvSpPr/>
            <p:nvPr/>
          </p:nvSpPr>
          <p:spPr>
            <a:xfrm>
              <a:off x="3404" y="2543"/>
              <a:ext cx="1823" cy="1823"/>
            </a:xfrm>
            <a:prstGeom prst="diamond">
              <a:avLst/>
            </a:prstGeom>
            <a:solidFill>
              <a:srgbClr val="C8CE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19" name="组合 18"/>
            <p:cNvGrpSpPr/>
            <p:nvPr/>
          </p:nvGrpSpPr>
          <p:grpSpPr>
            <a:xfrm>
              <a:off x="9204" y="3544"/>
              <a:ext cx="8320" cy="2283"/>
              <a:chOff x="9204" y="3544"/>
              <a:chExt cx="8320" cy="2283"/>
            </a:xfrm>
          </p:grpSpPr>
          <p:sp>
            <p:nvSpPr>
              <p:cNvPr id="17" name="文本框 16"/>
              <p:cNvSpPr txBox="1"/>
              <p:nvPr/>
            </p:nvSpPr>
            <p:spPr>
              <a:xfrm>
                <a:off x="9204" y="3544"/>
                <a:ext cx="4093" cy="725"/>
              </a:xfrm>
              <a:prstGeom prst="rect">
                <a:avLst/>
              </a:prstGeom>
              <a:noFill/>
            </p:spPr>
            <p:txBody>
              <a:bodyPr wrap="square" rtlCol="0">
                <a:spAutoFit/>
              </a:bodyPr>
              <a:lstStyle/>
              <a:p>
                <a:pPr algn="l"/>
                <a:r>
                  <a:rPr lang="zh-CN" altLang="en-US" sz="2400">
                    <a:solidFill>
                      <a:srgbClr val="6E8C89"/>
                    </a:solidFill>
                    <a:cs typeface="+mn-ea"/>
                    <a:sym typeface="+mn-lt"/>
                  </a:rPr>
                  <a:t>输入标题文本</a:t>
                </a:r>
              </a:p>
            </p:txBody>
          </p:sp>
          <p:sp>
            <p:nvSpPr>
              <p:cNvPr id="18" name="文本框 17"/>
              <p:cNvSpPr txBox="1"/>
              <p:nvPr/>
            </p:nvSpPr>
            <p:spPr>
              <a:xfrm>
                <a:off x="9204" y="4157"/>
                <a:ext cx="8320" cy="1670"/>
              </a:xfrm>
              <a:prstGeom prst="rect">
                <a:avLst/>
              </a:prstGeom>
              <a:noFill/>
            </p:spPr>
            <p:txBody>
              <a:bodyPr wrap="square" rtlCol="0">
                <a:spAutoFit/>
              </a:bodyPr>
              <a:lstStyle/>
              <a:p>
                <a:pPr>
                  <a:lnSpc>
                    <a:spcPct val="150000"/>
                  </a:lnSpc>
                </a:pPr>
                <a:r>
                  <a:rPr lang="zh-CN" altLang="en-US" sz="1400">
                    <a:solidFill>
                      <a:schemeClr val="tx1">
                        <a:lumMod val="65000"/>
                        <a:lumOff val="35000"/>
                      </a:schemeClr>
                    </a:solidFill>
                    <a:cs typeface="+mn-ea"/>
                    <a:sym typeface="+mn-lt"/>
                  </a:rPr>
                  <a:t>请在此处输入文本信息请在此处输入文本信息请在此处输入文本信息请在此处输入文本信息请在此处输入文本信息请在此处输入文本信息请在此处输入文本信息输入文本信息</a:t>
                </a:r>
              </a:p>
            </p:txBody>
          </p:sp>
        </p:grpSp>
        <p:grpSp>
          <p:nvGrpSpPr>
            <p:cNvPr id="20" name="组合 19"/>
            <p:cNvGrpSpPr/>
            <p:nvPr/>
          </p:nvGrpSpPr>
          <p:grpSpPr>
            <a:xfrm>
              <a:off x="9204" y="6515"/>
              <a:ext cx="8320" cy="2308"/>
              <a:chOff x="9204" y="3544"/>
              <a:chExt cx="8320" cy="2308"/>
            </a:xfrm>
          </p:grpSpPr>
          <p:sp>
            <p:nvSpPr>
              <p:cNvPr id="21" name="文本框 20"/>
              <p:cNvSpPr txBox="1"/>
              <p:nvPr/>
            </p:nvSpPr>
            <p:spPr>
              <a:xfrm>
                <a:off x="9204" y="3544"/>
                <a:ext cx="4093" cy="725"/>
              </a:xfrm>
              <a:prstGeom prst="rect">
                <a:avLst/>
              </a:prstGeom>
              <a:noFill/>
            </p:spPr>
            <p:txBody>
              <a:bodyPr wrap="square" rtlCol="0">
                <a:spAutoFit/>
              </a:bodyPr>
              <a:lstStyle/>
              <a:p>
                <a:pPr algn="l"/>
                <a:r>
                  <a:rPr lang="zh-CN" altLang="en-US" sz="2400">
                    <a:solidFill>
                      <a:srgbClr val="6E8C89"/>
                    </a:solidFill>
                    <a:cs typeface="+mn-ea"/>
                    <a:sym typeface="+mn-lt"/>
                  </a:rPr>
                  <a:t>输入标题文本</a:t>
                </a:r>
              </a:p>
            </p:txBody>
          </p:sp>
          <p:sp>
            <p:nvSpPr>
              <p:cNvPr id="22" name="文本框 21"/>
              <p:cNvSpPr txBox="1"/>
              <p:nvPr/>
            </p:nvSpPr>
            <p:spPr>
              <a:xfrm>
                <a:off x="9204" y="4182"/>
                <a:ext cx="8320" cy="1670"/>
              </a:xfrm>
              <a:prstGeom prst="rect">
                <a:avLst/>
              </a:prstGeom>
              <a:noFill/>
            </p:spPr>
            <p:txBody>
              <a:bodyPr wrap="square" rtlCol="0">
                <a:spAutoFit/>
              </a:bodyPr>
              <a:lstStyle/>
              <a:p>
                <a:pPr>
                  <a:lnSpc>
                    <a:spcPct val="150000"/>
                  </a:lnSpc>
                </a:pPr>
                <a:r>
                  <a:rPr lang="zh-CN" altLang="en-US" sz="1400">
                    <a:solidFill>
                      <a:schemeClr val="tx1">
                        <a:lumMod val="65000"/>
                        <a:lumOff val="35000"/>
                      </a:schemeClr>
                    </a:solidFill>
                    <a:cs typeface="+mn-ea"/>
                    <a:sym typeface="+mn-lt"/>
                  </a:rPr>
                  <a:t>请在此处输入文本信息请在此处输入文本信息请在此处输入文本信息请在此处输入文本信息请在此处输入文本信息请在此处输入文本信息请在此处输入文本信息输入文本信息</a:t>
                </a:r>
              </a:p>
            </p:txBody>
          </p:sp>
        </p:grpSp>
      </p:grpSp>
    </p:spTree>
    <p:custDataLst>
      <p:tags r:id="rId1"/>
    </p:custDataLst>
  </p:cSld>
  <p:clrMapOvr>
    <a:masterClrMapping/>
  </p:clrMapOvr>
  <p:transition advTm="3000">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4428490" y="567690"/>
            <a:ext cx="3284855" cy="727710"/>
            <a:chOff x="7074" y="894"/>
            <a:chExt cx="5173" cy="1146"/>
          </a:xfrm>
        </p:grpSpPr>
        <p:sp>
          <p:nvSpPr>
            <p:cNvPr id="10" name="文本框 9"/>
            <p:cNvSpPr txBox="1"/>
            <p:nvPr/>
          </p:nvSpPr>
          <p:spPr>
            <a:xfrm>
              <a:off x="7543" y="970"/>
              <a:ext cx="4235" cy="919"/>
            </a:xfrm>
            <a:prstGeom prst="rect">
              <a:avLst/>
            </a:prstGeom>
            <a:noFill/>
          </p:spPr>
          <p:txBody>
            <a:bodyPr wrap="square" rtlCol="0">
              <a:spAutoFit/>
            </a:bodyPr>
            <a:lstStyle/>
            <a:p>
              <a:pPr algn="l"/>
              <a:r>
                <a:rPr lang="zh-CN" altLang="en-US" sz="3200">
                  <a:solidFill>
                    <a:schemeClr val="tx1">
                      <a:lumMod val="85000"/>
                      <a:lumOff val="15000"/>
                    </a:schemeClr>
                  </a:solidFill>
                  <a:cs typeface="+mn-ea"/>
                  <a:sym typeface="+mn-lt"/>
                </a:rPr>
                <a:t>工作内容回顾</a:t>
              </a:r>
            </a:p>
          </p:txBody>
        </p:sp>
        <p:sp>
          <p:nvSpPr>
            <p:cNvPr id="11" name="半闭框 10"/>
            <p:cNvSpPr/>
            <p:nvPr/>
          </p:nvSpPr>
          <p:spPr>
            <a:xfrm>
              <a:off x="7074" y="894"/>
              <a:ext cx="628" cy="628"/>
            </a:xfrm>
            <a:prstGeom prst="halfFrame">
              <a:avLst>
                <a:gd name="adj1" fmla="val 19236"/>
                <a:gd name="adj2" fmla="val 19236"/>
              </a:avLst>
            </a:prstGeom>
            <a:noFill/>
            <a:ln w="19050">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12" name="半闭框 11"/>
            <p:cNvSpPr/>
            <p:nvPr/>
          </p:nvSpPr>
          <p:spPr>
            <a:xfrm flipH="1" flipV="1">
              <a:off x="11619" y="1412"/>
              <a:ext cx="628" cy="628"/>
            </a:xfrm>
            <a:prstGeom prst="halfFrame">
              <a:avLst>
                <a:gd name="adj1" fmla="val 19236"/>
                <a:gd name="adj2" fmla="val 19236"/>
              </a:avLst>
            </a:prstGeom>
            <a:noFill/>
            <a:ln w="19050">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grpSp>
      <p:grpSp>
        <p:nvGrpSpPr>
          <p:cNvPr id="7" name="组合 6"/>
          <p:cNvGrpSpPr/>
          <p:nvPr/>
        </p:nvGrpSpPr>
        <p:grpSpPr>
          <a:xfrm>
            <a:off x="1021080" y="1927225"/>
            <a:ext cx="9900285" cy="4008755"/>
            <a:chOff x="1608" y="3035"/>
            <a:chExt cx="15591" cy="6313"/>
          </a:xfrm>
        </p:grpSpPr>
        <p:sp>
          <p:nvSpPr>
            <p:cNvPr id="2" name="椭圆 1"/>
            <p:cNvSpPr/>
            <p:nvPr/>
          </p:nvSpPr>
          <p:spPr>
            <a:xfrm>
              <a:off x="1608" y="3035"/>
              <a:ext cx="1516" cy="1516"/>
            </a:xfrm>
            <a:prstGeom prst="ellipse">
              <a:avLst/>
            </a:prstGeom>
            <a:solidFill>
              <a:srgbClr val="98B6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椭圆 2"/>
            <p:cNvSpPr/>
            <p:nvPr/>
          </p:nvSpPr>
          <p:spPr>
            <a:xfrm>
              <a:off x="1608" y="6438"/>
              <a:ext cx="1516" cy="1516"/>
            </a:xfrm>
            <a:prstGeom prst="ellipse">
              <a:avLst/>
            </a:prstGeom>
            <a:solidFill>
              <a:srgbClr val="C8CE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 name="椭圆 3"/>
            <p:cNvSpPr/>
            <p:nvPr/>
          </p:nvSpPr>
          <p:spPr>
            <a:xfrm>
              <a:off x="9537" y="3035"/>
              <a:ext cx="1516" cy="1516"/>
            </a:xfrm>
            <a:prstGeom prst="ellipse">
              <a:avLst/>
            </a:prstGeom>
            <a:solidFill>
              <a:srgbClr val="C8CE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椭圆 4"/>
            <p:cNvSpPr/>
            <p:nvPr/>
          </p:nvSpPr>
          <p:spPr>
            <a:xfrm>
              <a:off x="9537" y="6438"/>
              <a:ext cx="1516" cy="1516"/>
            </a:xfrm>
            <a:prstGeom prst="ellipse">
              <a:avLst/>
            </a:prstGeom>
            <a:solidFill>
              <a:srgbClr val="98B6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圆角矩形 5"/>
            <p:cNvSpPr/>
            <p:nvPr/>
          </p:nvSpPr>
          <p:spPr>
            <a:xfrm>
              <a:off x="3515" y="3786"/>
              <a:ext cx="1577" cy="409"/>
            </a:xfrm>
            <a:prstGeom prst="roundRect">
              <a:avLst>
                <a:gd name="adj" fmla="val 50000"/>
              </a:avLst>
            </a:prstGeom>
            <a:solidFill>
              <a:srgbClr val="CDDC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文本框 20"/>
            <p:cNvSpPr txBox="1"/>
            <p:nvPr/>
          </p:nvSpPr>
          <p:spPr>
            <a:xfrm>
              <a:off x="3515" y="3392"/>
              <a:ext cx="3229" cy="725"/>
            </a:xfrm>
            <a:prstGeom prst="rect">
              <a:avLst/>
            </a:prstGeom>
            <a:noFill/>
          </p:spPr>
          <p:txBody>
            <a:bodyPr wrap="square" rtlCol="0">
              <a:spAutoFit/>
            </a:bodyPr>
            <a:lstStyle/>
            <a:p>
              <a:pPr algn="l"/>
              <a:r>
                <a:rPr lang="zh-CN" altLang="en-US" sz="2400">
                  <a:solidFill>
                    <a:srgbClr val="6E8C89"/>
                  </a:solidFill>
                  <a:cs typeface="+mn-ea"/>
                  <a:sym typeface="+mn-lt"/>
                </a:rPr>
                <a:t>输入标题文本</a:t>
              </a:r>
            </a:p>
          </p:txBody>
        </p:sp>
        <p:sp>
          <p:nvSpPr>
            <p:cNvPr id="9" name="圆角矩形 8"/>
            <p:cNvSpPr/>
            <p:nvPr/>
          </p:nvSpPr>
          <p:spPr>
            <a:xfrm>
              <a:off x="11519" y="3786"/>
              <a:ext cx="1577" cy="409"/>
            </a:xfrm>
            <a:prstGeom prst="roundRect">
              <a:avLst>
                <a:gd name="adj" fmla="val 50000"/>
              </a:avLst>
            </a:prstGeom>
            <a:solidFill>
              <a:srgbClr val="DCE0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文本框 13"/>
            <p:cNvSpPr txBox="1"/>
            <p:nvPr/>
          </p:nvSpPr>
          <p:spPr>
            <a:xfrm>
              <a:off x="11519" y="3392"/>
              <a:ext cx="3229" cy="725"/>
            </a:xfrm>
            <a:prstGeom prst="rect">
              <a:avLst/>
            </a:prstGeom>
            <a:noFill/>
          </p:spPr>
          <p:txBody>
            <a:bodyPr wrap="square" rtlCol="0">
              <a:spAutoFit/>
            </a:bodyPr>
            <a:lstStyle/>
            <a:p>
              <a:pPr algn="l"/>
              <a:r>
                <a:rPr lang="zh-CN" altLang="en-US" sz="2400">
                  <a:solidFill>
                    <a:srgbClr val="6E8C89"/>
                  </a:solidFill>
                  <a:cs typeface="+mn-ea"/>
                  <a:sym typeface="+mn-lt"/>
                </a:rPr>
                <a:t>输入标题文本</a:t>
              </a:r>
            </a:p>
          </p:txBody>
        </p:sp>
        <p:sp>
          <p:nvSpPr>
            <p:cNvPr id="16" name="圆角矩形 15"/>
            <p:cNvSpPr/>
            <p:nvPr/>
          </p:nvSpPr>
          <p:spPr>
            <a:xfrm>
              <a:off x="11519" y="7189"/>
              <a:ext cx="1577" cy="409"/>
            </a:xfrm>
            <a:prstGeom prst="roundRect">
              <a:avLst>
                <a:gd name="adj" fmla="val 50000"/>
              </a:avLst>
            </a:prstGeom>
            <a:solidFill>
              <a:srgbClr val="CDDC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文本框 16"/>
            <p:cNvSpPr txBox="1"/>
            <p:nvPr/>
          </p:nvSpPr>
          <p:spPr>
            <a:xfrm>
              <a:off x="11519" y="6795"/>
              <a:ext cx="3229" cy="725"/>
            </a:xfrm>
            <a:prstGeom prst="rect">
              <a:avLst/>
            </a:prstGeom>
            <a:noFill/>
          </p:spPr>
          <p:txBody>
            <a:bodyPr wrap="square" rtlCol="0">
              <a:spAutoFit/>
            </a:bodyPr>
            <a:lstStyle/>
            <a:p>
              <a:pPr algn="l"/>
              <a:r>
                <a:rPr lang="zh-CN" altLang="en-US" sz="2400">
                  <a:solidFill>
                    <a:srgbClr val="6E8C89"/>
                  </a:solidFill>
                  <a:cs typeface="+mn-ea"/>
                  <a:sym typeface="+mn-lt"/>
                </a:rPr>
                <a:t>输入标题文本</a:t>
              </a:r>
            </a:p>
          </p:txBody>
        </p:sp>
        <p:sp>
          <p:nvSpPr>
            <p:cNvPr id="19" name="圆角矩形 18"/>
            <p:cNvSpPr/>
            <p:nvPr/>
          </p:nvSpPr>
          <p:spPr>
            <a:xfrm>
              <a:off x="3516" y="7189"/>
              <a:ext cx="1577" cy="409"/>
            </a:xfrm>
            <a:prstGeom prst="roundRect">
              <a:avLst>
                <a:gd name="adj" fmla="val 50000"/>
              </a:avLst>
            </a:prstGeom>
            <a:solidFill>
              <a:srgbClr val="DCE0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0" name="文本框 19"/>
            <p:cNvSpPr txBox="1"/>
            <p:nvPr/>
          </p:nvSpPr>
          <p:spPr>
            <a:xfrm>
              <a:off x="3516" y="6795"/>
              <a:ext cx="3229" cy="725"/>
            </a:xfrm>
            <a:prstGeom prst="rect">
              <a:avLst/>
            </a:prstGeom>
            <a:noFill/>
          </p:spPr>
          <p:txBody>
            <a:bodyPr wrap="square" rtlCol="0">
              <a:spAutoFit/>
            </a:bodyPr>
            <a:lstStyle/>
            <a:p>
              <a:pPr algn="l"/>
              <a:r>
                <a:rPr lang="zh-CN" altLang="en-US" sz="2400">
                  <a:solidFill>
                    <a:srgbClr val="6E8C89"/>
                  </a:solidFill>
                  <a:cs typeface="+mn-ea"/>
                  <a:sym typeface="+mn-lt"/>
                </a:rPr>
                <a:t>输入标题文本</a:t>
              </a:r>
            </a:p>
          </p:txBody>
        </p:sp>
        <p:sp>
          <p:nvSpPr>
            <p:cNvPr id="22" name="文本框 21"/>
            <p:cNvSpPr txBox="1"/>
            <p:nvPr/>
          </p:nvSpPr>
          <p:spPr>
            <a:xfrm>
              <a:off x="1642" y="3237"/>
              <a:ext cx="1449" cy="1113"/>
            </a:xfrm>
            <a:prstGeom prst="rect">
              <a:avLst/>
            </a:prstGeom>
            <a:noFill/>
          </p:spPr>
          <p:txBody>
            <a:bodyPr wrap="square" rtlCol="0">
              <a:spAutoFit/>
            </a:bodyPr>
            <a:lstStyle/>
            <a:p>
              <a:pPr algn="ctr"/>
              <a:r>
                <a:rPr lang="en-US" altLang="zh-CN" sz="4000">
                  <a:solidFill>
                    <a:schemeClr val="bg1"/>
                  </a:solidFill>
                  <a:cs typeface="+mn-ea"/>
                  <a:sym typeface="+mn-lt"/>
                </a:rPr>
                <a:t>01</a:t>
              </a:r>
            </a:p>
          </p:txBody>
        </p:sp>
        <p:sp>
          <p:nvSpPr>
            <p:cNvPr id="23" name="文本框 22"/>
            <p:cNvSpPr txBox="1"/>
            <p:nvPr/>
          </p:nvSpPr>
          <p:spPr>
            <a:xfrm>
              <a:off x="9571" y="3236"/>
              <a:ext cx="1449" cy="1113"/>
            </a:xfrm>
            <a:prstGeom prst="rect">
              <a:avLst/>
            </a:prstGeom>
            <a:noFill/>
          </p:spPr>
          <p:txBody>
            <a:bodyPr wrap="square" rtlCol="0">
              <a:spAutoFit/>
            </a:bodyPr>
            <a:lstStyle/>
            <a:p>
              <a:pPr algn="ctr"/>
              <a:r>
                <a:rPr lang="en-US" altLang="zh-CN" sz="4000">
                  <a:solidFill>
                    <a:schemeClr val="bg1"/>
                  </a:solidFill>
                  <a:cs typeface="+mn-ea"/>
                  <a:sym typeface="+mn-lt"/>
                </a:rPr>
                <a:t>02</a:t>
              </a:r>
            </a:p>
          </p:txBody>
        </p:sp>
        <p:sp>
          <p:nvSpPr>
            <p:cNvPr id="24" name="文本框 23"/>
            <p:cNvSpPr txBox="1"/>
            <p:nvPr/>
          </p:nvSpPr>
          <p:spPr>
            <a:xfrm>
              <a:off x="1641" y="6640"/>
              <a:ext cx="1449" cy="1113"/>
            </a:xfrm>
            <a:prstGeom prst="rect">
              <a:avLst/>
            </a:prstGeom>
            <a:noFill/>
          </p:spPr>
          <p:txBody>
            <a:bodyPr wrap="square" rtlCol="0">
              <a:spAutoFit/>
            </a:bodyPr>
            <a:lstStyle/>
            <a:p>
              <a:pPr algn="ctr"/>
              <a:r>
                <a:rPr lang="en-US" altLang="zh-CN" sz="4000">
                  <a:solidFill>
                    <a:schemeClr val="bg1"/>
                  </a:solidFill>
                  <a:cs typeface="+mn-ea"/>
                  <a:sym typeface="+mn-lt"/>
                </a:rPr>
                <a:t>03</a:t>
              </a:r>
            </a:p>
          </p:txBody>
        </p:sp>
        <p:sp>
          <p:nvSpPr>
            <p:cNvPr id="25" name="文本框 24"/>
            <p:cNvSpPr txBox="1"/>
            <p:nvPr/>
          </p:nvSpPr>
          <p:spPr>
            <a:xfrm>
              <a:off x="9570" y="6640"/>
              <a:ext cx="1449" cy="1113"/>
            </a:xfrm>
            <a:prstGeom prst="rect">
              <a:avLst/>
            </a:prstGeom>
            <a:noFill/>
          </p:spPr>
          <p:txBody>
            <a:bodyPr wrap="square" rtlCol="0">
              <a:spAutoFit/>
            </a:bodyPr>
            <a:lstStyle/>
            <a:p>
              <a:pPr algn="ctr"/>
              <a:r>
                <a:rPr lang="en-US" altLang="zh-CN" sz="4000">
                  <a:solidFill>
                    <a:schemeClr val="bg1"/>
                  </a:solidFill>
                  <a:cs typeface="+mn-ea"/>
                  <a:sym typeface="+mn-lt"/>
                </a:rPr>
                <a:t>04</a:t>
              </a:r>
            </a:p>
          </p:txBody>
        </p:sp>
        <p:sp>
          <p:nvSpPr>
            <p:cNvPr id="26" name="文本框 25"/>
            <p:cNvSpPr txBox="1"/>
            <p:nvPr/>
          </p:nvSpPr>
          <p:spPr>
            <a:xfrm>
              <a:off x="3516" y="4274"/>
              <a:ext cx="5679" cy="1670"/>
            </a:xfrm>
            <a:prstGeom prst="rect">
              <a:avLst/>
            </a:prstGeom>
            <a:noFill/>
          </p:spPr>
          <p:txBody>
            <a:bodyPr wrap="square" rtlCol="0">
              <a:spAutoFit/>
            </a:bodyPr>
            <a:lstStyle/>
            <a:p>
              <a:pPr>
                <a:lnSpc>
                  <a:spcPct val="150000"/>
                </a:lnSpc>
              </a:pPr>
              <a:r>
                <a:rPr lang="zh-CN" altLang="en-US" sz="1400">
                  <a:solidFill>
                    <a:schemeClr val="tx1">
                      <a:lumMod val="65000"/>
                      <a:lumOff val="35000"/>
                    </a:schemeClr>
                  </a:solidFill>
                  <a:cs typeface="+mn-ea"/>
                  <a:sym typeface="+mn-lt"/>
                </a:rPr>
                <a:t>请在此处输入文本信息请在此处输入文本信息请在此处输入文本信息请在此处输入文本信息请在此处输入文本信息</a:t>
              </a:r>
            </a:p>
          </p:txBody>
        </p:sp>
        <p:sp>
          <p:nvSpPr>
            <p:cNvPr id="27" name="文本框 26"/>
            <p:cNvSpPr txBox="1"/>
            <p:nvPr/>
          </p:nvSpPr>
          <p:spPr>
            <a:xfrm>
              <a:off x="11521" y="4274"/>
              <a:ext cx="5679" cy="1670"/>
            </a:xfrm>
            <a:prstGeom prst="rect">
              <a:avLst/>
            </a:prstGeom>
            <a:noFill/>
          </p:spPr>
          <p:txBody>
            <a:bodyPr wrap="square" rtlCol="0">
              <a:spAutoFit/>
            </a:bodyPr>
            <a:lstStyle/>
            <a:p>
              <a:pPr>
                <a:lnSpc>
                  <a:spcPct val="150000"/>
                </a:lnSpc>
              </a:pPr>
              <a:r>
                <a:rPr lang="zh-CN" altLang="en-US" sz="1400">
                  <a:solidFill>
                    <a:schemeClr val="tx1">
                      <a:lumMod val="65000"/>
                      <a:lumOff val="35000"/>
                    </a:schemeClr>
                  </a:solidFill>
                  <a:cs typeface="+mn-ea"/>
                  <a:sym typeface="+mn-lt"/>
                </a:rPr>
                <a:t>请在此处输入文本信息请在此处输入文本信息请在此处输入文本信息请在此处输入文本信息请在此处输入文本信息</a:t>
              </a:r>
            </a:p>
          </p:txBody>
        </p:sp>
        <p:sp>
          <p:nvSpPr>
            <p:cNvPr id="28" name="文本框 27"/>
            <p:cNvSpPr txBox="1"/>
            <p:nvPr/>
          </p:nvSpPr>
          <p:spPr>
            <a:xfrm>
              <a:off x="3516" y="7678"/>
              <a:ext cx="5679" cy="1670"/>
            </a:xfrm>
            <a:prstGeom prst="rect">
              <a:avLst/>
            </a:prstGeom>
            <a:noFill/>
          </p:spPr>
          <p:txBody>
            <a:bodyPr wrap="square" rtlCol="0">
              <a:spAutoFit/>
            </a:bodyPr>
            <a:lstStyle/>
            <a:p>
              <a:pPr>
                <a:lnSpc>
                  <a:spcPct val="150000"/>
                </a:lnSpc>
              </a:pPr>
              <a:r>
                <a:rPr lang="zh-CN" altLang="en-US" sz="1400">
                  <a:solidFill>
                    <a:schemeClr val="tx1">
                      <a:lumMod val="65000"/>
                      <a:lumOff val="35000"/>
                    </a:schemeClr>
                  </a:solidFill>
                  <a:cs typeface="+mn-ea"/>
                  <a:sym typeface="+mn-lt"/>
                </a:rPr>
                <a:t>请在此处输入文本信息请在此处输入文本信息请在此处输入文本信息请在此处输入文本信息请在此处输入文本信息</a:t>
              </a:r>
            </a:p>
          </p:txBody>
        </p:sp>
        <p:sp>
          <p:nvSpPr>
            <p:cNvPr id="29" name="文本框 28"/>
            <p:cNvSpPr txBox="1"/>
            <p:nvPr/>
          </p:nvSpPr>
          <p:spPr>
            <a:xfrm>
              <a:off x="11521" y="7678"/>
              <a:ext cx="5679" cy="1670"/>
            </a:xfrm>
            <a:prstGeom prst="rect">
              <a:avLst/>
            </a:prstGeom>
            <a:noFill/>
          </p:spPr>
          <p:txBody>
            <a:bodyPr wrap="square" rtlCol="0">
              <a:spAutoFit/>
            </a:bodyPr>
            <a:lstStyle/>
            <a:p>
              <a:pPr>
                <a:lnSpc>
                  <a:spcPct val="150000"/>
                </a:lnSpc>
              </a:pPr>
              <a:r>
                <a:rPr lang="zh-CN" altLang="en-US" sz="1400">
                  <a:solidFill>
                    <a:schemeClr val="tx1">
                      <a:lumMod val="65000"/>
                      <a:lumOff val="35000"/>
                    </a:schemeClr>
                  </a:solidFill>
                  <a:cs typeface="+mn-ea"/>
                  <a:sym typeface="+mn-lt"/>
                </a:rPr>
                <a:t>请在此处输入文本信息请在此处输入文本信息请在此处输入文本信息请在此处输入文本信息请在此处输入文本信息</a:t>
              </a:r>
            </a:p>
          </p:txBody>
        </p:sp>
      </p:grpSp>
    </p:spTree>
    <p:custDataLst>
      <p:tags r:id="rId1"/>
    </p:custDataLst>
  </p:cSld>
  <p:clrMapOvr>
    <a:masterClrMapping/>
  </p:clrMapOvr>
  <p:transition advTm="3000">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ppt_x</p:attrName>
                                        </p:attrNameLst>
                                      </p:cBhvr>
                                      <p:tavLst>
                                        <p:tav tm="0">
                                          <p:val>
                                            <p:strVal val="#ppt_x-.2"/>
                                          </p:val>
                                        </p:tav>
                                        <p:tav tm="100000">
                                          <p:val>
                                            <p:strVal val="#ppt_x"/>
                                          </p:val>
                                        </p:tav>
                                      </p:tavLst>
                                    </p:anim>
                                    <p:anim calcmode="lin" valueType="num">
                                      <p:cBhvr>
                                        <p:cTn id="8"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4428490" y="567690"/>
            <a:ext cx="3284855" cy="727710"/>
            <a:chOff x="7074" y="894"/>
            <a:chExt cx="5173" cy="1146"/>
          </a:xfrm>
        </p:grpSpPr>
        <p:sp>
          <p:nvSpPr>
            <p:cNvPr id="10" name="文本框 9"/>
            <p:cNvSpPr txBox="1"/>
            <p:nvPr/>
          </p:nvSpPr>
          <p:spPr>
            <a:xfrm>
              <a:off x="7543" y="970"/>
              <a:ext cx="4235" cy="919"/>
            </a:xfrm>
            <a:prstGeom prst="rect">
              <a:avLst/>
            </a:prstGeom>
            <a:noFill/>
          </p:spPr>
          <p:txBody>
            <a:bodyPr wrap="square" rtlCol="0">
              <a:spAutoFit/>
            </a:bodyPr>
            <a:lstStyle/>
            <a:p>
              <a:pPr algn="l"/>
              <a:r>
                <a:rPr lang="zh-CN" altLang="en-US" sz="3200">
                  <a:solidFill>
                    <a:schemeClr val="tx1">
                      <a:lumMod val="85000"/>
                      <a:lumOff val="15000"/>
                    </a:schemeClr>
                  </a:solidFill>
                  <a:cs typeface="+mn-ea"/>
                  <a:sym typeface="+mn-lt"/>
                </a:rPr>
                <a:t>工作内容回顾</a:t>
              </a:r>
            </a:p>
          </p:txBody>
        </p:sp>
        <p:sp>
          <p:nvSpPr>
            <p:cNvPr id="11" name="半闭框 10"/>
            <p:cNvSpPr/>
            <p:nvPr/>
          </p:nvSpPr>
          <p:spPr>
            <a:xfrm>
              <a:off x="7074" y="894"/>
              <a:ext cx="628" cy="628"/>
            </a:xfrm>
            <a:prstGeom prst="halfFrame">
              <a:avLst>
                <a:gd name="adj1" fmla="val 19236"/>
                <a:gd name="adj2" fmla="val 19236"/>
              </a:avLst>
            </a:prstGeom>
            <a:noFill/>
            <a:ln w="19050">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12" name="半闭框 11"/>
            <p:cNvSpPr/>
            <p:nvPr/>
          </p:nvSpPr>
          <p:spPr>
            <a:xfrm flipH="1" flipV="1">
              <a:off x="11619" y="1412"/>
              <a:ext cx="628" cy="628"/>
            </a:xfrm>
            <a:prstGeom prst="halfFrame">
              <a:avLst>
                <a:gd name="adj1" fmla="val 19236"/>
                <a:gd name="adj2" fmla="val 19236"/>
              </a:avLst>
            </a:prstGeom>
            <a:noFill/>
            <a:ln w="19050">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grpSp>
      <p:grpSp>
        <p:nvGrpSpPr>
          <p:cNvPr id="27" name="组合 26"/>
          <p:cNvGrpSpPr/>
          <p:nvPr/>
        </p:nvGrpSpPr>
        <p:grpSpPr>
          <a:xfrm>
            <a:off x="967740" y="1998345"/>
            <a:ext cx="10191750" cy="3752850"/>
            <a:chOff x="1524" y="3147"/>
            <a:chExt cx="16050" cy="5910"/>
          </a:xfrm>
        </p:grpSpPr>
        <p:sp>
          <p:nvSpPr>
            <p:cNvPr id="2" name="泪滴形 1"/>
            <p:cNvSpPr/>
            <p:nvPr/>
          </p:nvSpPr>
          <p:spPr>
            <a:xfrm rot="8160000">
              <a:off x="2469" y="3166"/>
              <a:ext cx="2106" cy="2106"/>
            </a:xfrm>
            <a:prstGeom prst="teardrop">
              <a:avLst/>
            </a:prstGeom>
            <a:solidFill>
              <a:srgbClr val="98B6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泪滴形 15"/>
            <p:cNvSpPr/>
            <p:nvPr/>
          </p:nvSpPr>
          <p:spPr>
            <a:xfrm rot="8160000">
              <a:off x="6487" y="3147"/>
              <a:ext cx="2106" cy="2106"/>
            </a:xfrm>
            <a:prstGeom prst="teardrop">
              <a:avLst/>
            </a:prstGeom>
            <a:solidFill>
              <a:srgbClr val="C8CE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0" name="泪滴形 19"/>
            <p:cNvSpPr/>
            <p:nvPr/>
          </p:nvSpPr>
          <p:spPr>
            <a:xfrm rot="8160000">
              <a:off x="10505" y="3166"/>
              <a:ext cx="2106" cy="2106"/>
            </a:xfrm>
            <a:prstGeom prst="teardrop">
              <a:avLst/>
            </a:prstGeom>
            <a:solidFill>
              <a:srgbClr val="98B6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泪滴形 20"/>
            <p:cNvSpPr/>
            <p:nvPr/>
          </p:nvSpPr>
          <p:spPr>
            <a:xfrm rot="8160000">
              <a:off x="14523" y="3166"/>
              <a:ext cx="2106" cy="2106"/>
            </a:xfrm>
            <a:prstGeom prst="teardrop">
              <a:avLst/>
            </a:prstGeom>
            <a:solidFill>
              <a:srgbClr val="C8CE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19" name="组合 18"/>
            <p:cNvGrpSpPr/>
            <p:nvPr/>
          </p:nvGrpSpPr>
          <p:grpSpPr>
            <a:xfrm>
              <a:off x="1524" y="6265"/>
              <a:ext cx="3996" cy="2792"/>
              <a:chOff x="9253" y="3544"/>
              <a:chExt cx="3996" cy="2792"/>
            </a:xfrm>
          </p:grpSpPr>
          <p:sp>
            <p:nvSpPr>
              <p:cNvPr id="17" name="文本框 16"/>
              <p:cNvSpPr txBox="1"/>
              <p:nvPr/>
            </p:nvSpPr>
            <p:spPr>
              <a:xfrm>
                <a:off x="9661" y="3544"/>
                <a:ext cx="3180" cy="725"/>
              </a:xfrm>
              <a:prstGeom prst="rect">
                <a:avLst/>
              </a:prstGeom>
              <a:noFill/>
            </p:spPr>
            <p:txBody>
              <a:bodyPr wrap="square" rtlCol="0">
                <a:spAutoFit/>
              </a:bodyPr>
              <a:lstStyle/>
              <a:p>
                <a:pPr algn="ctr"/>
                <a:r>
                  <a:rPr lang="zh-CN" altLang="en-US" sz="2400">
                    <a:solidFill>
                      <a:srgbClr val="6E8C89"/>
                    </a:solidFill>
                    <a:cs typeface="+mn-ea"/>
                    <a:sym typeface="+mn-lt"/>
                  </a:rPr>
                  <a:t>输入标题文本</a:t>
                </a:r>
              </a:p>
            </p:txBody>
          </p:sp>
          <p:sp>
            <p:nvSpPr>
              <p:cNvPr id="18" name="文本框 17"/>
              <p:cNvSpPr txBox="1"/>
              <p:nvPr/>
            </p:nvSpPr>
            <p:spPr>
              <a:xfrm>
                <a:off x="9253" y="4157"/>
                <a:ext cx="3996" cy="2179"/>
              </a:xfrm>
              <a:prstGeom prst="rect">
                <a:avLst/>
              </a:prstGeom>
              <a:noFill/>
            </p:spPr>
            <p:txBody>
              <a:bodyPr wrap="square" rtlCol="0">
                <a:spAutoFit/>
              </a:bodyPr>
              <a:lstStyle/>
              <a:p>
                <a:pPr algn="ctr">
                  <a:lnSpc>
                    <a:spcPct val="150000"/>
                  </a:lnSpc>
                </a:pPr>
                <a:r>
                  <a:rPr lang="zh-CN" altLang="en-US" sz="1400">
                    <a:solidFill>
                      <a:schemeClr val="tx1">
                        <a:lumMod val="65000"/>
                        <a:lumOff val="35000"/>
                      </a:schemeClr>
                    </a:solidFill>
                    <a:cs typeface="+mn-ea"/>
                    <a:sym typeface="+mn-lt"/>
                  </a:rPr>
                  <a:t>请在此处输入文本信息请在此处输入文本信息请在此处输入文本信息请在此处输入文本信息输入文本信息</a:t>
                </a:r>
              </a:p>
            </p:txBody>
          </p:sp>
        </p:grpSp>
        <p:grpSp>
          <p:nvGrpSpPr>
            <p:cNvPr id="3" name="组合 2"/>
            <p:cNvGrpSpPr/>
            <p:nvPr/>
          </p:nvGrpSpPr>
          <p:grpSpPr>
            <a:xfrm>
              <a:off x="5542" y="6265"/>
              <a:ext cx="3996" cy="2792"/>
              <a:chOff x="9253" y="3544"/>
              <a:chExt cx="3996" cy="2792"/>
            </a:xfrm>
          </p:grpSpPr>
          <p:sp>
            <p:nvSpPr>
              <p:cNvPr id="4" name="文本框 3"/>
              <p:cNvSpPr txBox="1"/>
              <p:nvPr/>
            </p:nvSpPr>
            <p:spPr>
              <a:xfrm>
                <a:off x="9661" y="3544"/>
                <a:ext cx="3180" cy="725"/>
              </a:xfrm>
              <a:prstGeom prst="rect">
                <a:avLst/>
              </a:prstGeom>
              <a:noFill/>
            </p:spPr>
            <p:txBody>
              <a:bodyPr wrap="square" rtlCol="0">
                <a:spAutoFit/>
              </a:bodyPr>
              <a:lstStyle/>
              <a:p>
                <a:pPr algn="ctr"/>
                <a:r>
                  <a:rPr lang="zh-CN" altLang="en-US" sz="2400">
                    <a:solidFill>
                      <a:srgbClr val="6E8C89"/>
                    </a:solidFill>
                    <a:cs typeface="+mn-ea"/>
                    <a:sym typeface="+mn-lt"/>
                  </a:rPr>
                  <a:t>输入标题文本</a:t>
                </a:r>
              </a:p>
            </p:txBody>
          </p:sp>
          <p:sp>
            <p:nvSpPr>
              <p:cNvPr id="5" name="文本框 4"/>
              <p:cNvSpPr txBox="1"/>
              <p:nvPr/>
            </p:nvSpPr>
            <p:spPr>
              <a:xfrm>
                <a:off x="9253" y="4157"/>
                <a:ext cx="3996" cy="2179"/>
              </a:xfrm>
              <a:prstGeom prst="rect">
                <a:avLst/>
              </a:prstGeom>
              <a:noFill/>
            </p:spPr>
            <p:txBody>
              <a:bodyPr wrap="square" rtlCol="0">
                <a:spAutoFit/>
              </a:bodyPr>
              <a:lstStyle/>
              <a:p>
                <a:pPr algn="ctr">
                  <a:lnSpc>
                    <a:spcPct val="150000"/>
                  </a:lnSpc>
                </a:pPr>
                <a:r>
                  <a:rPr lang="zh-CN" altLang="en-US" sz="1400">
                    <a:solidFill>
                      <a:schemeClr val="tx1">
                        <a:lumMod val="65000"/>
                        <a:lumOff val="35000"/>
                      </a:schemeClr>
                    </a:solidFill>
                    <a:cs typeface="+mn-ea"/>
                    <a:sym typeface="+mn-lt"/>
                  </a:rPr>
                  <a:t>请在此处输入文本信息请在此处输入文本信息请在此处输入文本信息请在此处输入文本信息输入文本信息</a:t>
                </a:r>
              </a:p>
            </p:txBody>
          </p:sp>
        </p:grpSp>
        <p:grpSp>
          <p:nvGrpSpPr>
            <p:cNvPr id="6" name="组合 5"/>
            <p:cNvGrpSpPr/>
            <p:nvPr/>
          </p:nvGrpSpPr>
          <p:grpSpPr>
            <a:xfrm>
              <a:off x="9560" y="6265"/>
              <a:ext cx="3996" cy="2792"/>
              <a:chOff x="9253" y="3544"/>
              <a:chExt cx="3996" cy="2792"/>
            </a:xfrm>
          </p:grpSpPr>
          <p:sp>
            <p:nvSpPr>
              <p:cNvPr id="7" name="文本框 6"/>
              <p:cNvSpPr txBox="1"/>
              <p:nvPr/>
            </p:nvSpPr>
            <p:spPr>
              <a:xfrm>
                <a:off x="9661" y="3544"/>
                <a:ext cx="3180" cy="725"/>
              </a:xfrm>
              <a:prstGeom prst="rect">
                <a:avLst/>
              </a:prstGeom>
              <a:noFill/>
            </p:spPr>
            <p:txBody>
              <a:bodyPr wrap="square" rtlCol="0">
                <a:spAutoFit/>
              </a:bodyPr>
              <a:lstStyle/>
              <a:p>
                <a:pPr algn="ctr"/>
                <a:r>
                  <a:rPr lang="zh-CN" altLang="en-US" sz="2400">
                    <a:solidFill>
                      <a:srgbClr val="6E8C89"/>
                    </a:solidFill>
                    <a:cs typeface="+mn-ea"/>
                    <a:sym typeface="+mn-lt"/>
                  </a:rPr>
                  <a:t>输入标题文本</a:t>
                </a:r>
              </a:p>
            </p:txBody>
          </p:sp>
          <p:sp>
            <p:nvSpPr>
              <p:cNvPr id="8" name="文本框 7"/>
              <p:cNvSpPr txBox="1"/>
              <p:nvPr/>
            </p:nvSpPr>
            <p:spPr>
              <a:xfrm>
                <a:off x="9253" y="4157"/>
                <a:ext cx="3996" cy="2179"/>
              </a:xfrm>
              <a:prstGeom prst="rect">
                <a:avLst/>
              </a:prstGeom>
              <a:noFill/>
            </p:spPr>
            <p:txBody>
              <a:bodyPr wrap="square" rtlCol="0">
                <a:spAutoFit/>
              </a:bodyPr>
              <a:lstStyle/>
              <a:p>
                <a:pPr algn="ctr">
                  <a:lnSpc>
                    <a:spcPct val="150000"/>
                  </a:lnSpc>
                </a:pPr>
                <a:r>
                  <a:rPr lang="zh-CN" altLang="en-US" sz="1400">
                    <a:solidFill>
                      <a:schemeClr val="tx1">
                        <a:lumMod val="65000"/>
                        <a:lumOff val="35000"/>
                      </a:schemeClr>
                    </a:solidFill>
                    <a:cs typeface="+mn-ea"/>
                    <a:sym typeface="+mn-lt"/>
                  </a:rPr>
                  <a:t>请在此处输入文本信息请在此处输入文本信息请在此处输入文本信息请在此处输入文本信息输入文本信息</a:t>
                </a:r>
              </a:p>
            </p:txBody>
          </p:sp>
        </p:grpSp>
        <p:grpSp>
          <p:nvGrpSpPr>
            <p:cNvPr id="9" name="组合 8"/>
            <p:cNvGrpSpPr/>
            <p:nvPr/>
          </p:nvGrpSpPr>
          <p:grpSpPr>
            <a:xfrm>
              <a:off x="13578" y="6265"/>
              <a:ext cx="3996" cy="2792"/>
              <a:chOff x="9253" y="3544"/>
              <a:chExt cx="3996" cy="2792"/>
            </a:xfrm>
          </p:grpSpPr>
          <p:sp>
            <p:nvSpPr>
              <p:cNvPr id="14" name="文本框 13"/>
              <p:cNvSpPr txBox="1"/>
              <p:nvPr/>
            </p:nvSpPr>
            <p:spPr>
              <a:xfrm>
                <a:off x="9661" y="3544"/>
                <a:ext cx="3180" cy="725"/>
              </a:xfrm>
              <a:prstGeom prst="rect">
                <a:avLst/>
              </a:prstGeom>
              <a:noFill/>
            </p:spPr>
            <p:txBody>
              <a:bodyPr wrap="square" rtlCol="0">
                <a:spAutoFit/>
              </a:bodyPr>
              <a:lstStyle/>
              <a:p>
                <a:pPr algn="ctr"/>
                <a:r>
                  <a:rPr lang="zh-CN" altLang="en-US" sz="2400">
                    <a:solidFill>
                      <a:srgbClr val="6E8C89"/>
                    </a:solidFill>
                    <a:cs typeface="+mn-ea"/>
                    <a:sym typeface="+mn-lt"/>
                  </a:rPr>
                  <a:t>输入标题文本</a:t>
                </a:r>
              </a:p>
            </p:txBody>
          </p:sp>
          <p:sp>
            <p:nvSpPr>
              <p:cNvPr id="15" name="文本框 14"/>
              <p:cNvSpPr txBox="1"/>
              <p:nvPr/>
            </p:nvSpPr>
            <p:spPr>
              <a:xfrm>
                <a:off x="9253" y="4157"/>
                <a:ext cx="3996" cy="2179"/>
              </a:xfrm>
              <a:prstGeom prst="rect">
                <a:avLst/>
              </a:prstGeom>
              <a:noFill/>
            </p:spPr>
            <p:txBody>
              <a:bodyPr wrap="square" rtlCol="0">
                <a:spAutoFit/>
              </a:bodyPr>
              <a:lstStyle/>
              <a:p>
                <a:pPr algn="ctr">
                  <a:lnSpc>
                    <a:spcPct val="150000"/>
                  </a:lnSpc>
                </a:pPr>
                <a:r>
                  <a:rPr lang="zh-CN" altLang="en-US" sz="1400">
                    <a:solidFill>
                      <a:schemeClr val="tx1">
                        <a:lumMod val="65000"/>
                        <a:lumOff val="35000"/>
                      </a:schemeClr>
                    </a:solidFill>
                    <a:cs typeface="+mn-ea"/>
                    <a:sym typeface="+mn-lt"/>
                  </a:rPr>
                  <a:t>请在此处输入文本信息请在此处输入文本信息请在此处输入文本信息请在此处输入文本信息输入文本信息</a:t>
                </a:r>
              </a:p>
            </p:txBody>
          </p:sp>
        </p:grpSp>
        <p:pic>
          <p:nvPicPr>
            <p:cNvPr id="23" name="图片 22" descr="千库网_办公用的卡通本子_元素编号12203487"/>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853" y="3550"/>
              <a:ext cx="1339" cy="1339"/>
            </a:xfrm>
            <a:prstGeom prst="rect">
              <a:avLst/>
            </a:prstGeom>
          </p:spPr>
        </p:pic>
        <p:pic>
          <p:nvPicPr>
            <p:cNvPr id="24" name="图片 23" descr="千库网_办公用的卡通本子_元素编号12203487"/>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870" y="3531"/>
              <a:ext cx="1339" cy="1339"/>
            </a:xfrm>
            <a:prstGeom prst="rect">
              <a:avLst/>
            </a:prstGeom>
          </p:spPr>
        </p:pic>
        <p:pic>
          <p:nvPicPr>
            <p:cNvPr id="25" name="图片 24" descr="千库网_办公用的卡通本子_元素编号12203487"/>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889" y="3550"/>
              <a:ext cx="1339" cy="1339"/>
            </a:xfrm>
            <a:prstGeom prst="rect">
              <a:avLst/>
            </a:prstGeom>
          </p:spPr>
        </p:pic>
        <p:pic>
          <p:nvPicPr>
            <p:cNvPr id="26" name="图片 25" descr="千库网_办公用的卡通本子_元素编号12203487"/>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4907" y="3550"/>
              <a:ext cx="1339" cy="1339"/>
            </a:xfrm>
            <a:prstGeom prst="rect">
              <a:avLst/>
            </a:prstGeom>
          </p:spPr>
        </p:pic>
      </p:grpSp>
    </p:spTree>
    <p:custDataLst>
      <p:tags r:id="rId1"/>
    </p:custDataLst>
  </p:cSld>
  <p:clrMapOvr>
    <a:masterClrMapping/>
  </p:clrMapOvr>
  <p:transition advTm="3000">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arn(inVertical)">
                                      <p:cBhvr>
                                        <p:cTn id="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3F2F0"/>
        </a:solidFill>
        <a:effectLst/>
      </p:bgPr>
    </p:bg>
    <p:spTree>
      <p:nvGrpSpPr>
        <p:cNvPr id="1" name=""/>
        <p:cNvGrpSpPr/>
        <p:nvPr/>
      </p:nvGrpSpPr>
      <p:grpSpPr>
        <a:xfrm>
          <a:off x="0" y="0"/>
          <a:ext cx="0" cy="0"/>
          <a:chOff x="0" y="0"/>
          <a:chExt cx="0" cy="0"/>
        </a:xfrm>
      </p:grpSpPr>
      <p:grpSp>
        <p:nvGrpSpPr>
          <p:cNvPr id="13" name="组合 12"/>
          <p:cNvGrpSpPr/>
          <p:nvPr/>
        </p:nvGrpSpPr>
        <p:grpSpPr>
          <a:xfrm>
            <a:off x="1713230" y="969963"/>
            <a:ext cx="8765540" cy="4918075"/>
            <a:chOff x="3080" y="1785"/>
            <a:chExt cx="13242" cy="7430"/>
          </a:xfrm>
        </p:grpSpPr>
        <p:sp>
          <p:nvSpPr>
            <p:cNvPr id="11" name="矩形 10"/>
            <p:cNvSpPr/>
            <p:nvPr/>
          </p:nvSpPr>
          <p:spPr>
            <a:xfrm>
              <a:off x="3080" y="1785"/>
              <a:ext cx="13042" cy="7230"/>
            </a:xfrm>
            <a:prstGeom prst="rect">
              <a:avLst/>
            </a:prstGeom>
            <a:noFill/>
            <a:ln>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矩形 11"/>
            <p:cNvSpPr/>
            <p:nvPr/>
          </p:nvSpPr>
          <p:spPr>
            <a:xfrm>
              <a:off x="3280" y="1985"/>
              <a:ext cx="13042" cy="7230"/>
            </a:xfrm>
            <a:prstGeom prst="rect">
              <a:avLst/>
            </a:prstGeom>
            <a:noFill/>
            <a:ln>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pic>
        <p:nvPicPr>
          <p:cNvPr id="6" name="图片 5" descr="121"/>
          <p:cNvPicPr>
            <a:picLocks noChangeAspect="1"/>
          </p:cNvPicPr>
          <p:nvPr/>
        </p:nvPicPr>
        <p:blipFill>
          <a:blip r:embed="rId3" cstate="screen">
            <a:extLst>
              <a:ext uri="{28A0092B-C50C-407E-A947-70E740481C1C}">
                <a14:useLocalDpi xmlns:a14="http://schemas.microsoft.com/office/drawing/2010/main"/>
              </a:ext>
            </a:extLst>
          </a:blip>
          <a:srcRect r="-778"/>
          <a:stretch>
            <a:fillRect/>
          </a:stretch>
        </p:blipFill>
        <p:spPr>
          <a:xfrm flipH="1" flipV="1">
            <a:off x="-25400" y="0"/>
            <a:ext cx="3256915" cy="5894705"/>
          </a:xfrm>
          <a:prstGeom prst="rect">
            <a:avLst/>
          </a:prstGeom>
        </p:spPr>
      </p:pic>
      <p:pic>
        <p:nvPicPr>
          <p:cNvPr id="2" name="图片 1" descr="121"/>
          <p:cNvPicPr>
            <a:picLocks noChangeAspect="1"/>
          </p:cNvPicPr>
          <p:nvPr/>
        </p:nvPicPr>
        <p:blipFill>
          <a:blip r:embed="rId4" cstate="screen">
            <a:extLst>
              <a:ext uri="{28A0092B-C50C-407E-A947-70E740481C1C}">
                <a14:useLocalDpi xmlns:a14="http://schemas.microsoft.com/office/drawing/2010/main"/>
              </a:ext>
            </a:extLst>
          </a:blip>
          <a:srcRect r="-778"/>
          <a:stretch>
            <a:fillRect/>
          </a:stretch>
        </p:blipFill>
        <p:spPr>
          <a:xfrm>
            <a:off x="9649460" y="2256155"/>
            <a:ext cx="2542540" cy="4601845"/>
          </a:xfrm>
          <a:prstGeom prst="rect">
            <a:avLst/>
          </a:prstGeom>
        </p:spPr>
      </p:pic>
      <p:pic>
        <p:nvPicPr>
          <p:cNvPr id="5" name="图片 4" descr="121"/>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3752850" y="5309235"/>
            <a:ext cx="5110480" cy="1548765"/>
          </a:xfrm>
          <a:prstGeom prst="rect">
            <a:avLst/>
          </a:prstGeom>
        </p:spPr>
      </p:pic>
      <p:pic>
        <p:nvPicPr>
          <p:cNvPr id="3" name="图片 2" descr="121"/>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flipH="1">
            <a:off x="7024370" y="0"/>
            <a:ext cx="5167630" cy="1455420"/>
          </a:xfrm>
          <a:prstGeom prst="rect">
            <a:avLst/>
          </a:prstGeom>
        </p:spPr>
      </p:pic>
      <p:grpSp>
        <p:nvGrpSpPr>
          <p:cNvPr id="9" name="组合 8"/>
          <p:cNvGrpSpPr/>
          <p:nvPr/>
        </p:nvGrpSpPr>
        <p:grpSpPr>
          <a:xfrm>
            <a:off x="2576830" y="2008505"/>
            <a:ext cx="7038340" cy="2804795"/>
            <a:chOff x="4037" y="2948"/>
            <a:chExt cx="11084" cy="4417"/>
          </a:xfrm>
        </p:grpSpPr>
        <p:sp>
          <p:nvSpPr>
            <p:cNvPr id="7" name="文本框 6"/>
            <p:cNvSpPr txBox="1"/>
            <p:nvPr/>
          </p:nvSpPr>
          <p:spPr>
            <a:xfrm>
              <a:off x="6590" y="2948"/>
              <a:ext cx="5979" cy="1598"/>
            </a:xfrm>
            <a:prstGeom prst="rect">
              <a:avLst/>
            </a:prstGeom>
            <a:noFill/>
          </p:spPr>
          <p:txBody>
            <a:bodyPr wrap="square" rtlCol="0">
              <a:spAutoFit/>
            </a:bodyPr>
            <a:lstStyle/>
            <a:p>
              <a:pPr algn="ctr"/>
              <a:r>
                <a:rPr lang="en-US" altLang="zh-CN" sz="6000">
                  <a:solidFill>
                    <a:schemeClr val="tx1">
                      <a:lumMod val="75000"/>
                      <a:lumOff val="25000"/>
                    </a:schemeClr>
                  </a:solidFill>
                  <a:cs typeface="+mn-ea"/>
                  <a:sym typeface="+mn-lt"/>
                </a:rPr>
                <a:t>PART 02</a:t>
              </a:r>
            </a:p>
          </p:txBody>
        </p:sp>
        <p:sp>
          <p:nvSpPr>
            <p:cNvPr id="10" name="文本框 9"/>
            <p:cNvSpPr txBox="1"/>
            <p:nvPr/>
          </p:nvSpPr>
          <p:spPr>
            <a:xfrm>
              <a:off x="4037" y="4699"/>
              <a:ext cx="11084" cy="1743"/>
            </a:xfrm>
            <a:prstGeom prst="rect">
              <a:avLst/>
            </a:prstGeom>
            <a:noFill/>
          </p:spPr>
          <p:txBody>
            <a:bodyPr wrap="square" rtlCol="0">
              <a:spAutoFit/>
            </a:bodyPr>
            <a:lstStyle>
              <a:defPPr>
                <a:defRPr lang="zh-CN"/>
              </a:defPPr>
              <a:lvl1pPr algn="dist">
                <a:defRPr sz="6600" b="1">
                  <a:solidFill>
                    <a:srgbClr val="6E8C89"/>
                  </a:solidFill>
                  <a:latin typeface="Arial"/>
                  <a:ea typeface="微软雅黑"/>
                  <a:cs typeface="思源宋体 CN Light" panose="02020300000000000000" charset="-122"/>
                </a:defRPr>
              </a:lvl1pPr>
            </a:lstStyle>
            <a:p>
              <a:r>
                <a:rPr lang="zh-CN" altLang="en-US" dirty="0">
                  <a:latin typeface="+mn-lt"/>
                  <a:ea typeface="+mn-ea"/>
                  <a:cs typeface="+mn-ea"/>
                  <a:sym typeface="+mn-lt"/>
                </a:rPr>
                <a:t>市场数据分析</a:t>
              </a:r>
            </a:p>
          </p:txBody>
        </p:sp>
        <p:sp>
          <p:nvSpPr>
            <p:cNvPr id="38" name="文本框 37"/>
            <p:cNvSpPr txBox="1"/>
            <p:nvPr/>
          </p:nvSpPr>
          <p:spPr>
            <a:xfrm>
              <a:off x="4037" y="6262"/>
              <a:ext cx="11084" cy="1103"/>
            </a:xfrm>
            <a:prstGeom prst="rect">
              <a:avLst/>
            </a:prstGeom>
            <a:noFill/>
          </p:spPr>
          <p:txBody>
            <a:bodyPr wrap="square" rtlCol="0">
              <a:spAutoFit/>
            </a:bodyPr>
            <a:lstStyle/>
            <a:p>
              <a:pPr algn="ctr">
                <a:lnSpc>
                  <a:spcPct val="150000"/>
                </a:lnSpc>
              </a:pPr>
              <a:r>
                <a:rPr lang="zh-CN" altLang="en-US" sz="1400">
                  <a:solidFill>
                    <a:schemeClr val="bg1">
                      <a:lumMod val="50000"/>
                    </a:schemeClr>
                  </a:solidFill>
                  <a:cs typeface="+mn-ea"/>
                  <a:sym typeface="+mn-lt"/>
                </a:rPr>
                <a:t>Please enter text content</a:t>
              </a:r>
              <a:r>
                <a:rPr lang="en-US" altLang="zh-CN" sz="1400">
                  <a:solidFill>
                    <a:schemeClr val="bg1">
                      <a:lumMod val="50000"/>
                    </a:schemeClr>
                  </a:solidFill>
                  <a:cs typeface="+mn-ea"/>
                  <a:sym typeface="+mn-lt"/>
                </a:rPr>
                <a:t>.</a:t>
              </a:r>
              <a:r>
                <a:rPr lang="zh-CN" altLang="en-US" sz="1400">
                  <a:solidFill>
                    <a:schemeClr val="bg1">
                      <a:lumMod val="50000"/>
                    </a:schemeClr>
                  </a:solidFill>
                  <a:cs typeface="+mn-ea"/>
                  <a:sym typeface="+mn-lt"/>
                </a:rPr>
                <a:t>Please enter text content</a:t>
              </a:r>
              <a:r>
                <a:rPr lang="en-US" altLang="zh-CN" sz="1400">
                  <a:solidFill>
                    <a:schemeClr val="bg1">
                      <a:lumMod val="50000"/>
                    </a:schemeClr>
                  </a:solidFill>
                  <a:cs typeface="+mn-ea"/>
                  <a:sym typeface="+mn-lt"/>
                </a:rPr>
                <a:t>.</a:t>
              </a:r>
              <a:r>
                <a:rPr lang="zh-CN" altLang="en-US" sz="1400">
                  <a:solidFill>
                    <a:schemeClr val="bg1">
                      <a:lumMod val="50000"/>
                    </a:schemeClr>
                  </a:solidFill>
                  <a:cs typeface="+mn-ea"/>
                  <a:sym typeface="+mn-lt"/>
                </a:rPr>
                <a:t>Please enter text content</a:t>
              </a:r>
              <a:r>
                <a:rPr lang="en-US" altLang="zh-CN" sz="1400">
                  <a:solidFill>
                    <a:schemeClr val="bg1">
                      <a:lumMod val="50000"/>
                    </a:schemeClr>
                  </a:solidFill>
                  <a:cs typeface="+mn-ea"/>
                  <a:sym typeface="+mn-lt"/>
                </a:rPr>
                <a:t>.</a:t>
              </a:r>
            </a:p>
            <a:p>
              <a:pPr algn="ctr">
                <a:lnSpc>
                  <a:spcPct val="150000"/>
                </a:lnSpc>
              </a:pPr>
              <a:r>
                <a:rPr lang="zh-CN" altLang="en-US" sz="1400">
                  <a:solidFill>
                    <a:schemeClr val="bg1">
                      <a:lumMod val="50000"/>
                    </a:schemeClr>
                  </a:solidFill>
                  <a:cs typeface="+mn-ea"/>
                  <a:sym typeface="+mn-lt"/>
                </a:rPr>
                <a:t>Please enter text content</a:t>
              </a:r>
              <a:r>
                <a:rPr lang="en-US" altLang="zh-CN" sz="1400">
                  <a:solidFill>
                    <a:schemeClr val="bg1">
                      <a:lumMod val="50000"/>
                    </a:schemeClr>
                  </a:solidFill>
                  <a:cs typeface="+mn-ea"/>
                  <a:sym typeface="+mn-lt"/>
                </a:rPr>
                <a:t>.</a:t>
              </a:r>
              <a:r>
                <a:rPr lang="zh-CN" altLang="en-US" sz="1400">
                  <a:solidFill>
                    <a:schemeClr val="bg1">
                      <a:lumMod val="50000"/>
                    </a:schemeClr>
                  </a:solidFill>
                  <a:cs typeface="+mn-ea"/>
                  <a:sym typeface="+mn-lt"/>
                </a:rPr>
                <a:t>Please enter text content</a:t>
              </a:r>
              <a:r>
                <a:rPr lang="en-US" altLang="zh-CN" sz="1400">
                  <a:solidFill>
                    <a:schemeClr val="bg1">
                      <a:lumMod val="50000"/>
                    </a:schemeClr>
                  </a:solidFill>
                  <a:cs typeface="+mn-ea"/>
                  <a:sym typeface="+mn-lt"/>
                </a:rPr>
                <a:t>.</a:t>
              </a:r>
            </a:p>
          </p:txBody>
        </p:sp>
      </p:grpSp>
    </p:spTree>
    <p:custDataLst>
      <p:tags r:id="rId1"/>
    </p:custDataLst>
  </p:cSld>
  <p:clrMapOvr>
    <a:masterClrMapping/>
  </p:clrMapOvr>
  <p:transition advTm="3000">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80">
                                          <p:stCondLst>
                                            <p:cond delay="0"/>
                                          </p:stCondLst>
                                        </p:cTn>
                                        <p:tgtEl>
                                          <p:spTgt spid="9"/>
                                        </p:tgtEl>
                                      </p:cBhvr>
                                    </p:animEffect>
                                    <p:anim calcmode="lin" valueType="num">
                                      <p:cBhvr>
                                        <p:cTn id="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3" dur="26">
                                          <p:stCondLst>
                                            <p:cond delay="650"/>
                                          </p:stCondLst>
                                        </p:cTn>
                                        <p:tgtEl>
                                          <p:spTgt spid="9"/>
                                        </p:tgtEl>
                                      </p:cBhvr>
                                      <p:to x="100000" y="60000"/>
                                    </p:animScale>
                                    <p:animScale>
                                      <p:cBhvr>
                                        <p:cTn id="14" dur="166" decel="50000">
                                          <p:stCondLst>
                                            <p:cond delay="676"/>
                                          </p:stCondLst>
                                        </p:cTn>
                                        <p:tgtEl>
                                          <p:spTgt spid="9"/>
                                        </p:tgtEl>
                                      </p:cBhvr>
                                      <p:to x="100000" y="100000"/>
                                    </p:animScale>
                                    <p:animScale>
                                      <p:cBhvr>
                                        <p:cTn id="15" dur="26">
                                          <p:stCondLst>
                                            <p:cond delay="1312"/>
                                          </p:stCondLst>
                                        </p:cTn>
                                        <p:tgtEl>
                                          <p:spTgt spid="9"/>
                                        </p:tgtEl>
                                      </p:cBhvr>
                                      <p:to x="100000" y="80000"/>
                                    </p:animScale>
                                    <p:animScale>
                                      <p:cBhvr>
                                        <p:cTn id="16" dur="166" decel="50000">
                                          <p:stCondLst>
                                            <p:cond delay="1338"/>
                                          </p:stCondLst>
                                        </p:cTn>
                                        <p:tgtEl>
                                          <p:spTgt spid="9"/>
                                        </p:tgtEl>
                                      </p:cBhvr>
                                      <p:to x="100000" y="100000"/>
                                    </p:animScale>
                                    <p:animScale>
                                      <p:cBhvr>
                                        <p:cTn id="17" dur="26">
                                          <p:stCondLst>
                                            <p:cond delay="1642"/>
                                          </p:stCondLst>
                                        </p:cTn>
                                        <p:tgtEl>
                                          <p:spTgt spid="9"/>
                                        </p:tgtEl>
                                      </p:cBhvr>
                                      <p:to x="100000" y="90000"/>
                                    </p:animScale>
                                    <p:animScale>
                                      <p:cBhvr>
                                        <p:cTn id="18" dur="166" decel="50000">
                                          <p:stCondLst>
                                            <p:cond delay="1668"/>
                                          </p:stCondLst>
                                        </p:cTn>
                                        <p:tgtEl>
                                          <p:spTgt spid="9"/>
                                        </p:tgtEl>
                                      </p:cBhvr>
                                      <p:to x="100000" y="100000"/>
                                    </p:animScale>
                                    <p:animScale>
                                      <p:cBhvr>
                                        <p:cTn id="19" dur="26">
                                          <p:stCondLst>
                                            <p:cond delay="1808"/>
                                          </p:stCondLst>
                                        </p:cTn>
                                        <p:tgtEl>
                                          <p:spTgt spid="9"/>
                                        </p:tgtEl>
                                      </p:cBhvr>
                                      <p:to x="100000" y="95000"/>
                                    </p:animScale>
                                    <p:animScale>
                                      <p:cBhvr>
                                        <p:cTn id="20"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4428490" y="567690"/>
            <a:ext cx="3284855" cy="727710"/>
            <a:chOff x="7074" y="894"/>
            <a:chExt cx="5173" cy="1146"/>
          </a:xfrm>
        </p:grpSpPr>
        <p:sp>
          <p:nvSpPr>
            <p:cNvPr id="10" name="文本框 9"/>
            <p:cNvSpPr txBox="1"/>
            <p:nvPr/>
          </p:nvSpPr>
          <p:spPr>
            <a:xfrm>
              <a:off x="7543" y="970"/>
              <a:ext cx="4235" cy="919"/>
            </a:xfrm>
            <a:prstGeom prst="rect">
              <a:avLst/>
            </a:prstGeom>
            <a:noFill/>
          </p:spPr>
          <p:txBody>
            <a:bodyPr wrap="square" rtlCol="0">
              <a:spAutoFit/>
            </a:bodyPr>
            <a:lstStyle/>
            <a:p>
              <a:pPr algn="l"/>
              <a:r>
                <a:rPr lang="zh-CN" altLang="en-US" sz="3200">
                  <a:solidFill>
                    <a:schemeClr val="tx1">
                      <a:lumMod val="85000"/>
                      <a:lumOff val="15000"/>
                    </a:schemeClr>
                  </a:solidFill>
                  <a:cs typeface="+mn-ea"/>
                  <a:sym typeface="+mn-lt"/>
                </a:rPr>
                <a:t>市场数据分析</a:t>
              </a:r>
            </a:p>
          </p:txBody>
        </p:sp>
        <p:sp>
          <p:nvSpPr>
            <p:cNvPr id="11" name="半闭框 10"/>
            <p:cNvSpPr/>
            <p:nvPr/>
          </p:nvSpPr>
          <p:spPr>
            <a:xfrm>
              <a:off x="7074" y="894"/>
              <a:ext cx="628" cy="628"/>
            </a:xfrm>
            <a:prstGeom prst="halfFrame">
              <a:avLst>
                <a:gd name="adj1" fmla="val 19236"/>
                <a:gd name="adj2" fmla="val 19236"/>
              </a:avLst>
            </a:prstGeom>
            <a:noFill/>
            <a:ln w="19050">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12" name="半闭框 11"/>
            <p:cNvSpPr/>
            <p:nvPr/>
          </p:nvSpPr>
          <p:spPr>
            <a:xfrm flipH="1" flipV="1">
              <a:off x="11619" y="1412"/>
              <a:ext cx="628" cy="628"/>
            </a:xfrm>
            <a:prstGeom prst="halfFrame">
              <a:avLst>
                <a:gd name="adj1" fmla="val 19236"/>
                <a:gd name="adj2" fmla="val 19236"/>
              </a:avLst>
            </a:prstGeom>
            <a:noFill/>
            <a:ln w="19050">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grpSp>
      <p:grpSp>
        <p:nvGrpSpPr>
          <p:cNvPr id="6" name="组合 5"/>
          <p:cNvGrpSpPr/>
          <p:nvPr/>
        </p:nvGrpSpPr>
        <p:grpSpPr>
          <a:xfrm>
            <a:off x="1308100" y="1776730"/>
            <a:ext cx="9864725" cy="3740785"/>
            <a:chOff x="2060" y="2798"/>
            <a:chExt cx="15535" cy="5891"/>
          </a:xfrm>
        </p:grpSpPr>
        <p:pic>
          <p:nvPicPr>
            <p:cNvPr id="3" name="图片 2" descr="C:/Users/Administrator/AppData/Local/Temp/picturecompress_20220116210744/output_1.jpgoutput_1"/>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2060" y="2798"/>
              <a:ext cx="4484" cy="5891"/>
            </a:xfrm>
            <a:prstGeom prst="rect">
              <a:avLst/>
            </a:prstGeom>
          </p:spPr>
        </p:pic>
        <p:sp>
          <p:nvSpPr>
            <p:cNvPr id="4" name="椭圆形标注 3"/>
            <p:cNvSpPr/>
            <p:nvPr/>
          </p:nvSpPr>
          <p:spPr>
            <a:xfrm>
              <a:off x="5954" y="5756"/>
              <a:ext cx="3015" cy="2199"/>
            </a:xfrm>
            <a:prstGeom prst="wedgeEllipseCallout">
              <a:avLst>
                <a:gd name="adj1" fmla="val -50443"/>
                <a:gd name="adj2" fmla="val 65399"/>
              </a:avLst>
            </a:prstGeom>
            <a:solidFill>
              <a:srgbClr val="98B6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文本框 4"/>
            <p:cNvSpPr txBox="1"/>
            <p:nvPr/>
          </p:nvSpPr>
          <p:spPr>
            <a:xfrm>
              <a:off x="6330" y="6445"/>
              <a:ext cx="2263" cy="822"/>
            </a:xfrm>
            <a:prstGeom prst="rect">
              <a:avLst/>
            </a:prstGeom>
            <a:noFill/>
          </p:spPr>
          <p:txBody>
            <a:bodyPr wrap="square" rtlCol="0">
              <a:spAutoFit/>
            </a:bodyPr>
            <a:lstStyle/>
            <a:p>
              <a:pPr algn="ctr"/>
              <a:r>
                <a:rPr lang="zh-CN" altLang="en-US" sz="2800">
                  <a:solidFill>
                    <a:schemeClr val="bg1"/>
                  </a:solidFill>
                  <a:cs typeface="+mn-ea"/>
                  <a:sym typeface="+mn-lt"/>
                </a:rPr>
                <a:t>关键词</a:t>
              </a:r>
            </a:p>
          </p:txBody>
        </p:sp>
        <p:grpSp>
          <p:nvGrpSpPr>
            <p:cNvPr id="19" name="组合 18"/>
            <p:cNvGrpSpPr/>
            <p:nvPr/>
          </p:nvGrpSpPr>
          <p:grpSpPr>
            <a:xfrm>
              <a:off x="9604" y="3167"/>
              <a:ext cx="7991" cy="5153"/>
              <a:chOff x="9204" y="3544"/>
              <a:chExt cx="7991" cy="5153"/>
            </a:xfrm>
          </p:grpSpPr>
          <p:sp>
            <p:nvSpPr>
              <p:cNvPr id="17" name="文本框 16"/>
              <p:cNvSpPr txBox="1"/>
              <p:nvPr/>
            </p:nvSpPr>
            <p:spPr>
              <a:xfrm>
                <a:off x="9204" y="3544"/>
                <a:ext cx="4093" cy="725"/>
              </a:xfrm>
              <a:prstGeom prst="rect">
                <a:avLst/>
              </a:prstGeom>
              <a:noFill/>
            </p:spPr>
            <p:txBody>
              <a:bodyPr wrap="square" rtlCol="0">
                <a:spAutoFit/>
              </a:bodyPr>
              <a:lstStyle/>
              <a:p>
                <a:pPr algn="l"/>
                <a:r>
                  <a:rPr lang="zh-CN" altLang="en-US" sz="2400">
                    <a:solidFill>
                      <a:srgbClr val="6E8C89"/>
                    </a:solidFill>
                    <a:cs typeface="+mn-ea"/>
                    <a:sym typeface="+mn-lt"/>
                  </a:rPr>
                  <a:t>输入标题文本</a:t>
                </a:r>
              </a:p>
            </p:txBody>
          </p:sp>
          <p:sp>
            <p:nvSpPr>
              <p:cNvPr id="18" name="文本框 17"/>
              <p:cNvSpPr txBox="1"/>
              <p:nvPr/>
            </p:nvSpPr>
            <p:spPr>
              <a:xfrm>
                <a:off x="9204" y="4482"/>
                <a:ext cx="7991" cy="4215"/>
              </a:xfrm>
              <a:prstGeom prst="rect">
                <a:avLst/>
              </a:prstGeom>
              <a:noFill/>
            </p:spPr>
            <p:txBody>
              <a:bodyPr wrap="square" rtlCol="0">
                <a:spAutoFit/>
              </a:bodyPr>
              <a:lstStyle/>
              <a:p>
                <a:pPr>
                  <a:lnSpc>
                    <a:spcPct val="200000"/>
                  </a:lnSpc>
                </a:pPr>
                <a:r>
                  <a:rPr lang="zh-CN" altLang="en-US" sz="1400">
                    <a:solidFill>
                      <a:schemeClr val="tx1">
                        <a:lumMod val="65000"/>
                        <a:lumOff val="35000"/>
                      </a:schemeClr>
                    </a:solidFill>
                    <a:cs typeface="+mn-ea"/>
                    <a:sym typeface="+mn-lt"/>
                  </a:rPr>
                  <a:t>请在此处输入文本信息请在此处输入文本信息请在此处输入文本信息请在此处输入文本信息请在此处输入文本信息请在此处输入文本信息请在此处输入文本信息输入文本信息请在此处输入文本信息请在此处输入文本信息请在此处输入文本信息请在此处输入文本信息请在此处输入文本信息请在此处输入文本信息请在此处输入文本信息输入文本信息</a:t>
                </a:r>
              </a:p>
            </p:txBody>
          </p:sp>
        </p:grpSp>
      </p:grpSp>
    </p:spTree>
    <p:custDataLst>
      <p:tags r:id="rId1"/>
    </p:custDataLst>
  </p:cSld>
  <p:clrMapOvr>
    <a:masterClrMapping/>
  </p:clrMapOvr>
  <p:transition advTm="3000">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4428490" y="567690"/>
            <a:ext cx="3284855" cy="727710"/>
            <a:chOff x="7074" y="894"/>
            <a:chExt cx="5173" cy="1146"/>
          </a:xfrm>
        </p:grpSpPr>
        <p:sp>
          <p:nvSpPr>
            <p:cNvPr id="10" name="文本框 9"/>
            <p:cNvSpPr txBox="1"/>
            <p:nvPr/>
          </p:nvSpPr>
          <p:spPr>
            <a:xfrm>
              <a:off x="7543" y="970"/>
              <a:ext cx="4235" cy="919"/>
            </a:xfrm>
            <a:prstGeom prst="rect">
              <a:avLst/>
            </a:prstGeom>
            <a:noFill/>
          </p:spPr>
          <p:txBody>
            <a:bodyPr wrap="square" rtlCol="0">
              <a:spAutoFit/>
            </a:bodyPr>
            <a:lstStyle/>
            <a:p>
              <a:pPr algn="l"/>
              <a:r>
                <a:rPr lang="zh-CN" altLang="en-US" sz="3200">
                  <a:solidFill>
                    <a:schemeClr val="tx1">
                      <a:lumMod val="85000"/>
                      <a:lumOff val="15000"/>
                    </a:schemeClr>
                  </a:solidFill>
                  <a:cs typeface="+mn-ea"/>
                  <a:sym typeface="+mn-lt"/>
                </a:rPr>
                <a:t>市场数据分析</a:t>
              </a:r>
            </a:p>
          </p:txBody>
        </p:sp>
        <p:sp>
          <p:nvSpPr>
            <p:cNvPr id="11" name="半闭框 10"/>
            <p:cNvSpPr/>
            <p:nvPr/>
          </p:nvSpPr>
          <p:spPr>
            <a:xfrm>
              <a:off x="7074" y="894"/>
              <a:ext cx="628" cy="628"/>
            </a:xfrm>
            <a:prstGeom prst="halfFrame">
              <a:avLst>
                <a:gd name="adj1" fmla="val 19236"/>
                <a:gd name="adj2" fmla="val 19236"/>
              </a:avLst>
            </a:prstGeom>
            <a:noFill/>
            <a:ln w="19050">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12" name="半闭框 11"/>
            <p:cNvSpPr/>
            <p:nvPr/>
          </p:nvSpPr>
          <p:spPr>
            <a:xfrm flipH="1" flipV="1">
              <a:off x="11619" y="1412"/>
              <a:ext cx="628" cy="628"/>
            </a:xfrm>
            <a:prstGeom prst="halfFrame">
              <a:avLst>
                <a:gd name="adj1" fmla="val 19236"/>
                <a:gd name="adj2" fmla="val 19236"/>
              </a:avLst>
            </a:prstGeom>
            <a:noFill/>
            <a:ln w="19050">
              <a:solidFill>
                <a:srgbClr val="98B6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grpSp>
      <p:grpSp>
        <p:nvGrpSpPr>
          <p:cNvPr id="7" name="组合 6"/>
          <p:cNvGrpSpPr/>
          <p:nvPr/>
        </p:nvGrpSpPr>
        <p:grpSpPr>
          <a:xfrm>
            <a:off x="901065" y="1670685"/>
            <a:ext cx="10213340" cy="4098925"/>
            <a:chOff x="1419" y="2631"/>
            <a:chExt cx="16084" cy="6455"/>
          </a:xfrm>
        </p:grpSpPr>
        <p:graphicFrame>
          <p:nvGraphicFramePr>
            <p:cNvPr id="5" name="图表 4"/>
            <p:cNvGraphicFramePr/>
            <p:nvPr/>
          </p:nvGraphicFramePr>
          <p:xfrm>
            <a:off x="1419" y="2631"/>
            <a:ext cx="9744" cy="6367"/>
          </p:xfrm>
          <a:graphic>
            <a:graphicData uri="http://schemas.openxmlformats.org/drawingml/2006/chart">
              <c:chart xmlns:c="http://schemas.openxmlformats.org/drawingml/2006/chart" xmlns:r="http://schemas.openxmlformats.org/officeDocument/2006/relationships" r:id="rId3"/>
            </a:graphicData>
          </a:graphic>
        </p:graphicFrame>
        <p:grpSp>
          <p:nvGrpSpPr>
            <p:cNvPr id="19" name="组合 18"/>
            <p:cNvGrpSpPr/>
            <p:nvPr/>
          </p:nvGrpSpPr>
          <p:grpSpPr>
            <a:xfrm>
              <a:off x="11583" y="3028"/>
              <a:ext cx="5920" cy="1762"/>
              <a:chOff x="11583" y="3493"/>
              <a:chExt cx="5920" cy="1762"/>
            </a:xfrm>
          </p:grpSpPr>
          <p:sp>
            <p:nvSpPr>
              <p:cNvPr id="18" name="文本框 17"/>
              <p:cNvSpPr txBox="1"/>
              <p:nvPr/>
            </p:nvSpPr>
            <p:spPr>
              <a:xfrm>
                <a:off x="11583" y="3493"/>
                <a:ext cx="3514" cy="725"/>
              </a:xfrm>
              <a:prstGeom prst="rect">
                <a:avLst/>
              </a:prstGeom>
              <a:noFill/>
            </p:spPr>
            <p:txBody>
              <a:bodyPr wrap="square" rtlCol="0">
                <a:spAutoFit/>
              </a:bodyPr>
              <a:lstStyle/>
              <a:p>
                <a:pPr algn="l"/>
                <a:r>
                  <a:rPr lang="zh-CN" altLang="en-US" sz="2400">
                    <a:solidFill>
                      <a:srgbClr val="6E8C89"/>
                    </a:solidFill>
                    <a:cs typeface="+mn-ea"/>
                    <a:sym typeface="+mn-lt"/>
                  </a:rPr>
                  <a:t>输入标题文本</a:t>
                </a:r>
              </a:p>
            </p:txBody>
          </p:sp>
          <p:sp>
            <p:nvSpPr>
              <p:cNvPr id="20" name="文本框 19"/>
              <p:cNvSpPr txBox="1"/>
              <p:nvPr/>
            </p:nvSpPr>
            <p:spPr>
              <a:xfrm>
                <a:off x="11583" y="4152"/>
                <a:ext cx="5920" cy="1103"/>
              </a:xfrm>
              <a:prstGeom prst="rect">
                <a:avLst/>
              </a:prstGeom>
              <a:noFill/>
            </p:spPr>
            <p:txBody>
              <a:bodyPr wrap="square" rtlCol="0">
                <a:spAutoFit/>
              </a:bodyPr>
              <a:lstStyle/>
              <a:p>
                <a:pPr>
                  <a:lnSpc>
                    <a:spcPct val="150000"/>
                  </a:lnSpc>
                </a:pPr>
                <a:r>
                  <a:rPr lang="zh-CN" altLang="en-US" sz="1400">
                    <a:solidFill>
                      <a:schemeClr val="tx1">
                        <a:lumMod val="65000"/>
                        <a:lumOff val="35000"/>
                      </a:schemeClr>
                    </a:solidFill>
                    <a:cs typeface="+mn-ea"/>
                    <a:sym typeface="+mn-lt"/>
                  </a:rPr>
                  <a:t>请在此处输入文本信息请在此处输入文本信息请在此处输入文本信息输入文本信息</a:t>
                </a:r>
              </a:p>
            </p:txBody>
          </p:sp>
        </p:grpSp>
        <p:grpSp>
          <p:nvGrpSpPr>
            <p:cNvPr id="21" name="组合 20"/>
            <p:cNvGrpSpPr/>
            <p:nvPr/>
          </p:nvGrpSpPr>
          <p:grpSpPr>
            <a:xfrm>
              <a:off x="11583" y="5176"/>
              <a:ext cx="5920" cy="1762"/>
              <a:chOff x="11583" y="3493"/>
              <a:chExt cx="5920" cy="1762"/>
            </a:xfrm>
          </p:grpSpPr>
          <p:sp>
            <p:nvSpPr>
              <p:cNvPr id="22" name="文本框 21"/>
              <p:cNvSpPr txBox="1"/>
              <p:nvPr/>
            </p:nvSpPr>
            <p:spPr>
              <a:xfrm>
                <a:off x="11583" y="3493"/>
                <a:ext cx="3514" cy="725"/>
              </a:xfrm>
              <a:prstGeom prst="rect">
                <a:avLst/>
              </a:prstGeom>
              <a:noFill/>
            </p:spPr>
            <p:txBody>
              <a:bodyPr wrap="square" rtlCol="0">
                <a:spAutoFit/>
              </a:bodyPr>
              <a:lstStyle/>
              <a:p>
                <a:pPr algn="l"/>
                <a:r>
                  <a:rPr lang="zh-CN" altLang="en-US" sz="2400">
                    <a:solidFill>
                      <a:srgbClr val="6E8C89"/>
                    </a:solidFill>
                    <a:cs typeface="+mn-ea"/>
                    <a:sym typeface="+mn-lt"/>
                  </a:rPr>
                  <a:t>输入标题文本</a:t>
                </a:r>
              </a:p>
            </p:txBody>
          </p:sp>
          <p:sp>
            <p:nvSpPr>
              <p:cNvPr id="23" name="文本框 22"/>
              <p:cNvSpPr txBox="1"/>
              <p:nvPr/>
            </p:nvSpPr>
            <p:spPr>
              <a:xfrm>
                <a:off x="11583" y="4152"/>
                <a:ext cx="5920" cy="1103"/>
              </a:xfrm>
              <a:prstGeom prst="rect">
                <a:avLst/>
              </a:prstGeom>
              <a:noFill/>
            </p:spPr>
            <p:txBody>
              <a:bodyPr wrap="square" rtlCol="0">
                <a:spAutoFit/>
              </a:bodyPr>
              <a:lstStyle/>
              <a:p>
                <a:pPr>
                  <a:lnSpc>
                    <a:spcPct val="150000"/>
                  </a:lnSpc>
                </a:pPr>
                <a:r>
                  <a:rPr lang="zh-CN" altLang="en-US" sz="1400">
                    <a:solidFill>
                      <a:schemeClr val="tx1">
                        <a:lumMod val="65000"/>
                        <a:lumOff val="35000"/>
                      </a:schemeClr>
                    </a:solidFill>
                    <a:cs typeface="+mn-ea"/>
                    <a:sym typeface="+mn-lt"/>
                  </a:rPr>
                  <a:t>请在此处输入文本信息请在此处输入文本信息请在此处输入文本信息输入文本信息</a:t>
                </a:r>
              </a:p>
            </p:txBody>
          </p:sp>
        </p:grpSp>
        <p:grpSp>
          <p:nvGrpSpPr>
            <p:cNvPr id="24" name="组合 23"/>
            <p:cNvGrpSpPr/>
            <p:nvPr/>
          </p:nvGrpSpPr>
          <p:grpSpPr>
            <a:xfrm>
              <a:off x="11583" y="7324"/>
              <a:ext cx="5920" cy="1762"/>
              <a:chOff x="11583" y="3493"/>
              <a:chExt cx="5920" cy="1762"/>
            </a:xfrm>
          </p:grpSpPr>
          <p:sp>
            <p:nvSpPr>
              <p:cNvPr id="25" name="文本框 24"/>
              <p:cNvSpPr txBox="1"/>
              <p:nvPr/>
            </p:nvSpPr>
            <p:spPr>
              <a:xfrm>
                <a:off x="11583" y="3493"/>
                <a:ext cx="3514" cy="725"/>
              </a:xfrm>
              <a:prstGeom prst="rect">
                <a:avLst/>
              </a:prstGeom>
              <a:noFill/>
            </p:spPr>
            <p:txBody>
              <a:bodyPr wrap="square" rtlCol="0">
                <a:spAutoFit/>
              </a:bodyPr>
              <a:lstStyle/>
              <a:p>
                <a:pPr algn="l"/>
                <a:r>
                  <a:rPr lang="zh-CN" altLang="en-US" sz="2400">
                    <a:solidFill>
                      <a:srgbClr val="6E8C89"/>
                    </a:solidFill>
                    <a:cs typeface="+mn-ea"/>
                    <a:sym typeface="+mn-lt"/>
                  </a:rPr>
                  <a:t>输入标题文本</a:t>
                </a:r>
              </a:p>
            </p:txBody>
          </p:sp>
          <p:sp>
            <p:nvSpPr>
              <p:cNvPr id="26" name="文本框 25"/>
              <p:cNvSpPr txBox="1"/>
              <p:nvPr/>
            </p:nvSpPr>
            <p:spPr>
              <a:xfrm>
                <a:off x="11583" y="4152"/>
                <a:ext cx="5920" cy="1103"/>
              </a:xfrm>
              <a:prstGeom prst="rect">
                <a:avLst/>
              </a:prstGeom>
              <a:noFill/>
            </p:spPr>
            <p:txBody>
              <a:bodyPr wrap="square" rtlCol="0">
                <a:spAutoFit/>
              </a:bodyPr>
              <a:lstStyle/>
              <a:p>
                <a:pPr>
                  <a:lnSpc>
                    <a:spcPct val="150000"/>
                  </a:lnSpc>
                </a:pPr>
                <a:r>
                  <a:rPr lang="zh-CN" altLang="en-US" sz="1400">
                    <a:solidFill>
                      <a:schemeClr val="tx1">
                        <a:lumMod val="65000"/>
                        <a:lumOff val="35000"/>
                      </a:schemeClr>
                    </a:solidFill>
                    <a:cs typeface="+mn-ea"/>
                    <a:sym typeface="+mn-lt"/>
                  </a:rPr>
                  <a:t>请在此处输入文本信息请在此处输入文本信息请在此处输入文本信息输入文本信息</a:t>
                </a:r>
              </a:p>
            </p:txBody>
          </p:sp>
        </p:grpSp>
      </p:grpSp>
    </p:spTree>
    <p:custDataLst>
      <p:tags r:id="rId1"/>
    </p:custDataLst>
  </p:cSld>
  <p:clrMapOvr>
    <a:masterClrMapping/>
  </p:clrMapOvr>
  <p:transition advTm="3000">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edg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2.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2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2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2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4.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3875,&quot;width&quot;:13759}"/>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heme/theme1.xml><?xml version="1.0" encoding="utf-8"?>
<a:theme xmlns:a="http://schemas.openxmlformats.org/drawingml/2006/main" name="第一PPT，www.1ppt.com">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j4vi01kn">
      <a:majorFont>
        <a:latin typeface="字魂58号-创中黑"/>
        <a:ea typeface="字魂58号-创中黑"/>
        <a:cs typeface=""/>
      </a:majorFont>
      <a:minorFont>
        <a:latin typeface="字魂58号-创中黑"/>
        <a:ea typeface="字魂58号-创中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j4vi01kn">
      <a:majorFont>
        <a:latin typeface="字魂58号-创中黑"/>
        <a:ea typeface="字魂58号-创中黑"/>
        <a:cs typeface=""/>
      </a:majorFont>
      <a:minorFont>
        <a:latin typeface="字魂58号-创中黑"/>
        <a:ea typeface="字魂58号-创中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思源宋体 C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思源宋体 CN Light"/>
        <a:ea typeface=""/>
        <a:cs typeface=""/>
        <a:font script="Jpan" typeface="ＭＳ Ｐゴシック"/>
        <a:font script="Hang" typeface="맑은 고딕"/>
        <a:font script="Hans" typeface="思源宋体 CN Light"/>
        <a:font script="Hant" typeface="新細明體"/>
        <a:font script="Arab" typeface="思源宋体 CN Light"/>
        <a:font script="Hebr" typeface="思源宋体 CN Light"/>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思源宋体 CN Light"/>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思源宋体 C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思源宋体 CN Light"/>
        <a:ea typeface=""/>
        <a:cs typeface=""/>
        <a:font script="Jpan" typeface="ＭＳ Ｐゴシック"/>
        <a:font script="Hang" typeface="맑은 고딕"/>
        <a:font script="Hans" typeface="思源宋体 CN Light"/>
        <a:font script="Hant" typeface="新細明體"/>
        <a:font script="Arab" typeface="思源宋体 CN Light"/>
        <a:font script="Hebr" typeface="思源宋体 CN Light"/>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思源宋体 CN Light"/>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1766</Words>
  <Application>Microsoft Office PowerPoint</Application>
  <PresentationFormat>宽屏</PresentationFormat>
  <Paragraphs>160</Paragraphs>
  <Slides>21</Slides>
  <Notes>2</Notes>
  <HiddenSlides>0</HiddenSlides>
  <MMClips>0</MMClips>
  <ScaleCrop>false</ScaleCrop>
  <HeadingPairs>
    <vt:vector size="6" baseType="variant">
      <vt:variant>
        <vt:lpstr>已用的字体</vt:lpstr>
      </vt:variant>
      <vt:variant>
        <vt:i4>9</vt:i4>
      </vt:variant>
      <vt:variant>
        <vt:lpstr>主题</vt:lpstr>
      </vt:variant>
      <vt:variant>
        <vt:i4>3</vt:i4>
      </vt:variant>
      <vt:variant>
        <vt:lpstr>幻灯片标题</vt:lpstr>
      </vt:variant>
      <vt:variant>
        <vt:i4>21</vt:i4>
      </vt:variant>
    </vt:vector>
  </HeadingPairs>
  <TitlesOfParts>
    <vt:vector size="33" baseType="lpstr">
      <vt:lpstr>Meiryo</vt:lpstr>
      <vt:lpstr>思源宋体 CN Light</vt:lpstr>
      <vt:lpstr>宋体</vt:lpstr>
      <vt:lpstr>微软雅黑</vt:lpstr>
      <vt:lpstr>字魂58号-创中黑</vt:lpstr>
      <vt:lpstr>Arial</vt:lpstr>
      <vt:lpstr>Calibri</vt:lpstr>
      <vt:lpstr>Calibri Light</vt:lpstr>
      <vt:lpstr>Wingdings</vt:lpstr>
      <vt:lpstr>第一PPT，www.1ppt.com</vt:lpstr>
      <vt:lpstr>自定义设计方案</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keywords/>
  <dc:description/>
  <cp:lastModifiedBy>kan</cp:lastModifiedBy>
  <cp:revision>176</cp:revision>
  <dcterms:created xsi:type="dcterms:W3CDTF">2019-06-19T02:08:00Z</dcterms:created>
  <dcterms:modified xsi:type="dcterms:W3CDTF">2024-09-07T11:21:38Z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74AC9A84FD9E422A8E220C5E73370996_12</vt:lpwstr>
  </property>
  <property fmtid="{D5CDD505-2E9C-101B-9397-08002B2CF9AE}" pid="3" name="KSOProductBuildVer">
    <vt:lpwstr>2052-11.1.0.14309</vt:lpwstr>
  </property>
</Properties>
</file>