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4" r:id="rId2"/>
  </p:sldMasterIdLst>
  <p:notesMasterIdLst>
    <p:notesMasterId r:id="rId5"/>
  </p:notesMasterIdLst>
  <p:handoutMasterIdLst>
    <p:handoutMasterId r:id="rId6"/>
  </p:handoutMasterIdLst>
  <p:sldIdLst>
    <p:sldId id="642" r:id="rId3"/>
    <p:sldId id="643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20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仝德志" initials="仝德志" lastIdx="1" clrIdx="0">
    <p:extLst>
      <p:ext uri="{19B8F6BF-5375-455C-9EA6-DF929625EA0E}">
        <p15:presenceInfo xmlns:p15="http://schemas.microsoft.com/office/powerpoint/2012/main" userId="S-1-5-21-3454646774-2921618858-3417240831-11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595959"/>
    <a:srgbClr val="9BBB40"/>
    <a:srgbClr val="F26D64"/>
    <a:srgbClr val="F8841D"/>
    <a:srgbClr val="E1B805"/>
    <a:srgbClr val="5EC6D3"/>
    <a:srgbClr val="647B86"/>
    <a:srgbClr val="546E7A"/>
    <a:srgbClr val="E9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90" y="114"/>
      </p:cViewPr>
      <p:guideLst>
        <p:guide pos="3840"/>
        <p:guide orient="horz" pos="220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7" d="100"/>
          <a:sy n="57" d="100"/>
        </p:scale>
        <p:origin x="2808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F2116-28E1-4102-9AF6-D89581D48556}" type="datetimeFigureOut">
              <a:rPr lang="zh-CN" altLang="en-US" smtClean="0"/>
              <a:t>2024/9/5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3E158-3345-484C-B3AA-64FC7A9E4B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1379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63618-1814-46A1-AE52-70295F11C386}" type="datetimeFigureOut">
              <a:rPr lang="zh-CN" altLang="en-US" smtClean="0"/>
              <a:t>2024/9/5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B7435-BF1A-4315-8545-5359AA5D56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6325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B7435-BF1A-4315-8545-5359AA5D568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4468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0624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338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116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23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06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429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489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70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98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18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87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6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712">
              <a:srgbClr val="F7F7F7"/>
            </a:gs>
            <a:gs pos="0">
              <a:srgbClr val="F2F2F2"/>
            </a:gs>
            <a:gs pos="100000">
              <a:srgbClr val="F0F0F0"/>
            </a:gs>
            <a:gs pos="21000">
              <a:srgbClr val="F6F6F6"/>
            </a:gs>
            <a:gs pos="77000">
              <a:srgbClr val="F5F5F5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717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06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39"/>
          <p:cNvSpPr/>
          <p:nvPr/>
        </p:nvSpPr>
        <p:spPr>
          <a:xfrm>
            <a:off x="968893" y="20308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595959"/>
                </a:solidFill>
              </a:rPr>
              <a:t>四</a:t>
            </a:r>
            <a:r>
              <a:rPr lang="zh-CN" altLang="en-US" sz="2800" b="1" dirty="0" smtClean="0">
                <a:solidFill>
                  <a:srgbClr val="595959"/>
                </a:solidFill>
              </a:rPr>
              <a:t>项并列</a:t>
            </a:r>
            <a:endParaRPr lang="zh-CN" altLang="zh-CN" sz="2800" b="1" dirty="0">
              <a:solidFill>
                <a:srgbClr val="595959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968893" y="644992"/>
            <a:ext cx="3784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595959"/>
                </a:solidFill>
              </a:rPr>
              <a:t>单击添加文字内容</a:t>
            </a:r>
            <a:endParaRPr lang="zh-CN" altLang="en-US" sz="1400" dirty="0">
              <a:solidFill>
                <a:srgbClr val="595959"/>
              </a:solidFill>
            </a:endParaRPr>
          </a:p>
        </p:txBody>
      </p:sp>
      <p:sp>
        <p:nvSpPr>
          <p:cNvPr id="69" name="오각형 7"/>
          <p:cNvSpPr/>
          <p:nvPr/>
        </p:nvSpPr>
        <p:spPr>
          <a:xfrm flipH="1">
            <a:off x="4590349" y="1394673"/>
            <a:ext cx="6605467" cy="1000193"/>
          </a:xfrm>
          <a:prstGeom prst="homePlate">
            <a:avLst>
              <a:gd name="adj" fmla="val 47651"/>
            </a:avLst>
          </a:prstGeom>
          <a:solidFill>
            <a:srgbClr val="546E7A"/>
          </a:solidFill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ko-KR" altLang="en-US" sz="1600">
              <a:solidFill>
                <a:schemeClr val="tx1"/>
              </a:solidFill>
            </a:endParaRPr>
          </a:p>
        </p:txBody>
      </p:sp>
      <p:sp>
        <p:nvSpPr>
          <p:cNvPr id="70" name="오각형 8"/>
          <p:cNvSpPr/>
          <p:nvPr/>
        </p:nvSpPr>
        <p:spPr>
          <a:xfrm>
            <a:off x="5067853" y="4876592"/>
            <a:ext cx="6605467" cy="1000193"/>
          </a:xfrm>
          <a:prstGeom prst="homePlate">
            <a:avLst>
              <a:gd name="adj" fmla="val 47651"/>
            </a:avLst>
          </a:prstGeom>
          <a:solidFill>
            <a:srgbClr val="F26D6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bg1"/>
              </a:solidFill>
            </a:endParaRPr>
          </a:p>
        </p:txBody>
      </p:sp>
      <p:sp>
        <p:nvSpPr>
          <p:cNvPr id="71" name="직사각형 9"/>
          <p:cNvSpPr/>
          <p:nvPr/>
        </p:nvSpPr>
        <p:spPr>
          <a:xfrm>
            <a:off x="5067853" y="2555312"/>
            <a:ext cx="6127964" cy="1000192"/>
          </a:xfrm>
          <a:prstGeom prst="rect">
            <a:avLst/>
          </a:prstGeom>
          <a:solidFill>
            <a:srgbClr val="5EC6D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bg1"/>
              </a:solidFill>
            </a:endParaRPr>
          </a:p>
        </p:txBody>
      </p:sp>
      <p:sp>
        <p:nvSpPr>
          <p:cNvPr id="72" name="직사각형 10"/>
          <p:cNvSpPr/>
          <p:nvPr/>
        </p:nvSpPr>
        <p:spPr>
          <a:xfrm>
            <a:off x="5067853" y="3715951"/>
            <a:ext cx="6127964" cy="1000192"/>
          </a:xfrm>
          <a:prstGeom prst="rect">
            <a:avLst/>
          </a:prstGeom>
          <a:solidFill>
            <a:srgbClr val="F8841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bg1"/>
              </a:solidFill>
            </a:endParaRPr>
          </a:p>
        </p:txBody>
      </p:sp>
      <p:sp>
        <p:nvSpPr>
          <p:cNvPr id="73" name="순서도: 데이터 11"/>
          <p:cNvSpPr/>
          <p:nvPr/>
        </p:nvSpPr>
        <p:spPr>
          <a:xfrm>
            <a:off x="5067853" y="2394866"/>
            <a:ext cx="6127964" cy="160447"/>
          </a:xfrm>
          <a:prstGeom prst="flowChartInputOutpu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bg1"/>
              </a:solidFill>
            </a:endParaRPr>
          </a:p>
        </p:txBody>
      </p:sp>
      <p:sp>
        <p:nvSpPr>
          <p:cNvPr id="74" name="순서도: 데이터 12"/>
          <p:cNvSpPr/>
          <p:nvPr/>
        </p:nvSpPr>
        <p:spPr>
          <a:xfrm flipH="1">
            <a:off x="5067853" y="3555506"/>
            <a:ext cx="6127964" cy="160447"/>
          </a:xfrm>
          <a:prstGeom prst="flowChartInputOutpu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bg1"/>
              </a:solidFill>
            </a:endParaRPr>
          </a:p>
        </p:txBody>
      </p:sp>
      <p:sp>
        <p:nvSpPr>
          <p:cNvPr id="75" name="순서도: 데이터 13"/>
          <p:cNvSpPr/>
          <p:nvPr/>
        </p:nvSpPr>
        <p:spPr>
          <a:xfrm>
            <a:off x="5067853" y="4716145"/>
            <a:ext cx="6127964" cy="160447"/>
          </a:xfrm>
          <a:prstGeom prst="flowChartInputOutpu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bg1"/>
              </a:solidFill>
            </a:endParaRPr>
          </a:p>
        </p:txBody>
      </p:sp>
      <p:grpSp>
        <p:nvGrpSpPr>
          <p:cNvPr id="76" name="그룹 14"/>
          <p:cNvGrpSpPr/>
          <p:nvPr/>
        </p:nvGrpSpPr>
        <p:grpSpPr>
          <a:xfrm>
            <a:off x="5425981" y="1493684"/>
            <a:ext cx="5332124" cy="802173"/>
            <a:chOff x="2123728" y="2269933"/>
            <a:chExt cx="4824536" cy="725811"/>
          </a:xfrm>
        </p:grpSpPr>
        <p:sp>
          <p:nvSpPr>
            <p:cNvPr id="77" name="텍스트 개체 틀 3"/>
            <p:cNvSpPr txBox="1">
              <a:spLocks/>
            </p:cNvSpPr>
            <p:nvPr/>
          </p:nvSpPr>
          <p:spPr>
            <a:xfrm>
              <a:off x="2123728" y="2269933"/>
              <a:ext cx="870686" cy="725811"/>
            </a:xfrm>
            <a:prstGeom prst="rect">
              <a:avLst/>
            </a:prstGeom>
          </p:spPr>
          <p:txBody>
            <a:bodyPr/>
            <a:lstStyle>
              <a:lvl1pPr marL="0" indent="0" algn="l" defTabSz="914400" rtl="0" eaLnBrk="1" latinLnBrk="1" hangingPunct="1">
                <a:spcBef>
                  <a:spcPct val="20000"/>
                </a:spcBef>
                <a:buFont typeface="Arial" pitchFamily="34" charset="0"/>
                <a:buNone/>
                <a:defRPr sz="4800" b="1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3733">
                  <a:solidFill>
                    <a:schemeClr val="bg1"/>
                  </a:solidFill>
                  <a:ea typeface="Tahoma" panose="020B0604030504040204" pitchFamily="34" charset="0"/>
                  <a:cs typeface="Tahoma" panose="020B0604030504040204" pitchFamily="34" charset="0"/>
                </a:rPr>
                <a:t>01</a:t>
              </a:r>
              <a:endParaRPr lang="ko-KR" altLang="en-US" sz="3733">
                <a:solidFill>
                  <a:schemeClr val="bg1"/>
                </a:solidFill>
                <a:cs typeface="Tahoma" panose="020B0604030504040204" pitchFamily="34" charset="0"/>
              </a:endParaRPr>
            </a:p>
          </p:txBody>
        </p:sp>
        <p:sp>
          <p:nvSpPr>
            <p:cNvPr id="78" name="Rectangle 3"/>
            <p:cNvSpPr txBox="1">
              <a:spLocks noChangeArrowheads="1"/>
            </p:cNvSpPr>
            <p:nvPr/>
          </p:nvSpPr>
          <p:spPr bwMode="auto">
            <a:xfrm>
              <a:off x="3093192" y="2572159"/>
              <a:ext cx="3855072" cy="417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t" anchorCtr="0">
              <a:sp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>
              <a:defPPr>
                <a:defRPr lang="ko-KR"/>
              </a:defPPr>
              <a:lvl1pPr algn="just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 kumimoji="0" sz="1400">
                  <a:solidFill>
                    <a:prstClr val="black">
                      <a:lumMod val="85000"/>
                      <a:lumOff val="15000"/>
                    </a:prstClr>
                  </a:solidFill>
                  <a:latin typeface="Microsoft Sans Serif" pitchFamily="34" charset="0"/>
                  <a:ea typeface="Yoon 윤고딕 550_TT" pitchFamily="18" charset="-127"/>
                  <a:cs typeface="Microsoft Sans Serif" pitchFamily="34" charset="0"/>
                </a:defRPr>
              </a:lvl1pPr>
            </a:lstStyle>
            <a:p>
              <a:pPr algn="l">
                <a:lnSpc>
                  <a:spcPct val="110000"/>
                </a:lnSpc>
                <a:defRPr/>
              </a:pPr>
              <a:r>
                <a:rPr lang="zh-CN" altLang="en-US" dirty="0">
                  <a:solidFill>
                    <a:schemeClr val="bg1"/>
                  </a:solidFill>
                  <a:latin typeface="Calibri" panose="020F0502020204030204" pitchFamily="34" charset="0"/>
                  <a:ea typeface="Tahoma" pitchFamily="34" charset="0"/>
                  <a:cs typeface="Tahoma" pitchFamily="34" charset="0"/>
                </a:rPr>
                <a:t>单击添加文字内容，</a:t>
              </a:r>
              <a:r>
                <a:rPr lang="zh-CN" altLang="en-US" dirty="0">
                  <a:solidFill>
                    <a:schemeClr val="bg1"/>
                  </a:solidFill>
                  <a:latin typeface="Calibri" panose="020F0502020204030204" pitchFamily="34" charset="0"/>
                  <a:ea typeface="Tahoma" pitchFamily="34" charset="0"/>
                  <a:cs typeface="Tahoma" pitchFamily="34" charset="0"/>
                </a:rPr>
                <a:t>单击添加文字内容，言简意赅不罗嗦。</a:t>
              </a:r>
            </a:p>
          </p:txBody>
        </p:sp>
        <p:sp>
          <p:nvSpPr>
            <p:cNvPr id="79" name="Rectangle 3"/>
            <p:cNvSpPr txBox="1">
              <a:spLocks noChangeArrowheads="1"/>
            </p:cNvSpPr>
            <p:nvPr/>
          </p:nvSpPr>
          <p:spPr bwMode="auto">
            <a:xfrm>
              <a:off x="3093192" y="2291910"/>
              <a:ext cx="3855072" cy="250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t" anchorCtr="0">
              <a:sp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>
              <a:defPPr>
                <a:defRPr lang="ko-KR"/>
              </a:defPPr>
              <a:lvl1pPr algn="just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 kumimoji="0" sz="1400">
                  <a:solidFill>
                    <a:prstClr val="black">
                      <a:lumMod val="85000"/>
                      <a:lumOff val="15000"/>
                    </a:prstClr>
                  </a:solidFill>
                  <a:latin typeface="Microsoft Sans Serif" pitchFamily="34" charset="0"/>
                  <a:ea typeface="Yoon 윤고딕 550_TT" pitchFamily="18" charset="-127"/>
                  <a:cs typeface="Microsoft Sans Serif" pitchFamily="34" charset="0"/>
                </a:defRPr>
              </a:lvl1pPr>
            </a:lstStyle>
            <a:p>
              <a:pPr marL="0" lvl="1"/>
              <a:r>
                <a:rPr lang="zh-CN" altLang="en-US" b="1" dirty="0" smtClean="0">
                  <a:solidFill>
                    <a:schemeClr val="bg1"/>
                  </a:solidFill>
                  <a:latin typeface="Calibri" panose="020F0502020204030204" pitchFamily="34" charset="0"/>
                  <a:ea typeface="Tahoma" pitchFamily="34" charset="0"/>
                  <a:cs typeface="Tahoma" pitchFamily="34" charset="0"/>
                </a:rPr>
                <a:t>单击添加标题</a:t>
              </a:r>
              <a:endParaRPr lang="en-US" altLang="ko-KR" b="1" dirty="0">
                <a:solidFill>
                  <a:schemeClr val="bg1"/>
                </a:solidFill>
                <a:latin typeface="Calibri" panose="020F0502020204030204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80" name="그룹 18"/>
          <p:cNvGrpSpPr/>
          <p:nvPr/>
        </p:nvGrpSpPr>
        <p:grpSpPr>
          <a:xfrm flipH="1">
            <a:off x="5425981" y="2654324"/>
            <a:ext cx="5332124" cy="851086"/>
            <a:chOff x="2123728" y="2269933"/>
            <a:chExt cx="4824536" cy="770068"/>
          </a:xfrm>
        </p:grpSpPr>
        <p:sp>
          <p:nvSpPr>
            <p:cNvPr id="81" name="텍스트 개체 틀 3"/>
            <p:cNvSpPr txBox="1">
              <a:spLocks/>
            </p:cNvSpPr>
            <p:nvPr/>
          </p:nvSpPr>
          <p:spPr>
            <a:xfrm>
              <a:off x="2123728" y="2269933"/>
              <a:ext cx="870686" cy="725811"/>
            </a:xfrm>
            <a:prstGeom prst="rect">
              <a:avLst/>
            </a:prstGeom>
          </p:spPr>
          <p:txBody>
            <a:bodyPr/>
            <a:lstStyle>
              <a:lvl1pPr marL="0" indent="0" algn="l" defTabSz="914400" rtl="0" eaLnBrk="1" latinLnBrk="1" hangingPunct="1">
                <a:spcBef>
                  <a:spcPct val="20000"/>
                </a:spcBef>
                <a:buFont typeface="Arial" pitchFamily="34" charset="0"/>
                <a:buNone/>
                <a:defRPr sz="4800" b="1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3733" dirty="0">
                  <a:solidFill>
                    <a:schemeClr val="bg1"/>
                  </a:solidFill>
                  <a:ea typeface="Tahoma" panose="020B0604030504040204" pitchFamily="34" charset="0"/>
                  <a:cs typeface="Tahoma" panose="020B0604030504040204" pitchFamily="34" charset="0"/>
                </a:rPr>
                <a:t>02</a:t>
              </a:r>
              <a:endParaRPr lang="ko-KR" altLang="en-US" sz="3733" dirty="0">
                <a:solidFill>
                  <a:schemeClr val="bg1"/>
                </a:solidFill>
                <a:cs typeface="Tahoma" panose="020B0604030504040204" pitchFamily="34" charset="0"/>
              </a:endParaRPr>
            </a:p>
          </p:txBody>
        </p:sp>
        <p:sp>
          <p:nvSpPr>
            <p:cNvPr id="82" name="Rectangle 3"/>
            <p:cNvSpPr txBox="1">
              <a:spLocks noChangeArrowheads="1"/>
            </p:cNvSpPr>
            <p:nvPr/>
          </p:nvSpPr>
          <p:spPr bwMode="auto">
            <a:xfrm>
              <a:off x="3093192" y="2572157"/>
              <a:ext cx="3855072" cy="4678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t" anchorCtr="0">
              <a:sp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>
              <a:defPPr>
                <a:defRPr lang="ko-KR"/>
              </a:defPPr>
              <a:lvl1pPr algn="just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 kumimoji="0" sz="1400">
                  <a:solidFill>
                    <a:prstClr val="black">
                      <a:lumMod val="85000"/>
                      <a:lumOff val="15000"/>
                    </a:prstClr>
                  </a:solidFill>
                  <a:latin typeface="Microsoft Sans Serif" pitchFamily="34" charset="0"/>
                  <a:ea typeface="Yoon 윤고딕 550_TT" pitchFamily="18" charset="-127"/>
                  <a:cs typeface="Microsoft Sans Serif" pitchFamily="34" charset="0"/>
                </a:defRPr>
              </a:lvl1pPr>
            </a:lstStyle>
            <a:p>
              <a:pPr algn="r">
                <a:lnSpc>
                  <a:spcPct val="120000"/>
                </a:lnSpc>
                <a:defRPr/>
              </a:pPr>
              <a:r>
                <a:rPr lang="zh-CN" altLang="en-US" dirty="0">
                  <a:solidFill>
                    <a:schemeClr val="bg1"/>
                  </a:solidFill>
                  <a:latin typeface="Calibri" panose="020F0502020204030204" pitchFamily="34" charset="0"/>
                  <a:ea typeface="Tahoma" pitchFamily="34" charset="0"/>
                  <a:cs typeface="Tahoma" pitchFamily="34" charset="0"/>
                </a:rPr>
                <a:t>单击添加文字内容，</a:t>
              </a:r>
              <a:r>
                <a:rPr lang="zh-CN" altLang="en-US" dirty="0">
                  <a:solidFill>
                    <a:schemeClr val="bg1"/>
                  </a:solidFill>
                  <a:latin typeface="Calibri" panose="020F0502020204030204" pitchFamily="34" charset="0"/>
                  <a:ea typeface="Tahoma" pitchFamily="34" charset="0"/>
                  <a:cs typeface="Tahoma" pitchFamily="34" charset="0"/>
                </a:rPr>
                <a:t>单击添加文字内容，言简意赅不罗嗦。</a:t>
              </a:r>
            </a:p>
          </p:txBody>
        </p:sp>
        <p:sp>
          <p:nvSpPr>
            <p:cNvPr id="83" name="Rectangle 3"/>
            <p:cNvSpPr txBox="1">
              <a:spLocks noChangeArrowheads="1"/>
            </p:cNvSpPr>
            <p:nvPr/>
          </p:nvSpPr>
          <p:spPr bwMode="auto">
            <a:xfrm>
              <a:off x="3093192" y="2291910"/>
              <a:ext cx="3855072" cy="250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t" anchorCtr="0">
              <a:sp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>
              <a:defPPr>
                <a:defRPr lang="ko-KR"/>
              </a:defPPr>
              <a:lvl1pPr algn="just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 kumimoji="0" sz="1400">
                  <a:solidFill>
                    <a:prstClr val="black">
                      <a:lumMod val="85000"/>
                      <a:lumOff val="15000"/>
                    </a:prstClr>
                  </a:solidFill>
                  <a:latin typeface="Microsoft Sans Serif" pitchFamily="34" charset="0"/>
                  <a:ea typeface="Yoon 윤고딕 550_TT" pitchFamily="18" charset="-127"/>
                  <a:cs typeface="Microsoft Sans Serif" pitchFamily="34" charset="0"/>
                </a:defRPr>
              </a:lvl1pPr>
            </a:lstStyle>
            <a:p>
              <a:pPr marL="0" lvl="1" algn="r"/>
              <a:r>
                <a:rPr lang="zh-CN" alt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Tahoma" pitchFamily="34" charset="0"/>
                  <a:cs typeface="Tahoma" pitchFamily="34" charset="0"/>
                </a:rPr>
                <a:t>单击添加标题</a:t>
              </a:r>
              <a:endParaRPr lang="en-US" altLang="ko-KR" b="1" dirty="0">
                <a:solidFill>
                  <a:schemeClr val="bg1"/>
                </a:solidFill>
                <a:latin typeface="Calibri" panose="020F0502020204030204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84" name="그룹 22"/>
          <p:cNvGrpSpPr/>
          <p:nvPr/>
        </p:nvGrpSpPr>
        <p:grpSpPr>
          <a:xfrm>
            <a:off x="5425981" y="3814964"/>
            <a:ext cx="5332124" cy="832940"/>
            <a:chOff x="2123728" y="2269933"/>
            <a:chExt cx="4824536" cy="753649"/>
          </a:xfrm>
        </p:grpSpPr>
        <p:sp>
          <p:nvSpPr>
            <p:cNvPr id="85" name="텍스트 개체 틀 3"/>
            <p:cNvSpPr txBox="1">
              <a:spLocks/>
            </p:cNvSpPr>
            <p:nvPr/>
          </p:nvSpPr>
          <p:spPr>
            <a:xfrm>
              <a:off x="2123728" y="2269933"/>
              <a:ext cx="870686" cy="725811"/>
            </a:xfrm>
            <a:prstGeom prst="rect">
              <a:avLst/>
            </a:prstGeom>
          </p:spPr>
          <p:txBody>
            <a:bodyPr/>
            <a:lstStyle>
              <a:lvl1pPr marL="0" indent="0" algn="l" defTabSz="914400" rtl="0" eaLnBrk="1" latinLnBrk="1" hangingPunct="1">
                <a:spcBef>
                  <a:spcPct val="20000"/>
                </a:spcBef>
                <a:buFont typeface="Arial" pitchFamily="34" charset="0"/>
                <a:buNone/>
                <a:defRPr sz="4800" b="1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3733" dirty="0">
                  <a:solidFill>
                    <a:schemeClr val="bg1"/>
                  </a:solidFill>
                  <a:ea typeface="Tahoma" panose="020B0604030504040204" pitchFamily="34" charset="0"/>
                  <a:cs typeface="Tahoma" panose="020B0604030504040204" pitchFamily="34" charset="0"/>
                </a:rPr>
                <a:t>03</a:t>
              </a:r>
              <a:endParaRPr lang="ko-KR" altLang="en-US" sz="3733" dirty="0">
                <a:solidFill>
                  <a:schemeClr val="bg1"/>
                </a:solidFill>
                <a:cs typeface="Tahoma" panose="020B0604030504040204" pitchFamily="34" charset="0"/>
              </a:endParaRPr>
            </a:p>
          </p:txBody>
        </p:sp>
        <p:sp>
          <p:nvSpPr>
            <p:cNvPr id="86" name="Rectangle 3"/>
            <p:cNvSpPr txBox="1">
              <a:spLocks noChangeArrowheads="1"/>
            </p:cNvSpPr>
            <p:nvPr/>
          </p:nvSpPr>
          <p:spPr bwMode="auto">
            <a:xfrm>
              <a:off x="3093192" y="2572157"/>
              <a:ext cx="3855072" cy="451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t" anchorCtr="0">
              <a:sp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>
              <a:defPPr>
                <a:defRPr lang="ko-KR"/>
              </a:defPPr>
              <a:lvl1pPr algn="just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 kumimoji="0" sz="1400">
                  <a:solidFill>
                    <a:prstClr val="black">
                      <a:lumMod val="85000"/>
                      <a:lumOff val="15000"/>
                    </a:prstClr>
                  </a:solidFill>
                  <a:latin typeface="Microsoft Sans Serif" pitchFamily="34" charset="0"/>
                  <a:ea typeface="Yoon 윤고딕 550_TT" pitchFamily="18" charset="-127"/>
                  <a:cs typeface="Microsoft Sans Serif" pitchFamily="34" charset="0"/>
                </a:defRPr>
              </a:lvl1pPr>
            </a:lstStyle>
            <a:p>
              <a:pPr algn="l">
                <a:lnSpc>
                  <a:spcPct val="120000"/>
                </a:lnSpc>
                <a:defRPr/>
              </a:pPr>
              <a:r>
                <a:rPr lang="zh-CN" altLang="en-US" dirty="0">
                  <a:solidFill>
                    <a:schemeClr val="bg1"/>
                  </a:solidFill>
                  <a:latin typeface="Calibri" panose="020F0502020204030204" pitchFamily="34" charset="0"/>
                  <a:ea typeface="Tahoma" pitchFamily="34" charset="0"/>
                  <a:cs typeface="Tahoma" pitchFamily="34" charset="0"/>
                </a:rPr>
                <a:t>单击添加文字内容，</a:t>
              </a:r>
              <a:r>
                <a:rPr lang="zh-CN" altLang="en-US" dirty="0">
                  <a:solidFill>
                    <a:schemeClr val="bg1"/>
                  </a:solidFill>
                  <a:latin typeface="Calibri" panose="020F0502020204030204" pitchFamily="34" charset="0"/>
                  <a:ea typeface="Tahoma" pitchFamily="34" charset="0"/>
                  <a:cs typeface="Tahoma" pitchFamily="34" charset="0"/>
                </a:rPr>
                <a:t>单击添加文字内容，言简意赅不罗嗦。</a:t>
              </a:r>
            </a:p>
          </p:txBody>
        </p:sp>
        <p:sp>
          <p:nvSpPr>
            <p:cNvPr id="87" name="Rectangle 3"/>
            <p:cNvSpPr txBox="1">
              <a:spLocks noChangeArrowheads="1"/>
            </p:cNvSpPr>
            <p:nvPr/>
          </p:nvSpPr>
          <p:spPr bwMode="auto">
            <a:xfrm>
              <a:off x="3093192" y="2291910"/>
              <a:ext cx="3855072" cy="278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t" anchorCtr="0">
              <a:sp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>
              <a:defPPr>
                <a:defRPr lang="ko-KR"/>
              </a:defPPr>
              <a:lvl1pPr algn="just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 kumimoji="0" sz="1400">
                  <a:solidFill>
                    <a:prstClr val="black">
                      <a:lumMod val="85000"/>
                      <a:lumOff val="15000"/>
                    </a:prstClr>
                  </a:solidFill>
                  <a:latin typeface="Microsoft Sans Serif" pitchFamily="34" charset="0"/>
                  <a:ea typeface="Yoon 윤고딕 550_TT" pitchFamily="18" charset="-127"/>
                  <a:cs typeface="Microsoft Sans Serif" pitchFamily="34" charset="0"/>
                </a:defRPr>
              </a:lvl1pPr>
            </a:lstStyle>
            <a:p>
              <a:pPr marL="0" lvl="1"/>
              <a:r>
                <a:rPr lang="zh-CN" altLang="en-US" sz="2000" b="1" dirty="0">
                  <a:solidFill>
                    <a:schemeClr val="bg1"/>
                  </a:solidFill>
                  <a:latin typeface="Calibri" panose="020F0502020204030204" pitchFamily="34" charset="0"/>
                  <a:ea typeface="Tahoma" pitchFamily="34" charset="0"/>
                  <a:cs typeface="Tahoma" pitchFamily="34" charset="0"/>
                </a:rPr>
                <a:t>单击添加标题</a:t>
              </a:r>
              <a:endParaRPr lang="en-US" altLang="ko-KR" sz="2000" b="1" dirty="0">
                <a:solidFill>
                  <a:schemeClr val="bg1"/>
                </a:solidFill>
                <a:latin typeface="Calibri" panose="020F0502020204030204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88" name="그룹 26"/>
          <p:cNvGrpSpPr/>
          <p:nvPr/>
        </p:nvGrpSpPr>
        <p:grpSpPr>
          <a:xfrm flipH="1">
            <a:off x="5425981" y="4975603"/>
            <a:ext cx="5332124" cy="834461"/>
            <a:chOff x="2123728" y="2269933"/>
            <a:chExt cx="4824536" cy="755025"/>
          </a:xfrm>
        </p:grpSpPr>
        <p:sp>
          <p:nvSpPr>
            <p:cNvPr id="89" name="텍스트 개체 틀 3"/>
            <p:cNvSpPr txBox="1">
              <a:spLocks/>
            </p:cNvSpPr>
            <p:nvPr/>
          </p:nvSpPr>
          <p:spPr>
            <a:xfrm>
              <a:off x="2123728" y="2269933"/>
              <a:ext cx="870686" cy="725811"/>
            </a:xfrm>
            <a:prstGeom prst="rect">
              <a:avLst/>
            </a:prstGeom>
          </p:spPr>
          <p:txBody>
            <a:bodyPr/>
            <a:lstStyle>
              <a:lvl1pPr marL="0" indent="0" algn="l" defTabSz="914400" rtl="0" eaLnBrk="1" latinLnBrk="1" hangingPunct="1">
                <a:spcBef>
                  <a:spcPct val="20000"/>
                </a:spcBef>
                <a:buFont typeface="Arial" pitchFamily="34" charset="0"/>
                <a:buNone/>
                <a:defRPr sz="4800" b="1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3733" dirty="0">
                  <a:solidFill>
                    <a:schemeClr val="bg1"/>
                  </a:solidFill>
                  <a:ea typeface="Tahoma" panose="020B0604030504040204" pitchFamily="34" charset="0"/>
                  <a:cs typeface="Tahoma" panose="020B0604030504040204" pitchFamily="34" charset="0"/>
                </a:rPr>
                <a:t>04</a:t>
              </a:r>
              <a:endParaRPr lang="ko-KR" altLang="en-US" sz="3733" dirty="0">
                <a:solidFill>
                  <a:schemeClr val="bg1"/>
                </a:solidFill>
                <a:cs typeface="Tahoma" panose="020B0604030504040204" pitchFamily="34" charset="0"/>
              </a:endParaRPr>
            </a:p>
          </p:txBody>
        </p:sp>
        <p:sp>
          <p:nvSpPr>
            <p:cNvPr id="90" name="Rectangle 3"/>
            <p:cNvSpPr txBox="1">
              <a:spLocks noChangeArrowheads="1"/>
            </p:cNvSpPr>
            <p:nvPr/>
          </p:nvSpPr>
          <p:spPr bwMode="auto">
            <a:xfrm>
              <a:off x="3093192" y="2557115"/>
              <a:ext cx="3855072" cy="467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t" anchorCtr="0">
              <a:sp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>
              <a:defPPr>
                <a:defRPr lang="ko-KR"/>
              </a:defPPr>
              <a:lvl1pPr algn="just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 kumimoji="0" sz="1400">
                  <a:solidFill>
                    <a:prstClr val="black">
                      <a:lumMod val="85000"/>
                      <a:lumOff val="15000"/>
                    </a:prstClr>
                  </a:solidFill>
                  <a:latin typeface="Microsoft Sans Serif" pitchFamily="34" charset="0"/>
                  <a:ea typeface="Yoon 윤고딕 550_TT" pitchFamily="18" charset="-127"/>
                  <a:cs typeface="Microsoft Sans Serif" pitchFamily="34" charset="0"/>
                </a:defRPr>
              </a:lvl1pPr>
            </a:lstStyle>
            <a:p>
              <a:pPr algn="r">
                <a:lnSpc>
                  <a:spcPct val="120000"/>
                </a:lnSpc>
                <a:defRPr/>
              </a:pPr>
              <a:r>
                <a:rPr lang="zh-CN" altLang="en-US" dirty="0">
                  <a:solidFill>
                    <a:schemeClr val="bg1"/>
                  </a:solidFill>
                  <a:latin typeface="Calibri" panose="020F0502020204030204" pitchFamily="34" charset="0"/>
                  <a:ea typeface="Tahoma" pitchFamily="34" charset="0"/>
                  <a:cs typeface="Tahoma" pitchFamily="34" charset="0"/>
                </a:rPr>
                <a:t>单击添加文字内容，</a:t>
              </a:r>
              <a:r>
                <a:rPr lang="zh-CN" altLang="en-US" dirty="0">
                  <a:solidFill>
                    <a:schemeClr val="bg1"/>
                  </a:solidFill>
                  <a:latin typeface="Calibri" panose="020F0502020204030204" pitchFamily="34" charset="0"/>
                  <a:ea typeface="Tahoma" pitchFamily="34" charset="0"/>
                  <a:cs typeface="Tahoma" pitchFamily="34" charset="0"/>
                </a:rPr>
                <a:t>单击添加文字内容，言简意赅不罗嗦。</a:t>
              </a:r>
            </a:p>
          </p:txBody>
        </p:sp>
        <p:sp>
          <p:nvSpPr>
            <p:cNvPr id="91" name="Rectangle 3"/>
            <p:cNvSpPr txBox="1">
              <a:spLocks noChangeArrowheads="1"/>
            </p:cNvSpPr>
            <p:nvPr/>
          </p:nvSpPr>
          <p:spPr bwMode="auto">
            <a:xfrm>
              <a:off x="3093192" y="2276867"/>
              <a:ext cx="3855072" cy="250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t" anchorCtr="0">
              <a:spAutoFit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>
              <a:defPPr>
                <a:defRPr lang="ko-KR"/>
              </a:defPPr>
              <a:lvl1pPr algn="just" fontAlgn="auto">
                <a:spcBef>
                  <a:spcPts val="0"/>
                </a:spcBef>
                <a:spcAft>
                  <a:spcPts val="0"/>
                </a:spcAft>
                <a:buFont typeface="Arial" charset="0"/>
                <a:buNone/>
                <a:defRPr kumimoji="0" sz="1400">
                  <a:solidFill>
                    <a:prstClr val="black">
                      <a:lumMod val="85000"/>
                      <a:lumOff val="15000"/>
                    </a:prstClr>
                  </a:solidFill>
                  <a:latin typeface="Microsoft Sans Serif" pitchFamily="34" charset="0"/>
                  <a:ea typeface="Yoon 윤고딕 550_TT" pitchFamily="18" charset="-127"/>
                  <a:cs typeface="Microsoft Sans Serif" pitchFamily="34" charset="0"/>
                </a:defRPr>
              </a:lvl1pPr>
            </a:lstStyle>
            <a:p>
              <a:pPr marL="0" lvl="1" algn="r"/>
              <a:r>
                <a:rPr lang="zh-CN" alt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Tahoma" pitchFamily="34" charset="0"/>
                  <a:cs typeface="Tahoma" pitchFamily="34" charset="0"/>
                </a:rPr>
                <a:t>单击添加标题</a:t>
              </a:r>
              <a:endParaRPr lang="en-US" altLang="ko-KR" b="1" dirty="0">
                <a:solidFill>
                  <a:schemeClr val="bg1"/>
                </a:solidFill>
                <a:latin typeface="Calibri" panose="020F0502020204030204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1033357" y="1460535"/>
            <a:ext cx="2898829" cy="4921932"/>
            <a:chOff x="1397000" y="4087813"/>
            <a:chExt cx="1287463" cy="2185988"/>
          </a:xfrm>
          <a:solidFill>
            <a:srgbClr val="595959"/>
          </a:solidFill>
        </p:grpSpPr>
        <p:sp>
          <p:nvSpPr>
            <p:cNvPr id="93" name="Freeform 43"/>
            <p:cNvSpPr>
              <a:spLocks/>
            </p:cNvSpPr>
            <p:nvPr/>
          </p:nvSpPr>
          <p:spPr bwMode="auto">
            <a:xfrm>
              <a:off x="1878013" y="4775201"/>
              <a:ext cx="325438" cy="325438"/>
            </a:xfrm>
            <a:custGeom>
              <a:avLst/>
              <a:gdLst>
                <a:gd name="T0" fmla="*/ 78 w 198"/>
                <a:gd name="T1" fmla="*/ 186 h 198"/>
                <a:gd name="T2" fmla="*/ 186 w 198"/>
                <a:gd name="T3" fmla="*/ 119 h 198"/>
                <a:gd name="T4" fmla="*/ 119 w 198"/>
                <a:gd name="T5" fmla="*/ 11 h 198"/>
                <a:gd name="T6" fmla="*/ 11 w 198"/>
                <a:gd name="T7" fmla="*/ 78 h 198"/>
                <a:gd name="T8" fmla="*/ 78 w 198"/>
                <a:gd name="T9" fmla="*/ 186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198">
                  <a:moveTo>
                    <a:pt x="78" y="186"/>
                  </a:moveTo>
                  <a:cubicBezTo>
                    <a:pt x="127" y="198"/>
                    <a:pt x="175" y="168"/>
                    <a:pt x="186" y="119"/>
                  </a:cubicBezTo>
                  <a:cubicBezTo>
                    <a:pt x="198" y="71"/>
                    <a:pt x="168" y="22"/>
                    <a:pt x="119" y="11"/>
                  </a:cubicBezTo>
                  <a:cubicBezTo>
                    <a:pt x="71" y="0"/>
                    <a:pt x="22" y="30"/>
                    <a:pt x="11" y="78"/>
                  </a:cubicBezTo>
                  <a:cubicBezTo>
                    <a:pt x="0" y="127"/>
                    <a:pt x="30" y="175"/>
                    <a:pt x="78" y="1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44"/>
            <p:cNvSpPr>
              <a:spLocks noEditPoints="1"/>
            </p:cNvSpPr>
            <p:nvPr/>
          </p:nvSpPr>
          <p:spPr bwMode="auto">
            <a:xfrm>
              <a:off x="1397000" y="4087813"/>
              <a:ext cx="1287463" cy="2185988"/>
            </a:xfrm>
            <a:custGeom>
              <a:avLst/>
              <a:gdLst>
                <a:gd name="T0" fmla="*/ 0 w 786"/>
                <a:gd name="T1" fmla="*/ 399 h 1333"/>
                <a:gd name="T2" fmla="*/ 114 w 786"/>
                <a:gd name="T3" fmla="*/ 399 h 1333"/>
                <a:gd name="T4" fmla="*/ 212 w 786"/>
                <a:gd name="T5" fmla="*/ 627 h 1333"/>
                <a:gd name="T6" fmla="*/ 285 w 786"/>
                <a:gd name="T7" fmla="*/ 690 h 1333"/>
                <a:gd name="T8" fmla="*/ 285 w 786"/>
                <a:gd name="T9" fmla="*/ 863 h 1333"/>
                <a:gd name="T10" fmla="*/ 285 w 786"/>
                <a:gd name="T11" fmla="*/ 939 h 1333"/>
                <a:gd name="T12" fmla="*/ 285 w 786"/>
                <a:gd name="T13" fmla="*/ 1283 h 1333"/>
                <a:gd name="T14" fmla="*/ 334 w 786"/>
                <a:gd name="T15" fmla="*/ 1333 h 1333"/>
                <a:gd name="T16" fmla="*/ 384 w 786"/>
                <a:gd name="T17" fmla="*/ 1283 h 1333"/>
                <a:gd name="T18" fmla="*/ 384 w 786"/>
                <a:gd name="T19" fmla="*/ 970 h 1333"/>
                <a:gd name="T20" fmla="*/ 402 w 786"/>
                <a:gd name="T21" fmla="*/ 970 h 1333"/>
                <a:gd name="T22" fmla="*/ 402 w 786"/>
                <a:gd name="T23" fmla="*/ 1283 h 1333"/>
                <a:gd name="T24" fmla="*/ 452 w 786"/>
                <a:gd name="T25" fmla="*/ 1333 h 1333"/>
                <a:gd name="T26" fmla="*/ 501 w 786"/>
                <a:gd name="T27" fmla="*/ 1283 h 1333"/>
                <a:gd name="T28" fmla="*/ 501 w 786"/>
                <a:gd name="T29" fmla="*/ 939 h 1333"/>
                <a:gd name="T30" fmla="*/ 501 w 786"/>
                <a:gd name="T31" fmla="*/ 863 h 1333"/>
                <a:gd name="T32" fmla="*/ 501 w 786"/>
                <a:gd name="T33" fmla="*/ 690 h 1333"/>
                <a:gd name="T34" fmla="*/ 574 w 786"/>
                <a:gd name="T35" fmla="*/ 627 h 1333"/>
                <a:gd name="T36" fmla="*/ 671 w 786"/>
                <a:gd name="T37" fmla="*/ 399 h 1333"/>
                <a:gd name="T38" fmla="*/ 786 w 786"/>
                <a:gd name="T39" fmla="*/ 399 h 1333"/>
                <a:gd name="T40" fmla="*/ 786 w 786"/>
                <a:gd name="T41" fmla="*/ 0 h 1333"/>
                <a:gd name="T42" fmla="*/ 0 w 786"/>
                <a:gd name="T43" fmla="*/ 0 h 1333"/>
                <a:gd name="T44" fmla="*/ 0 w 786"/>
                <a:gd name="T45" fmla="*/ 399 h 1333"/>
                <a:gd name="T46" fmla="*/ 606 w 786"/>
                <a:gd name="T47" fmla="*/ 399 h 1333"/>
                <a:gd name="T48" fmla="*/ 524 w 786"/>
                <a:gd name="T49" fmla="*/ 586 h 1333"/>
                <a:gd name="T50" fmla="*/ 483 w 786"/>
                <a:gd name="T51" fmla="*/ 626 h 1333"/>
                <a:gd name="T52" fmla="*/ 470 w 786"/>
                <a:gd name="T53" fmla="*/ 634 h 1333"/>
                <a:gd name="T54" fmla="*/ 469 w 786"/>
                <a:gd name="T55" fmla="*/ 635 h 1333"/>
                <a:gd name="T56" fmla="*/ 317 w 786"/>
                <a:gd name="T57" fmla="*/ 635 h 1333"/>
                <a:gd name="T58" fmla="*/ 258 w 786"/>
                <a:gd name="T59" fmla="*/ 582 h 1333"/>
                <a:gd name="T60" fmla="*/ 179 w 786"/>
                <a:gd name="T61" fmla="*/ 399 h 1333"/>
                <a:gd name="T62" fmla="*/ 606 w 786"/>
                <a:gd name="T63" fmla="*/ 399 h 1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86" h="1333">
                  <a:moveTo>
                    <a:pt x="0" y="399"/>
                  </a:moveTo>
                  <a:cubicBezTo>
                    <a:pt x="114" y="399"/>
                    <a:pt x="114" y="399"/>
                    <a:pt x="114" y="399"/>
                  </a:cubicBezTo>
                  <a:cubicBezTo>
                    <a:pt x="134" y="509"/>
                    <a:pt x="174" y="582"/>
                    <a:pt x="212" y="627"/>
                  </a:cubicBezTo>
                  <a:cubicBezTo>
                    <a:pt x="243" y="664"/>
                    <a:pt x="272" y="683"/>
                    <a:pt x="285" y="690"/>
                  </a:cubicBezTo>
                  <a:cubicBezTo>
                    <a:pt x="285" y="863"/>
                    <a:pt x="285" y="863"/>
                    <a:pt x="285" y="863"/>
                  </a:cubicBezTo>
                  <a:cubicBezTo>
                    <a:pt x="285" y="939"/>
                    <a:pt x="285" y="939"/>
                    <a:pt x="285" y="939"/>
                  </a:cubicBezTo>
                  <a:cubicBezTo>
                    <a:pt x="285" y="1283"/>
                    <a:pt x="285" y="1283"/>
                    <a:pt x="285" y="1283"/>
                  </a:cubicBezTo>
                  <a:cubicBezTo>
                    <a:pt x="285" y="1310"/>
                    <a:pt x="307" y="1333"/>
                    <a:pt x="334" y="1333"/>
                  </a:cubicBezTo>
                  <a:cubicBezTo>
                    <a:pt x="361" y="1333"/>
                    <a:pt x="384" y="1310"/>
                    <a:pt x="384" y="1283"/>
                  </a:cubicBezTo>
                  <a:cubicBezTo>
                    <a:pt x="384" y="970"/>
                    <a:pt x="384" y="970"/>
                    <a:pt x="384" y="970"/>
                  </a:cubicBezTo>
                  <a:cubicBezTo>
                    <a:pt x="402" y="970"/>
                    <a:pt x="402" y="970"/>
                    <a:pt x="402" y="970"/>
                  </a:cubicBezTo>
                  <a:cubicBezTo>
                    <a:pt x="402" y="1283"/>
                    <a:pt x="402" y="1283"/>
                    <a:pt x="402" y="1283"/>
                  </a:cubicBezTo>
                  <a:cubicBezTo>
                    <a:pt x="402" y="1310"/>
                    <a:pt x="424" y="1333"/>
                    <a:pt x="452" y="1333"/>
                  </a:cubicBezTo>
                  <a:cubicBezTo>
                    <a:pt x="479" y="1333"/>
                    <a:pt x="501" y="1310"/>
                    <a:pt x="501" y="1283"/>
                  </a:cubicBezTo>
                  <a:cubicBezTo>
                    <a:pt x="501" y="939"/>
                    <a:pt x="501" y="939"/>
                    <a:pt x="501" y="939"/>
                  </a:cubicBezTo>
                  <a:cubicBezTo>
                    <a:pt x="501" y="863"/>
                    <a:pt x="501" y="863"/>
                    <a:pt x="501" y="863"/>
                  </a:cubicBezTo>
                  <a:cubicBezTo>
                    <a:pt x="501" y="690"/>
                    <a:pt x="501" y="690"/>
                    <a:pt x="501" y="690"/>
                  </a:cubicBezTo>
                  <a:cubicBezTo>
                    <a:pt x="514" y="683"/>
                    <a:pt x="543" y="664"/>
                    <a:pt x="574" y="627"/>
                  </a:cubicBezTo>
                  <a:cubicBezTo>
                    <a:pt x="611" y="582"/>
                    <a:pt x="652" y="509"/>
                    <a:pt x="671" y="399"/>
                  </a:cubicBezTo>
                  <a:cubicBezTo>
                    <a:pt x="786" y="399"/>
                    <a:pt x="786" y="399"/>
                    <a:pt x="786" y="399"/>
                  </a:cubicBezTo>
                  <a:cubicBezTo>
                    <a:pt x="786" y="0"/>
                    <a:pt x="786" y="0"/>
                    <a:pt x="786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399"/>
                  </a:lnTo>
                  <a:close/>
                  <a:moveTo>
                    <a:pt x="606" y="399"/>
                  </a:moveTo>
                  <a:cubicBezTo>
                    <a:pt x="588" y="492"/>
                    <a:pt x="554" y="550"/>
                    <a:pt x="524" y="586"/>
                  </a:cubicBezTo>
                  <a:cubicBezTo>
                    <a:pt x="508" y="605"/>
                    <a:pt x="493" y="618"/>
                    <a:pt x="483" y="626"/>
                  </a:cubicBezTo>
                  <a:cubicBezTo>
                    <a:pt x="477" y="630"/>
                    <a:pt x="473" y="632"/>
                    <a:pt x="470" y="634"/>
                  </a:cubicBezTo>
                  <a:cubicBezTo>
                    <a:pt x="470" y="634"/>
                    <a:pt x="469" y="634"/>
                    <a:pt x="469" y="635"/>
                  </a:cubicBezTo>
                  <a:cubicBezTo>
                    <a:pt x="317" y="635"/>
                    <a:pt x="317" y="635"/>
                    <a:pt x="317" y="635"/>
                  </a:cubicBezTo>
                  <a:cubicBezTo>
                    <a:pt x="310" y="631"/>
                    <a:pt x="285" y="616"/>
                    <a:pt x="258" y="582"/>
                  </a:cubicBezTo>
                  <a:cubicBezTo>
                    <a:pt x="229" y="546"/>
                    <a:pt x="197" y="489"/>
                    <a:pt x="179" y="399"/>
                  </a:cubicBezTo>
                  <a:lnTo>
                    <a:pt x="606" y="3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95" name="矩形 94"/>
          <p:cNvSpPr/>
          <p:nvPr/>
        </p:nvSpPr>
        <p:spPr>
          <a:xfrm>
            <a:off x="1061277" y="1493684"/>
            <a:ext cx="2840628" cy="1404000"/>
          </a:xfrm>
          <a:prstGeom prst="rect">
            <a:avLst/>
          </a:prstGeom>
          <a:solidFill>
            <a:srgbClr val="5EC6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6" name="文本框 95"/>
          <p:cNvSpPr txBox="1"/>
          <p:nvPr/>
        </p:nvSpPr>
        <p:spPr>
          <a:xfrm>
            <a:off x="1322773" y="1660803"/>
            <a:ext cx="2317072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200" b="1" dirty="0" smtClean="0">
                <a:solidFill>
                  <a:srgbClr val="595959"/>
                </a:solidFill>
              </a:rPr>
              <a:t>添加标题</a:t>
            </a:r>
            <a:endParaRPr lang="en-US" altLang="zh-CN" sz="3200" b="1" dirty="0" smtClean="0">
              <a:solidFill>
                <a:srgbClr val="595959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zh-CN" altLang="en-US" sz="2000" dirty="0">
                <a:solidFill>
                  <a:srgbClr val="595959"/>
                </a:solidFill>
              </a:rPr>
              <a:t>单击添加文字内容</a:t>
            </a:r>
            <a:endParaRPr lang="zh-CN" altLang="en-US" sz="2000" dirty="0">
              <a:solidFill>
                <a:srgbClr val="595959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462291" y="319596"/>
            <a:ext cx="13671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6F6F6"/>
                </a:solidFill>
              </a:rPr>
              <a:t>https://www.ypppt.com/</a:t>
            </a:r>
            <a:endParaRPr lang="zh-CN" altLang="en-US" sz="900" dirty="0">
              <a:solidFill>
                <a:srgbClr val="F6F6F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89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267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teliss">
      <a:dk1>
        <a:srgbClr val="595959"/>
      </a:dk1>
      <a:lt1>
        <a:sysClr val="window" lastClr="FFFFFF"/>
      </a:lt1>
      <a:dk2>
        <a:srgbClr val="44546A"/>
      </a:dk2>
      <a:lt2>
        <a:srgbClr val="E7E6E6"/>
      </a:lt2>
      <a:accent1>
        <a:srgbClr val="546E7A"/>
      </a:accent1>
      <a:accent2>
        <a:srgbClr val="5EC6D3"/>
      </a:accent2>
      <a:accent3>
        <a:srgbClr val="936CAF"/>
      </a:accent3>
      <a:accent4>
        <a:srgbClr val="9BBB40"/>
      </a:accent4>
      <a:accent5>
        <a:srgbClr val="AA7B51"/>
      </a:accent5>
      <a:accent6>
        <a:srgbClr val="F8841D"/>
      </a:accent6>
      <a:hlink>
        <a:srgbClr val="F26D64"/>
      </a:hlink>
      <a:folHlink>
        <a:srgbClr val="954F72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9BBB4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prstDash val="dash"/>
          <a:tailEnd type="oval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5273</TotalTime>
  <Words>168</Words>
  <Application>Microsoft Office PowerPoint</Application>
  <PresentationFormat>宽屏</PresentationFormat>
  <Paragraphs>27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Meiryo</vt:lpstr>
      <vt:lpstr>宋体</vt:lpstr>
      <vt:lpstr>微软雅黑</vt:lpstr>
      <vt:lpstr>Arial</vt:lpstr>
      <vt:lpstr>Calibri</vt:lpstr>
      <vt:lpstr>Calibri Light</vt:lpstr>
      <vt:lpstr>Tahoma</vt:lpstr>
      <vt:lpstr>Office 主题</vt:lpstr>
      <vt:lpstr>Office Theme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2532</cp:revision>
  <dcterms:created xsi:type="dcterms:W3CDTF">2015-11-18T07:05:25Z</dcterms:created>
  <dcterms:modified xsi:type="dcterms:W3CDTF">2024-09-05T11:02:29Z</dcterms:modified>
</cp:coreProperties>
</file>