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1" r:id="rId2"/>
  </p:sldMasterIdLst>
  <p:notesMasterIdLst>
    <p:notesMasterId r:id="rId13"/>
  </p:notesMasterIdLst>
  <p:sldIdLst>
    <p:sldId id="256" r:id="rId3"/>
    <p:sldId id="258" r:id="rId4"/>
    <p:sldId id="263" r:id="rId5"/>
    <p:sldId id="260" r:id="rId6"/>
    <p:sldId id="266" r:id="rId7"/>
    <p:sldId id="267" r:id="rId8"/>
    <p:sldId id="269" r:id="rId9"/>
    <p:sldId id="272" r:id="rId10"/>
    <p:sldId id="276" r:id="rId11"/>
    <p:sldId id="277" r:id="rId12"/>
  </p:sldIdLst>
  <p:sldSz cx="12192000" cy="6858000"/>
  <p:notesSz cx="6858000" cy="9144000"/>
  <p:custDataLst>
    <p:tags r:id="rId1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AEB"/>
    <a:srgbClr val="2A6451"/>
    <a:srgbClr val="669A50"/>
    <a:srgbClr val="92B4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74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3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70742E-0A39-47E1-B111-D37FB3DB6115}" type="datetimeFigureOut">
              <a:rPr lang="zh-CN" altLang="en-US" smtClean="0"/>
              <a:t>2024/8/26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28320B-4DBD-4600-BDFC-57949A5C39B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084091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11668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2171006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294228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7128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561952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92888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95752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428745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06235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6414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5EEDE-CED4-49EB-8097-46A0615CF1FE}" type="datetimeFigureOut">
              <a:rPr lang="zh-CN" altLang="en-US" smtClean="0"/>
              <a:t>2024/8/26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293B4-F7FC-4EDE-BBBD-1D8E54CA21B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2024/8/26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1025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2024/8/26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681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2024/8/26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5201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2024/8/26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457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5EEDE-CED4-49EB-8097-46A0615CF1FE}" type="datetimeFigureOut">
              <a:rPr lang="zh-CN" altLang="en-US" smtClean="0"/>
              <a:t>2024/8/26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293B4-F7FC-4EDE-BBBD-1D8E54CA21B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2024/8/26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41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2024/8/26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903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2024/8/26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595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2024/8/26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047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2024/8/26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4455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2024/8/26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9064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2024/8/26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896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EFA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5EEDE-CED4-49EB-8097-46A0615CF1FE}" type="datetimeFigureOut">
              <a:rPr lang="zh-CN" altLang="en-US" smtClean="0"/>
              <a:t>2024/8/26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293B4-F7FC-4EDE-BBBD-1D8E54CA21B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2024/8/26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6999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 rotWithShape="1">
          <a:blip r:embed="rId3"/>
          <a:srcRect r="16318"/>
          <a:stretch>
            <a:fillRect/>
          </a:stretch>
        </p:blipFill>
        <p:spPr>
          <a:xfrm rot="16200000">
            <a:off x="2667001" y="-2667001"/>
            <a:ext cx="6858000" cy="1219199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69025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AEB"/>
              </a:clrFrom>
              <a:clrTo>
                <a:srgbClr val="FEFAEB">
                  <a:alpha val="0"/>
                </a:srgbClr>
              </a:clrTo>
            </a:clrChange>
          </a:blip>
          <a:srcRect b="934"/>
          <a:stretch>
            <a:fillRect/>
          </a:stretch>
        </p:blipFill>
        <p:spPr>
          <a:xfrm>
            <a:off x="0" y="-1"/>
            <a:ext cx="12192000" cy="6858001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4731798" y="381740"/>
            <a:ext cx="150032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000" dirty="0">
                <a:solidFill>
                  <a:srgbClr val="FEFAEB"/>
                </a:solidFill>
              </a:rPr>
              <a:t>https://www.ypppt.com/</a:t>
            </a:r>
            <a:endParaRPr lang="zh-CN" altLang="en-US" sz="1000" dirty="0">
              <a:solidFill>
                <a:srgbClr val="FEFAEB"/>
              </a:solidFill>
            </a:endParaRPr>
          </a:p>
        </p:txBody>
      </p:sp>
    </p:spTree>
  </p:cSld>
  <p:clrMapOvr>
    <a:masterClrMapping/>
  </p:clrMapOvr>
  <p:transition spd="slow" advClick="0" advTm="3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7080808" y="1733583"/>
            <a:ext cx="6844774" cy="3377608"/>
          </a:xfrm>
          <a:prstGeom prst="rect">
            <a:avLst/>
          </a:prstGeom>
        </p:spPr>
      </p:pic>
    </p:spTree>
  </p:cSld>
  <p:clrMapOvr>
    <a:masterClrMapping/>
  </p:clrMapOvr>
  <p:transition spd="med" advClick="0" advTm="3000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15327" y="4843102"/>
            <a:ext cx="4176673" cy="201489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-2" y="2991272"/>
            <a:ext cx="8015329" cy="3866728"/>
          </a:xfrm>
          <a:prstGeom prst="rect">
            <a:avLst/>
          </a:prstGeom>
        </p:spPr>
      </p:pic>
    </p:spTree>
  </p:cSld>
  <p:clrMapOvr>
    <a:masterClrMapping/>
  </p:clrMapOvr>
  <p:transition spd="slow" advClick="0" advTm="3000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6200000" flipH="1">
            <a:off x="-1733583" y="1733583"/>
            <a:ext cx="6844774" cy="3377608"/>
          </a:xfrm>
          <a:prstGeom prst="rect">
            <a:avLst/>
          </a:prstGeom>
        </p:spPr>
      </p:pic>
    </p:spTree>
  </p:cSld>
  <p:clrMapOvr>
    <a:masterClrMapping/>
  </p:clrMapOvr>
  <p:transition spd="med" advClick="0" advTm="3000">
    <p:pull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01879" y="3099916"/>
            <a:ext cx="7790121" cy="3758084"/>
          </a:xfrm>
          <a:prstGeom prst="rect">
            <a:avLst/>
          </a:prstGeom>
        </p:spPr>
      </p:pic>
    </p:spTree>
  </p:cSld>
  <p:clrMapOvr>
    <a:masterClrMapping/>
  </p:clrMapOvr>
  <p:transition spd="slow" advClick="0" advTm="3000">
    <p:cov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1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flipH="1" flipV="1">
            <a:off x="-1" y="-1"/>
            <a:ext cx="4508205" cy="2174834"/>
          </a:xfrm>
          <a:prstGeom prst="rect">
            <a:avLst/>
          </a:prstGeom>
        </p:spPr>
      </p:pic>
    </p:spTree>
  </p:cSld>
  <p:clrMapOvr>
    <a:masterClrMapping/>
  </p:clrMapOvr>
  <p:transition spd="slow" advClick="0" advTm="3000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AEB"/>
              </a:clrFrom>
              <a:clrTo>
                <a:srgbClr val="FEFAEB">
                  <a:alpha val="0"/>
                </a:srgbClr>
              </a:clrTo>
            </a:clrChange>
          </a:blip>
          <a:srcRect r="54477" b="934"/>
          <a:stretch>
            <a:fillRect/>
          </a:stretch>
        </p:blipFill>
        <p:spPr>
          <a:xfrm flipH="1">
            <a:off x="7910623" y="1"/>
            <a:ext cx="4281374" cy="5290205"/>
          </a:xfrm>
          <a:prstGeom prst="rect">
            <a:avLst/>
          </a:prstGeom>
        </p:spPr>
      </p:pic>
    </p:spTree>
  </p:cSld>
  <p:clrMapOvr>
    <a:masterClrMapping/>
  </p:clrMapOvr>
  <p:transition spd="slow" advClick="0" advTm="3000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图片 37"/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EFAEB"/>
              </a:clrFrom>
              <a:clrTo>
                <a:srgbClr val="FEFAEB">
                  <a:alpha val="0"/>
                </a:srgbClr>
              </a:clrTo>
            </a:clrChange>
          </a:blip>
          <a:srcRect l="43518" b="934"/>
          <a:stretch>
            <a:fillRect/>
          </a:stretch>
        </p:blipFill>
        <p:spPr>
          <a:xfrm flipH="1">
            <a:off x="0" y="-1"/>
            <a:ext cx="6236064" cy="6210389"/>
          </a:xfrm>
          <a:prstGeom prst="rect">
            <a:avLst/>
          </a:prstGeom>
        </p:spPr>
      </p:pic>
    </p:spTree>
  </p:cSld>
  <p:clrMapOvr>
    <a:masterClrMapping/>
  </p:clrMapOvr>
  <p:transition spd="med" advClick="0" advTm="3000">
    <p:pull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SCORM_RATE_SLIDES" val="0"/>
  <p:tag name="ISPRING_SCORM_RATE_QUIZZES" val="0"/>
  <p:tag name="ISPRING_SCORM_PASSING_SCORE" val="0.000000"/>
  <p:tag name="ISPRING_ULTRA_SCORM_COURSE_ID" val="10C5ACB9-01FB-478F-80D9-B79F87C79F1A"/>
  <p:tag name="ISPRING_SCORM_ENDPOINT" val="&lt;endpoint&gt;&lt;enable&gt;0&lt;/enable&gt;&lt;lrs&gt;http://&lt;/lrs&gt;&lt;auth&gt;0&lt;/auth&gt;&lt;login&gt;&lt;/login&gt;&lt;password&gt;&lt;/password&gt;&lt;key&gt;&lt;/key&gt;&lt;name&gt;&lt;/name&gt;&lt;email&gt;&lt;/email&gt;&lt;/endpoint&gt;&#10;"/>
  <p:tag name="ISPRINGONLINEFOLDERID" val="0"/>
  <p:tag name="ISPRINGONLINEFOLDERPATH" val="内容列表"/>
  <p:tag name="ISPRINGCLOUDFOLDERID" val="0"/>
  <p:tag name="ISPRINGCLOUDFOLDERPATH" val="资源库"/>
  <p:tag name="ISPRING_OUTPUT_FOLDER" val="G:\第十四批\607815"/>
  <p:tag name="ISPRING_PRESENTATION_TITLE" val="5a8ba31e0a221"/>
  <p:tag name="ISPRING_FIRST_PUBLISH" val="1"/>
  <p:tag name="KSO_WPP_MARK_KEY" val="31fa64a5-d199-43d4-9178-b50fd4d17075"/>
  <p:tag name="COMMONDATA" val="eyJoZGlkIjoiYjNkNDYxMmIwNmM5NTY2OTdkODYxNGM2OGY2YmI2OGYifQ=="/>
</p:tagLst>
</file>

<file path=ppt/theme/theme1.xml><?xml version="1.0" encoding="utf-8"?>
<a:theme xmlns:a="http://schemas.openxmlformats.org/drawingml/2006/main" name="第一PPT，www.1ppt.com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sufvksy">
      <a:majorFont>
        <a:latin typeface="Arial"/>
        <a:ea typeface="仓耳青禾体-谷力 W05"/>
        <a:cs typeface=""/>
      </a:majorFont>
      <a:minorFont>
        <a:latin typeface="Arial"/>
        <a:ea typeface="仓耳青禾体-谷力 W05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82</Words>
  <Application>Microsoft Office PowerPoint</Application>
  <PresentationFormat>宽屏</PresentationFormat>
  <Paragraphs>10</Paragraphs>
  <Slides>10</Slides>
  <Notes>10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Meiryo</vt:lpstr>
      <vt:lpstr>仓耳青禾体-谷力 W05</vt:lpstr>
      <vt:lpstr>等线</vt:lpstr>
      <vt:lpstr>宋体</vt:lpstr>
      <vt:lpstr>微软雅黑</vt:lpstr>
      <vt:lpstr>Arial</vt:lpstr>
      <vt:lpstr>Calibri</vt:lpstr>
      <vt:lpstr>Calibri Light</vt:lpstr>
      <vt:lpstr>第一PPT，www.1ppt.com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keywords/>
  <dc:description/>
  <cp:lastModifiedBy>kan</cp:lastModifiedBy>
  <cp:revision>147</cp:revision>
  <dcterms:created xsi:type="dcterms:W3CDTF">2018-02-20T02:14:00Z</dcterms:created>
  <dcterms:modified xsi:type="dcterms:W3CDTF">2024-08-26T09:04:36Z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06B56F375AFA42BC8AE8A3490C275CA2_12</vt:lpwstr>
  </property>
  <property fmtid="{D5CDD505-2E9C-101B-9397-08002B2CF9AE}" pid="3" name="KSOProductBuildVer">
    <vt:lpwstr>2052-11.1.0.14309</vt:lpwstr>
  </property>
</Properties>
</file>