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8" r:id="rId4"/>
    <p:sldId id="263" r:id="rId5"/>
    <p:sldId id="260" r:id="rId6"/>
    <p:sldId id="266" r:id="rId7"/>
    <p:sldId id="267" r:id="rId8"/>
    <p:sldId id="269" r:id="rId9"/>
    <p:sldId id="272" r:id="rId10"/>
    <p:sldId id="276" r:id="rId11"/>
    <p:sldId id="277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EB"/>
    <a:srgbClr val="2A6451"/>
    <a:srgbClr val="669A50"/>
    <a:srgbClr val="92B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0742E-0A39-47E1-B111-D37FB3DB611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320B-4DBD-4600-BDFC-57949A5C39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409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166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710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422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128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19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88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75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874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623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41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EEDE-CED4-49EB-8097-46A0615CF1FE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3B4-F7FC-4EDE-BBBD-1D8E54CA21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2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1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0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5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EEDE-CED4-49EB-8097-46A0615CF1FE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3B4-F7FC-4EDE-BBBD-1D8E54CA21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0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5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4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6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EEDE-CED4-49EB-8097-46A0615CF1FE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93B4-F7FC-4EDE-BBBD-1D8E54CA21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9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r="16318"/>
          <a:stretch>
            <a:fillRect/>
          </a:stretch>
        </p:blipFill>
        <p:spPr>
          <a:xfrm rot="16200000">
            <a:off x="2667001" y="-2667001"/>
            <a:ext cx="6858000" cy="12191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02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AEB"/>
              </a:clrFrom>
              <a:clrTo>
                <a:srgbClr val="FEFAEB">
                  <a:alpha val="0"/>
                </a:srgbClr>
              </a:clrTo>
            </a:clrChange>
          </a:blip>
          <a:srcRect b="934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31798" y="381740"/>
            <a:ext cx="1500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EFAEB"/>
                </a:solidFill>
              </a:rPr>
              <a:t>https://www.ypppt.com/</a:t>
            </a:r>
            <a:endParaRPr lang="zh-CN" altLang="en-US" sz="1000" dirty="0">
              <a:solidFill>
                <a:srgbClr val="FEFAEB"/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080808" y="1733583"/>
            <a:ext cx="6844774" cy="3377608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327" y="4843102"/>
            <a:ext cx="4176673" cy="20148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" y="2991272"/>
            <a:ext cx="8015329" cy="3866728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H="1">
            <a:off x="-1733583" y="1733583"/>
            <a:ext cx="6844774" cy="3377608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879" y="3099916"/>
            <a:ext cx="7790121" cy="3758084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-1" y="-1"/>
            <a:ext cx="4508205" cy="2174834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AEB"/>
              </a:clrFrom>
              <a:clrTo>
                <a:srgbClr val="FEFAEB">
                  <a:alpha val="0"/>
                </a:srgbClr>
              </a:clrTo>
            </a:clrChange>
          </a:blip>
          <a:srcRect r="54477" b="934"/>
          <a:stretch>
            <a:fillRect/>
          </a:stretch>
        </p:blipFill>
        <p:spPr>
          <a:xfrm flipH="1">
            <a:off x="7910623" y="1"/>
            <a:ext cx="4281374" cy="5290205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AEB"/>
              </a:clrFrom>
              <a:clrTo>
                <a:srgbClr val="FEFAEB">
                  <a:alpha val="0"/>
                </a:srgbClr>
              </a:clrTo>
            </a:clrChange>
          </a:blip>
          <a:srcRect l="43518" b="934"/>
          <a:stretch>
            <a:fillRect/>
          </a:stretch>
        </p:blipFill>
        <p:spPr>
          <a:xfrm flipH="1">
            <a:off x="0" y="-1"/>
            <a:ext cx="6236064" cy="6210389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10C5ACB9-01FB-478F-80D9-B79F87C79F1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G:\第十四批\607815"/>
  <p:tag name="ISPRING_PRESENTATION_TITLE" val="5a8ba31e0a221"/>
  <p:tag name="ISPRING_FIRST_PUBLISH" val="1"/>
  <p:tag name="KSO_WPP_MARK_KEY" val="31fa64a5-d199-43d4-9178-b50fd4d17075"/>
  <p:tag name="COMMONDATA" val="eyJoZGlkIjoiYjNkNDYxMmIwNmM5NTY2OTdkODYxNGM2OGY2YmI2OGYifQ==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sufvksy">
      <a:majorFont>
        <a:latin typeface="Arial"/>
        <a:ea typeface="仓耳青禾体-谷力 W05"/>
        <a:cs typeface=""/>
      </a:majorFont>
      <a:minorFont>
        <a:latin typeface="Arial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82</Words>
  <Application>Microsoft Office PowerPoint</Application>
  <PresentationFormat>宽屏</PresentationFormat>
  <Paragraphs>10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Meiryo</vt:lpstr>
      <vt:lpstr>仓耳青禾体-谷力 W05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147</cp:revision>
  <dcterms:created xsi:type="dcterms:W3CDTF">2018-02-20T02:14:00Z</dcterms:created>
  <dcterms:modified xsi:type="dcterms:W3CDTF">2024-08-26T09:04:36Z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06B56F375AFA42BC8AE8A3490C275CA2_12</vt:lpwstr>
  </property>
  <property fmtid="{D5CDD505-2E9C-101B-9397-08002B2CF9AE}" pid="3" name="KSOProductBuildVer">
    <vt:lpwstr>2052-11.1.0.14309</vt:lpwstr>
  </property>
</Properties>
</file>