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  <p:sldMasterId id="2147483719" r:id="rId3"/>
    <p:sldMasterId id="2147483723" r:id="rId4"/>
  </p:sldMasterIdLst>
  <p:notesMasterIdLst>
    <p:notesMasterId r:id="rId30"/>
  </p:notesMasterIdLst>
  <p:sldIdLst>
    <p:sldId id="257" r:id="rId5"/>
    <p:sldId id="270" r:id="rId6"/>
    <p:sldId id="277" r:id="rId7"/>
    <p:sldId id="258" r:id="rId8"/>
    <p:sldId id="259" r:id="rId9"/>
    <p:sldId id="290" r:id="rId10"/>
    <p:sldId id="260" r:id="rId11"/>
    <p:sldId id="261" r:id="rId12"/>
    <p:sldId id="286" r:id="rId13"/>
    <p:sldId id="263" r:id="rId14"/>
    <p:sldId id="262" r:id="rId15"/>
    <p:sldId id="267" r:id="rId16"/>
    <p:sldId id="264" r:id="rId17"/>
    <p:sldId id="287" r:id="rId18"/>
    <p:sldId id="265" r:id="rId19"/>
    <p:sldId id="269" r:id="rId20"/>
    <p:sldId id="268" r:id="rId21"/>
    <p:sldId id="266" r:id="rId22"/>
    <p:sldId id="288" r:id="rId23"/>
    <p:sldId id="280" r:id="rId24"/>
    <p:sldId id="279" r:id="rId25"/>
    <p:sldId id="274" r:id="rId26"/>
    <p:sldId id="278" r:id="rId27"/>
    <p:sldId id="285" r:id="rId28"/>
    <p:sldId id="29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22A35"/>
    <a:srgbClr val="71212A"/>
    <a:srgbClr val="E20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0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02" y="114"/>
      </p:cViewPr>
      <p:guideLst>
        <p:guide orient="horz" pos="34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204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6BE43-B5E8-4879-AE64-753D196E2AEB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FA3E3-6969-4277-898A-F87BE21A0D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259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0470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513864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65172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389105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102887"/>
      </p:ext>
    </p:extLst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075069"/>
      </p:ext>
    </p:extLst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636248"/>
      </p:ext>
    </p:extLst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760639"/>
      </p:ext>
    </p:extLst>
  </p:cSld>
  <p:clrMapOvr>
    <a:masterClrMapping/>
  </p:clrMapOvr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08561"/>
      </p:ext>
    </p:extLst>
  </p:cSld>
  <p:clrMapOvr>
    <a:masterClrMapping/>
  </p:clrMapOvr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038514"/>
      </p:ext>
    </p:extLst>
  </p:cSld>
  <p:clrMapOvr>
    <a:masterClrMapping/>
  </p:clrMapOvr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939257"/>
      </p:ext>
    </p:extLst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479583"/>
      </p:ext>
    </p:extLst>
  </p:cSld>
  <p:clrMapOvr>
    <a:masterClrMapping/>
  </p:clrMapOvr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829108"/>
      </p:ext>
    </p:extLst>
  </p:cSld>
  <p:clrMapOvr>
    <a:masterClrMapping/>
  </p:clrMapOvr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298577"/>
      </p:ext>
    </p:extLst>
  </p:cSld>
  <p:clrMapOvr>
    <a:masterClrMapping/>
  </p:clrMapOvr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919221"/>
      </p:ext>
    </p:extLst>
  </p:cSld>
  <p:clrMapOvr>
    <a:masterClrMapping/>
  </p:clrMapOvr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857587"/>
      </p:ext>
    </p:extLst>
  </p:cSld>
  <p:clrMapOvr>
    <a:masterClrMapping/>
  </p:clrMapOvr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89236"/>
      </p:ext>
    </p:extLst>
  </p:cSld>
  <p:clrMapOvr>
    <a:masterClrMapping/>
  </p:clrMapOvr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976290"/>
      </p:ext>
    </p:extLst>
  </p:cSld>
  <p:clrMapOvr>
    <a:masterClrMapping/>
  </p:clrMapOvr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950336"/>
      </p:ext>
    </p:extLst>
  </p:cSld>
  <p:clrMapOvr>
    <a:masterClrMapping/>
  </p:clrMapOvr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672673"/>
      </p:ext>
    </p:extLst>
  </p:cSld>
  <p:clrMapOvr>
    <a:masterClrMapping/>
  </p:clrMapOvr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351272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532672"/>
      </p:ext>
    </p:extLst>
  </p:cSld>
  <p:clrMapOvr>
    <a:masterClrMapping/>
  </p:clrMapOvr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067201"/>
      </p:ext>
    </p:extLst>
  </p:cSld>
  <p:clrMapOvr>
    <a:masterClrMapping/>
  </p:clrMapOvr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697167"/>
      </p:ext>
    </p:extLst>
  </p:cSld>
  <p:clrMapOvr>
    <a:masterClrMapping/>
  </p:clrMapOvr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546527"/>
      </p:ext>
    </p:extLst>
  </p:cSld>
  <p:clrMapOvr>
    <a:masterClrMapping/>
  </p:clrMapOvr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529587"/>
      </p:ext>
    </p:extLst>
  </p:cSld>
  <p:clrMapOvr>
    <a:masterClrMapping/>
  </p:clrMapOvr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69774"/>
      </p:ext>
    </p:extLst>
  </p:cSld>
  <p:clrMapOvr>
    <a:masterClrMapping/>
  </p:clrMapOvr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206162"/>
      </p:ext>
    </p:extLst>
  </p:cSld>
  <p:clrMapOvr>
    <a:masterClrMapping/>
  </p:clrMapOvr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446465"/>
      </p:ext>
    </p:extLst>
  </p:cSld>
  <p:clrMapOvr>
    <a:masterClrMapping/>
  </p:clrMapOvr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144813"/>
      </p:ext>
    </p:extLst>
  </p:cSld>
  <p:clrMapOvr>
    <a:masterClrMapping/>
  </p:clrMapOvr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0338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4362"/>
      </p:ext>
    </p:extLst>
  </p:cSld>
  <p:clrMapOvr>
    <a:masterClrMapping/>
  </p:clrMapOvr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652921"/>
      </p:ext>
    </p:extLst>
  </p:cSld>
  <p:clrMapOvr>
    <a:masterClrMapping/>
  </p:clrMapOvr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610690"/>
      </p:ext>
    </p:extLst>
  </p:cSld>
  <p:clrMapOvr>
    <a:masterClrMapping/>
  </p:clrMapOvr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85836"/>
      </p:ext>
    </p:extLst>
  </p:cSld>
  <p:clrMapOvr>
    <a:masterClrMapping/>
  </p:clrMapOvr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706345"/>
      </p:ext>
    </p:extLst>
  </p:cSld>
  <p:clrMapOvr>
    <a:masterClrMapping/>
  </p:clrMapOvr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800093"/>
      </p:ext>
    </p:extLst>
  </p:cSld>
  <p:clrMapOvr>
    <a:masterClrMapping/>
  </p:clrMapOvr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544790"/>
      </p:ext>
    </p:extLst>
  </p:cSld>
  <p:clrMapOvr>
    <a:masterClrMapping/>
  </p:clrMapOvr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169355"/>
      </p:ext>
    </p:extLst>
  </p:cSld>
  <p:clrMapOvr>
    <a:masterClrMapping/>
  </p:clrMapOvr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647924"/>
      </p:ext>
    </p:extLst>
  </p:cSld>
  <p:clrMapOvr>
    <a:masterClrMapping/>
  </p:clrMapOvr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611853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416433"/>
      </p:ext>
    </p:extLst>
  </p:cSld>
  <p:clrMapOvr>
    <a:masterClrMapping/>
  </p:clrMapOvr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267487"/>
      </p:ext>
    </p:extLst>
  </p:cSld>
  <p:clrMapOvr>
    <a:masterClrMapping/>
  </p:clrMapOvr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303290"/>
      </p:ext>
    </p:extLst>
  </p:cSld>
  <p:clrMapOvr>
    <a:masterClrMapping/>
  </p:clrMapOvr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422333"/>
      </p:ext>
    </p:extLst>
  </p:cSld>
  <p:clrMapOvr>
    <a:masterClrMapping/>
  </p:clrMapOvr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325130"/>
      </p:ext>
    </p:extLst>
  </p:cSld>
  <p:clrMapOvr>
    <a:masterClrMapping/>
  </p:clrMapOvr>
  <p:hf sldNum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080660"/>
      </p:ext>
    </p:extLst>
  </p:cSld>
  <p:clrMapOvr>
    <a:masterClrMapping/>
  </p:clrMapOvr>
  <p:hf sldNum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000787"/>
      </p:ext>
    </p:extLst>
  </p:cSld>
  <p:clrMapOvr>
    <a:masterClrMapping/>
  </p:clrMapOvr>
  <p:hf sldNum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718319"/>
      </p:ext>
    </p:extLst>
  </p:cSld>
  <p:clrMapOvr>
    <a:masterClrMapping/>
  </p:clrMapOvr>
  <p:hf sldNum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928547"/>
      </p:ext>
    </p:extLst>
  </p:cSld>
  <p:clrMapOvr>
    <a:masterClrMapping/>
  </p:clrMapOvr>
  <p:hf sldNum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9135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972639"/>
      </p:ext>
    </p:extLst>
  </p:cSld>
  <p:clrMapOvr>
    <a:masterClrMapping/>
  </p:clrMapOvr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496521"/>
      </p:ext>
    </p:extLst>
  </p:cSld>
  <p:clrMapOvr>
    <a:masterClrMapping/>
  </p:clrMapOvr>
  <p:hf sldNum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414876"/>
      </p:ext>
    </p:extLst>
  </p:cSld>
  <p:clrMapOvr>
    <a:masterClrMapping/>
  </p:clrMapOvr>
  <p:hf sldNum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350809"/>
      </p:ext>
    </p:extLst>
  </p:cSld>
  <p:clrMapOvr>
    <a:masterClrMapping/>
  </p:clrMapOvr>
  <p:hf sldNum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459033"/>
      </p:ext>
    </p:extLst>
  </p:cSld>
  <p:clrMapOvr>
    <a:masterClrMapping/>
  </p:clrMapOvr>
  <p:hf sldNum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635841815"/>
      </p:ext>
    </p:extLst>
  </p:cSld>
  <p:clrMapOvr>
    <a:masterClrMapping/>
  </p:clrMapOvr>
  <p:hf sldNum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51325"/>
      </p:ext>
    </p:extLst>
  </p:cSld>
  <p:clrMapOvr>
    <a:masterClrMapping/>
  </p:clrMapOvr>
  <p:hf sldNum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2024/8/24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330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2024/8/24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403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5746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104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898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944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562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45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629494"/>
      </p:ext>
    </p:extLst>
  </p:cSld>
  <p:clrMapOvr>
    <a:masterClrMapping/>
  </p:clrMapOvr>
  <p:hf sldNum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189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105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936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181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4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767632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6C4AA-4E9E-4017-AFB2-F3F55490130D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8FF8C-18DA-4BF3-88D2-86AD3BAB5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99" r:id="rId45"/>
    <p:sldLayoutId id="2147483700" r:id="rId46"/>
    <p:sldLayoutId id="2147483701" r:id="rId47"/>
    <p:sldLayoutId id="2147483702" r:id="rId48"/>
    <p:sldLayoutId id="2147483703" r:id="rId49"/>
    <p:sldLayoutId id="2147483704" r:id="rId50"/>
    <p:sldLayoutId id="2147483705" r:id="rId51"/>
    <p:sldLayoutId id="2147483706" r:id="rId52"/>
    <p:sldLayoutId id="2147483707" r:id="rId53"/>
    <p:sldLayoutId id="2147483708" r:id="rId54"/>
    <p:sldLayoutId id="2147483709" r:id="rId55"/>
    <p:sldLayoutId id="2147483710" r:id="rId56"/>
    <p:sldLayoutId id="2147483711" r:id="rId57"/>
    <p:sldLayoutId id="2147483712" r:id="rId58"/>
    <p:sldLayoutId id="2147483713" r:id="rId59"/>
    <p:sldLayoutId id="2147483714" r:id="rId60"/>
    <p:sldLayoutId id="2147483715" r:id="rId61"/>
    <p:sldLayoutId id="2147483716" r:id="rId62"/>
    <p:sldLayoutId id="2147483717" r:id="rId63"/>
    <p:sldLayoutId id="2147483718" r:id="rId64"/>
    <p:sldLayoutId id="2147483654" r:id="rId65"/>
    <p:sldLayoutId id="2147483655" r:id="rId66"/>
    <p:sldLayoutId id="2147483656" r:id="rId67"/>
    <p:sldLayoutId id="2147483657" r:id="rId68"/>
    <p:sldLayoutId id="2147483658" r:id="rId69"/>
    <p:sldLayoutId id="2147483659" r:id="rId70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82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2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椭圆 19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4079823" y="1412823"/>
            <a:ext cx="4032354" cy="403235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82600" sx="102000" sy="1020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24" name="文本框 2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5908807" y="1912834"/>
            <a:ext cx="761238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5400" spc="600" dirty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折桂令</a:t>
            </a:r>
          </a:p>
        </p:txBody>
      </p:sp>
      <p:sp>
        <p:nvSpPr>
          <p:cNvPr id="25" name="文本框 2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5197319" y="2336469"/>
            <a:ext cx="553998" cy="19235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华文新魏"/>
                <a:sym typeface="Arial"/>
              </a:rPr>
              <a:t>——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华文新魏"/>
                <a:sym typeface="Arial"/>
              </a:rPr>
              <a:t>平生不会相思，才会相思，便害相思</a:t>
            </a:r>
          </a:p>
        </p:txBody>
      </p:sp>
      <p:pic>
        <p:nvPicPr>
          <p:cNvPr id="28" name="图片 27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20119">
            <a:off x="3505747" y="3538761"/>
            <a:ext cx="3999372" cy="1767541"/>
          </a:xfrm>
          <a:custGeom>
            <a:avLst/>
            <a:gdLst>
              <a:gd name="connsiteX0" fmla="*/ 0 w 3999372"/>
              <a:gd name="connsiteY0" fmla="*/ 0 h 1767541"/>
              <a:gd name="connsiteX1" fmla="*/ 3999372 w 3999372"/>
              <a:gd name="connsiteY1" fmla="*/ 0 h 1767541"/>
              <a:gd name="connsiteX2" fmla="*/ 3991210 w 3999372"/>
              <a:gd name="connsiteY2" fmla="*/ 72162 h 1767541"/>
              <a:gd name="connsiteX3" fmla="*/ 3019003 w 3999372"/>
              <a:gd name="connsiteY3" fmla="*/ 1491170 h 1767541"/>
              <a:gd name="connsiteX4" fmla="*/ 260582 w 3999372"/>
              <a:gd name="connsiteY4" fmla="*/ 769329 h 1767541"/>
              <a:gd name="connsiteX5" fmla="*/ 966 w 3999372"/>
              <a:gd name="connsiteY5" fmla="*/ 11969 h 176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9372" h="1767541">
                <a:moveTo>
                  <a:pt x="0" y="0"/>
                </a:moveTo>
                <a:lnTo>
                  <a:pt x="3999372" y="0"/>
                </a:lnTo>
                <a:lnTo>
                  <a:pt x="3991210" y="72162"/>
                </a:lnTo>
                <a:cubicBezTo>
                  <a:pt x="3898356" y="645671"/>
                  <a:pt x="3559592" y="1174828"/>
                  <a:pt x="3019003" y="1491170"/>
                </a:cubicBezTo>
                <a:cubicBezTo>
                  <a:pt x="2057955" y="2053556"/>
                  <a:pt x="822968" y="1730377"/>
                  <a:pt x="260582" y="769329"/>
                </a:cubicBezTo>
                <a:cubicBezTo>
                  <a:pt x="119986" y="529067"/>
                  <a:pt x="34737" y="271684"/>
                  <a:pt x="966" y="11969"/>
                </a:cubicBezTo>
                <a:close/>
              </a:path>
            </a:pathLst>
          </a:custGeom>
        </p:spPr>
      </p:pic>
      <p:pic>
        <p:nvPicPr>
          <p:cNvPr id="29" name="图片 28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470" y="4029504"/>
            <a:ext cx="359812" cy="384346"/>
          </a:xfrm>
          <a:prstGeom prst="rect">
            <a:avLst/>
          </a:prstGeom>
        </p:spPr>
      </p:pic>
      <p:sp>
        <p:nvSpPr>
          <p:cNvPr id="9" name="Freeform 239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>
            <a:spLocks noEditPoints="1"/>
          </p:cNvSpPr>
          <p:nvPr/>
        </p:nvSpPr>
        <p:spPr bwMode="auto">
          <a:xfrm>
            <a:off x="9103446" y="5058429"/>
            <a:ext cx="2820272" cy="2273664"/>
          </a:xfrm>
          <a:custGeom>
            <a:avLst/>
            <a:gdLst>
              <a:gd name="T0" fmla="*/ 180 w 228"/>
              <a:gd name="T1" fmla="*/ 36 h 184"/>
              <a:gd name="T2" fmla="*/ 172 w 228"/>
              <a:gd name="T3" fmla="*/ 60 h 184"/>
              <a:gd name="T4" fmla="*/ 161 w 228"/>
              <a:gd name="T5" fmla="*/ 86 h 184"/>
              <a:gd name="T6" fmla="*/ 225 w 228"/>
              <a:gd name="T7" fmla="*/ 105 h 184"/>
              <a:gd name="T8" fmla="*/ 211 w 228"/>
              <a:gd name="T9" fmla="*/ 132 h 184"/>
              <a:gd name="T10" fmla="*/ 218 w 228"/>
              <a:gd name="T11" fmla="*/ 158 h 184"/>
              <a:gd name="T12" fmla="*/ 158 w 228"/>
              <a:gd name="T13" fmla="*/ 177 h 184"/>
              <a:gd name="T14" fmla="*/ 179 w 228"/>
              <a:gd name="T15" fmla="*/ 152 h 184"/>
              <a:gd name="T16" fmla="*/ 130 w 228"/>
              <a:gd name="T17" fmla="*/ 137 h 184"/>
              <a:gd name="T18" fmla="*/ 169 w 228"/>
              <a:gd name="T19" fmla="*/ 118 h 184"/>
              <a:gd name="T20" fmla="*/ 139 w 228"/>
              <a:gd name="T21" fmla="*/ 94 h 184"/>
              <a:gd name="T22" fmla="*/ 93 w 228"/>
              <a:gd name="T23" fmla="*/ 113 h 184"/>
              <a:gd name="T24" fmla="*/ 49 w 228"/>
              <a:gd name="T25" fmla="*/ 107 h 184"/>
              <a:gd name="T26" fmla="*/ 9 w 228"/>
              <a:gd name="T27" fmla="*/ 87 h 184"/>
              <a:gd name="T28" fmla="*/ 87 w 228"/>
              <a:gd name="T29" fmla="*/ 83 h 184"/>
              <a:gd name="T30" fmla="*/ 96 w 228"/>
              <a:gd name="T31" fmla="*/ 92 h 184"/>
              <a:gd name="T32" fmla="*/ 138 w 228"/>
              <a:gd name="T33" fmla="*/ 62 h 184"/>
              <a:gd name="T34" fmla="*/ 131 w 228"/>
              <a:gd name="T35" fmla="*/ 31 h 184"/>
              <a:gd name="T36" fmla="*/ 123 w 228"/>
              <a:gd name="T37" fmla="*/ 16 h 184"/>
              <a:gd name="T38" fmla="*/ 155 w 228"/>
              <a:gd name="T39" fmla="*/ 11 h 184"/>
              <a:gd name="T40" fmla="*/ 134 w 228"/>
              <a:gd name="T41" fmla="*/ 16 h 184"/>
              <a:gd name="T42" fmla="*/ 188 w 228"/>
              <a:gd name="T43" fmla="*/ 31 h 184"/>
              <a:gd name="T44" fmla="*/ 173 w 228"/>
              <a:gd name="T45" fmla="*/ 24 h 184"/>
              <a:gd name="T46" fmla="*/ 157 w 228"/>
              <a:gd name="T47" fmla="*/ 28 h 184"/>
              <a:gd name="T48" fmla="*/ 176 w 228"/>
              <a:gd name="T49" fmla="*/ 48 h 184"/>
              <a:gd name="T50" fmla="*/ 157 w 228"/>
              <a:gd name="T51" fmla="*/ 58 h 184"/>
              <a:gd name="T52" fmla="*/ 160 w 228"/>
              <a:gd name="T53" fmla="*/ 72 h 184"/>
              <a:gd name="T54" fmla="*/ 184 w 228"/>
              <a:gd name="T55" fmla="*/ 95 h 184"/>
              <a:gd name="T56" fmla="*/ 205 w 228"/>
              <a:gd name="T57" fmla="*/ 115 h 184"/>
              <a:gd name="T58" fmla="*/ 199 w 228"/>
              <a:gd name="T59" fmla="*/ 109 h 184"/>
              <a:gd name="T60" fmla="*/ 179 w 228"/>
              <a:gd name="T61" fmla="*/ 114 h 184"/>
              <a:gd name="T62" fmla="*/ 164 w 228"/>
              <a:gd name="T63" fmla="*/ 108 h 184"/>
              <a:gd name="T64" fmla="*/ 123 w 228"/>
              <a:gd name="T65" fmla="*/ 96 h 184"/>
              <a:gd name="T66" fmla="*/ 112 w 228"/>
              <a:gd name="T67" fmla="*/ 102 h 184"/>
              <a:gd name="T68" fmla="*/ 42 w 228"/>
              <a:gd name="T69" fmla="*/ 122 h 184"/>
              <a:gd name="T70" fmla="*/ 62 w 228"/>
              <a:gd name="T71" fmla="*/ 104 h 184"/>
              <a:gd name="T72" fmla="*/ 75 w 228"/>
              <a:gd name="T73" fmla="*/ 111 h 184"/>
              <a:gd name="T74" fmla="*/ 43 w 228"/>
              <a:gd name="T75" fmla="*/ 97 h 184"/>
              <a:gd name="T76" fmla="*/ 45 w 228"/>
              <a:gd name="T77" fmla="*/ 93 h 184"/>
              <a:gd name="T78" fmla="*/ 30 w 228"/>
              <a:gd name="T79" fmla="*/ 89 h 184"/>
              <a:gd name="T80" fmla="*/ 59 w 228"/>
              <a:gd name="T81" fmla="*/ 89 h 184"/>
              <a:gd name="T82" fmla="*/ 94 w 228"/>
              <a:gd name="T83" fmla="*/ 97 h 184"/>
              <a:gd name="T84" fmla="*/ 124 w 228"/>
              <a:gd name="T85" fmla="*/ 67 h 184"/>
              <a:gd name="T86" fmla="*/ 103 w 228"/>
              <a:gd name="T87" fmla="*/ 69 h 184"/>
              <a:gd name="T88" fmla="*/ 112 w 228"/>
              <a:gd name="T89" fmla="*/ 53 h 184"/>
              <a:gd name="T90" fmla="*/ 126 w 228"/>
              <a:gd name="T91" fmla="*/ 47 h 184"/>
              <a:gd name="T92" fmla="*/ 114 w 228"/>
              <a:gd name="T93" fmla="*/ 22 h 184"/>
              <a:gd name="T94" fmla="*/ 98 w 228"/>
              <a:gd name="T95" fmla="*/ 19 h 184"/>
              <a:gd name="T96" fmla="*/ 138 w 228"/>
              <a:gd name="T97" fmla="*/ 5 h 184"/>
              <a:gd name="T98" fmla="*/ 66 w 228"/>
              <a:gd name="T99" fmla="*/ 82 h 184"/>
              <a:gd name="T100" fmla="*/ 3 w 228"/>
              <a:gd name="T101" fmla="*/ 105 h 184"/>
              <a:gd name="T102" fmla="*/ 43 w 228"/>
              <a:gd name="T103" fmla="*/ 77 h 184"/>
              <a:gd name="T104" fmla="*/ 151 w 228"/>
              <a:gd name="T105" fmla="*/ 112 h 184"/>
              <a:gd name="T106" fmla="*/ 219 w 228"/>
              <a:gd name="T107" fmla="*/ 135 h 184"/>
              <a:gd name="T108" fmla="*/ 193 w 228"/>
              <a:gd name="T109" fmla="*/ 134 h 184"/>
              <a:gd name="T110" fmla="*/ 220 w 228"/>
              <a:gd name="T111" fmla="*/ 165 h 184"/>
              <a:gd name="T112" fmla="*/ 205 w 228"/>
              <a:gd name="T113" fmla="*/ 166 h 184"/>
              <a:gd name="T114" fmla="*/ 175 w 228"/>
              <a:gd name="T115" fmla="*/ 177 h 184"/>
              <a:gd name="T116" fmla="*/ 166 w 228"/>
              <a:gd name="T117" fmla="*/ 152 h 184"/>
              <a:gd name="T118" fmla="*/ 137 w 228"/>
              <a:gd name="T119" fmla="*/ 138 h 184"/>
              <a:gd name="T120" fmla="*/ 167 w 228"/>
              <a:gd name="T121" fmla="*/ 138 h 184"/>
              <a:gd name="T122" fmla="*/ 153 w 228"/>
              <a:gd name="T123" fmla="*/ 13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8" h="184">
                <a:moveTo>
                  <a:pt x="151" y="3"/>
                </a:moveTo>
                <a:cubicBezTo>
                  <a:pt x="151" y="4"/>
                  <a:pt x="151" y="4"/>
                  <a:pt x="152" y="5"/>
                </a:cubicBezTo>
                <a:cubicBezTo>
                  <a:pt x="152" y="5"/>
                  <a:pt x="154" y="5"/>
                  <a:pt x="154" y="7"/>
                </a:cubicBezTo>
                <a:cubicBezTo>
                  <a:pt x="154" y="8"/>
                  <a:pt x="154" y="8"/>
                  <a:pt x="154" y="8"/>
                </a:cubicBezTo>
                <a:cubicBezTo>
                  <a:pt x="156" y="9"/>
                  <a:pt x="156" y="11"/>
                  <a:pt x="156" y="13"/>
                </a:cubicBezTo>
                <a:cubicBezTo>
                  <a:pt x="158" y="13"/>
                  <a:pt x="159" y="12"/>
                  <a:pt x="160" y="11"/>
                </a:cubicBezTo>
                <a:cubicBezTo>
                  <a:pt x="162" y="11"/>
                  <a:pt x="166" y="11"/>
                  <a:pt x="168" y="12"/>
                </a:cubicBezTo>
                <a:cubicBezTo>
                  <a:pt x="168" y="13"/>
                  <a:pt x="169" y="14"/>
                  <a:pt x="170" y="15"/>
                </a:cubicBezTo>
                <a:cubicBezTo>
                  <a:pt x="173" y="14"/>
                  <a:pt x="177" y="13"/>
                  <a:pt x="180" y="14"/>
                </a:cubicBezTo>
                <a:cubicBezTo>
                  <a:pt x="182" y="15"/>
                  <a:pt x="184" y="16"/>
                  <a:pt x="184" y="19"/>
                </a:cubicBezTo>
                <a:cubicBezTo>
                  <a:pt x="186" y="19"/>
                  <a:pt x="187" y="19"/>
                  <a:pt x="189" y="19"/>
                </a:cubicBezTo>
                <a:cubicBezTo>
                  <a:pt x="192" y="19"/>
                  <a:pt x="196" y="19"/>
                  <a:pt x="198" y="23"/>
                </a:cubicBezTo>
                <a:cubicBezTo>
                  <a:pt x="199" y="26"/>
                  <a:pt x="198" y="28"/>
                  <a:pt x="196" y="30"/>
                </a:cubicBezTo>
                <a:cubicBezTo>
                  <a:pt x="194" y="31"/>
                  <a:pt x="192" y="32"/>
                  <a:pt x="189" y="32"/>
                </a:cubicBezTo>
                <a:cubicBezTo>
                  <a:pt x="188" y="36"/>
                  <a:pt x="183" y="35"/>
                  <a:pt x="180" y="36"/>
                </a:cubicBezTo>
                <a:cubicBezTo>
                  <a:pt x="179" y="35"/>
                  <a:pt x="178" y="35"/>
                  <a:pt x="177" y="35"/>
                </a:cubicBezTo>
                <a:cubicBezTo>
                  <a:pt x="174" y="37"/>
                  <a:pt x="168" y="36"/>
                  <a:pt x="165" y="36"/>
                </a:cubicBezTo>
                <a:cubicBezTo>
                  <a:pt x="162" y="36"/>
                  <a:pt x="162" y="36"/>
                  <a:pt x="162" y="36"/>
                </a:cubicBezTo>
                <a:cubicBezTo>
                  <a:pt x="160" y="37"/>
                  <a:pt x="158" y="36"/>
                  <a:pt x="157" y="35"/>
                </a:cubicBezTo>
                <a:cubicBezTo>
                  <a:pt x="156" y="35"/>
                  <a:pt x="156" y="35"/>
                  <a:pt x="156" y="36"/>
                </a:cubicBezTo>
                <a:cubicBezTo>
                  <a:pt x="154" y="39"/>
                  <a:pt x="150" y="41"/>
                  <a:pt x="147" y="41"/>
                </a:cubicBezTo>
                <a:cubicBezTo>
                  <a:pt x="145" y="42"/>
                  <a:pt x="144" y="43"/>
                  <a:pt x="144" y="44"/>
                </a:cubicBezTo>
                <a:cubicBezTo>
                  <a:pt x="144" y="45"/>
                  <a:pt x="145" y="46"/>
                  <a:pt x="146" y="47"/>
                </a:cubicBezTo>
                <a:cubicBezTo>
                  <a:pt x="150" y="49"/>
                  <a:pt x="154" y="45"/>
                  <a:pt x="159" y="46"/>
                </a:cubicBezTo>
                <a:cubicBezTo>
                  <a:pt x="161" y="45"/>
                  <a:pt x="163" y="46"/>
                  <a:pt x="166" y="46"/>
                </a:cubicBezTo>
                <a:cubicBezTo>
                  <a:pt x="166" y="47"/>
                  <a:pt x="168" y="47"/>
                  <a:pt x="168" y="48"/>
                </a:cubicBezTo>
                <a:cubicBezTo>
                  <a:pt x="170" y="47"/>
                  <a:pt x="171" y="46"/>
                  <a:pt x="173" y="46"/>
                </a:cubicBezTo>
                <a:cubicBezTo>
                  <a:pt x="176" y="46"/>
                  <a:pt x="178" y="47"/>
                  <a:pt x="179" y="49"/>
                </a:cubicBezTo>
                <a:cubicBezTo>
                  <a:pt x="180" y="51"/>
                  <a:pt x="179" y="53"/>
                  <a:pt x="179" y="55"/>
                </a:cubicBezTo>
                <a:cubicBezTo>
                  <a:pt x="178" y="57"/>
                  <a:pt x="175" y="60"/>
                  <a:pt x="172" y="60"/>
                </a:cubicBezTo>
                <a:cubicBezTo>
                  <a:pt x="170" y="60"/>
                  <a:pt x="171" y="62"/>
                  <a:pt x="170" y="62"/>
                </a:cubicBezTo>
                <a:cubicBezTo>
                  <a:pt x="168" y="64"/>
                  <a:pt x="165" y="67"/>
                  <a:pt x="162" y="66"/>
                </a:cubicBezTo>
                <a:cubicBezTo>
                  <a:pt x="160" y="66"/>
                  <a:pt x="157" y="65"/>
                  <a:pt x="157" y="63"/>
                </a:cubicBezTo>
                <a:cubicBezTo>
                  <a:pt x="156" y="64"/>
                  <a:pt x="155" y="63"/>
                  <a:pt x="154" y="64"/>
                </a:cubicBezTo>
                <a:cubicBezTo>
                  <a:pt x="151" y="65"/>
                  <a:pt x="148" y="65"/>
                  <a:pt x="146" y="68"/>
                </a:cubicBezTo>
                <a:cubicBezTo>
                  <a:pt x="147" y="69"/>
                  <a:pt x="148" y="70"/>
                  <a:pt x="150" y="70"/>
                </a:cubicBezTo>
                <a:cubicBezTo>
                  <a:pt x="152" y="70"/>
                  <a:pt x="155" y="70"/>
                  <a:pt x="158" y="70"/>
                </a:cubicBezTo>
                <a:cubicBezTo>
                  <a:pt x="159" y="70"/>
                  <a:pt x="161" y="71"/>
                  <a:pt x="162" y="72"/>
                </a:cubicBezTo>
                <a:cubicBezTo>
                  <a:pt x="162" y="74"/>
                  <a:pt x="162" y="75"/>
                  <a:pt x="161" y="76"/>
                </a:cubicBezTo>
                <a:cubicBezTo>
                  <a:pt x="160" y="78"/>
                  <a:pt x="158" y="79"/>
                  <a:pt x="156" y="79"/>
                </a:cubicBezTo>
                <a:cubicBezTo>
                  <a:pt x="155" y="79"/>
                  <a:pt x="154" y="78"/>
                  <a:pt x="153" y="79"/>
                </a:cubicBezTo>
                <a:cubicBezTo>
                  <a:pt x="151" y="81"/>
                  <a:pt x="149" y="82"/>
                  <a:pt x="147" y="84"/>
                </a:cubicBezTo>
                <a:cubicBezTo>
                  <a:pt x="146" y="84"/>
                  <a:pt x="146" y="84"/>
                  <a:pt x="145" y="84"/>
                </a:cubicBezTo>
                <a:cubicBezTo>
                  <a:pt x="148" y="86"/>
                  <a:pt x="151" y="87"/>
                  <a:pt x="155" y="87"/>
                </a:cubicBezTo>
                <a:cubicBezTo>
                  <a:pt x="157" y="87"/>
                  <a:pt x="159" y="86"/>
                  <a:pt x="161" y="86"/>
                </a:cubicBezTo>
                <a:cubicBezTo>
                  <a:pt x="163" y="86"/>
                  <a:pt x="164" y="87"/>
                  <a:pt x="166" y="87"/>
                </a:cubicBezTo>
                <a:cubicBezTo>
                  <a:pt x="168" y="87"/>
                  <a:pt x="170" y="88"/>
                  <a:pt x="171" y="90"/>
                </a:cubicBezTo>
                <a:cubicBezTo>
                  <a:pt x="171" y="91"/>
                  <a:pt x="171" y="92"/>
                  <a:pt x="171" y="93"/>
                </a:cubicBezTo>
                <a:cubicBezTo>
                  <a:pt x="170" y="93"/>
                  <a:pt x="170" y="94"/>
                  <a:pt x="170" y="95"/>
                </a:cubicBezTo>
                <a:cubicBezTo>
                  <a:pt x="170" y="95"/>
                  <a:pt x="171" y="94"/>
                  <a:pt x="172" y="95"/>
                </a:cubicBezTo>
                <a:cubicBezTo>
                  <a:pt x="174" y="94"/>
                  <a:pt x="176" y="95"/>
                  <a:pt x="177" y="95"/>
                </a:cubicBezTo>
                <a:cubicBezTo>
                  <a:pt x="180" y="94"/>
                  <a:pt x="182" y="94"/>
                  <a:pt x="184" y="94"/>
                </a:cubicBezTo>
                <a:cubicBezTo>
                  <a:pt x="188" y="94"/>
                  <a:pt x="192" y="94"/>
                  <a:pt x="196" y="94"/>
                </a:cubicBezTo>
                <a:cubicBezTo>
                  <a:pt x="197" y="95"/>
                  <a:pt x="197" y="95"/>
                  <a:pt x="198" y="96"/>
                </a:cubicBezTo>
                <a:cubicBezTo>
                  <a:pt x="201" y="94"/>
                  <a:pt x="204" y="94"/>
                  <a:pt x="208" y="95"/>
                </a:cubicBezTo>
                <a:cubicBezTo>
                  <a:pt x="210" y="95"/>
                  <a:pt x="210" y="98"/>
                  <a:pt x="212" y="97"/>
                </a:cubicBezTo>
                <a:cubicBezTo>
                  <a:pt x="215" y="97"/>
                  <a:pt x="217" y="99"/>
                  <a:pt x="218" y="101"/>
                </a:cubicBezTo>
                <a:cubicBezTo>
                  <a:pt x="219" y="102"/>
                  <a:pt x="220" y="103"/>
                  <a:pt x="220" y="104"/>
                </a:cubicBezTo>
                <a:cubicBezTo>
                  <a:pt x="221" y="104"/>
                  <a:pt x="222" y="104"/>
                  <a:pt x="223" y="104"/>
                </a:cubicBezTo>
                <a:cubicBezTo>
                  <a:pt x="224" y="105"/>
                  <a:pt x="225" y="105"/>
                  <a:pt x="225" y="105"/>
                </a:cubicBezTo>
                <a:cubicBezTo>
                  <a:pt x="227" y="107"/>
                  <a:pt x="228" y="109"/>
                  <a:pt x="227" y="112"/>
                </a:cubicBezTo>
                <a:cubicBezTo>
                  <a:pt x="224" y="114"/>
                  <a:pt x="220" y="117"/>
                  <a:pt x="216" y="116"/>
                </a:cubicBezTo>
                <a:cubicBezTo>
                  <a:pt x="213" y="118"/>
                  <a:pt x="210" y="118"/>
                  <a:pt x="207" y="118"/>
                </a:cubicBezTo>
                <a:cubicBezTo>
                  <a:pt x="204" y="117"/>
                  <a:pt x="204" y="117"/>
                  <a:pt x="204" y="117"/>
                </a:cubicBezTo>
                <a:cubicBezTo>
                  <a:pt x="200" y="119"/>
                  <a:pt x="196" y="119"/>
                  <a:pt x="192" y="118"/>
                </a:cubicBezTo>
                <a:cubicBezTo>
                  <a:pt x="192" y="119"/>
                  <a:pt x="192" y="119"/>
                  <a:pt x="192" y="120"/>
                </a:cubicBezTo>
                <a:cubicBezTo>
                  <a:pt x="192" y="121"/>
                  <a:pt x="192" y="122"/>
                  <a:pt x="191" y="123"/>
                </a:cubicBezTo>
                <a:cubicBezTo>
                  <a:pt x="189" y="125"/>
                  <a:pt x="187" y="126"/>
                  <a:pt x="184" y="127"/>
                </a:cubicBezTo>
                <a:cubicBezTo>
                  <a:pt x="184" y="127"/>
                  <a:pt x="183" y="128"/>
                  <a:pt x="184" y="128"/>
                </a:cubicBezTo>
                <a:cubicBezTo>
                  <a:pt x="184" y="129"/>
                  <a:pt x="184" y="129"/>
                  <a:pt x="184" y="129"/>
                </a:cubicBezTo>
                <a:cubicBezTo>
                  <a:pt x="187" y="129"/>
                  <a:pt x="191" y="128"/>
                  <a:pt x="193" y="130"/>
                </a:cubicBezTo>
                <a:cubicBezTo>
                  <a:pt x="194" y="130"/>
                  <a:pt x="194" y="130"/>
                  <a:pt x="195" y="130"/>
                </a:cubicBezTo>
                <a:cubicBezTo>
                  <a:pt x="199" y="128"/>
                  <a:pt x="199" y="128"/>
                  <a:pt x="199" y="128"/>
                </a:cubicBezTo>
                <a:cubicBezTo>
                  <a:pt x="201" y="128"/>
                  <a:pt x="203" y="127"/>
                  <a:pt x="205" y="128"/>
                </a:cubicBezTo>
                <a:cubicBezTo>
                  <a:pt x="207" y="129"/>
                  <a:pt x="209" y="130"/>
                  <a:pt x="211" y="132"/>
                </a:cubicBezTo>
                <a:cubicBezTo>
                  <a:pt x="213" y="132"/>
                  <a:pt x="216" y="132"/>
                  <a:pt x="218" y="132"/>
                </a:cubicBezTo>
                <a:cubicBezTo>
                  <a:pt x="219" y="133"/>
                  <a:pt x="221" y="134"/>
                  <a:pt x="221" y="137"/>
                </a:cubicBezTo>
                <a:cubicBezTo>
                  <a:pt x="220" y="139"/>
                  <a:pt x="219" y="142"/>
                  <a:pt x="216" y="143"/>
                </a:cubicBezTo>
                <a:cubicBezTo>
                  <a:pt x="213" y="145"/>
                  <a:pt x="208" y="145"/>
                  <a:pt x="205" y="143"/>
                </a:cubicBezTo>
                <a:cubicBezTo>
                  <a:pt x="204" y="141"/>
                  <a:pt x="202" y="143"/>
                  <a:pt x="201" y="143"/>
                </a:cubicBezTo>
                <a:cubicBezTo>
                  <a:pt x="200" y="144"/>
                  <a:pt x="198" y="144"/>
                  <a:pt x="196" y="144"/>
                </a:cubicBezTo>
                <a:cubicBezTo>
                  <a:pt x="196" y="144"/>
                  <a:pt x="197" y="145"/>
                  <a:pt x="196" y="145"/>
                </a:cubicBezTo>
                <a:cubicBezTo>
                  <a:pt x="195" y="145"/>
                  <a:pt x="195" y="146"/>
                  <a:pt x="194" y="145"/>
                </a:cubicBezTo>
                <a:cubicBezTo>
                  <a:pt x="192" y="146"/>
                  <a:pt x="189" y="148"/>
                  <a:pt x="188" y="150"/>
                </a:cubicBezTo>
                <a:cubicBezTo>
                  <a:pt x="189" y="151"/>
                  <a:pt x="189" y="152"/>
                  <a:pt x="190" y="152"/>
                </a:cubicBezTo>
                <a:cubicBezTo>
                  <a:pt x="192" y="152"/>
                  <a:pt x="194" y="152"/>
                  <a:pt x="196" y="152"/>
                </a:cubicBezTo>
                <a:cubicBezTo>
                  <a:pt x="198" y="152"/>
                  <a:pt x="201" y="152"/>
                  <a:pt x="204" y="154"/>
                </a:cubicBezTo>
                <a:cubicBezTo>
                  <a:pt x="205" y="152"/>
                  <a:pt x="208" y="151"/>
                  <a:pt x="210" y="152"/>
                </a:cubicBezTo>
                <a:cubicBezTo>
                  <a:pt x="212" y="152"/>
                  <a:pt x="215" y="153"/>
                  <a:pt x="216" y="155"/>
                </a:cubicBezTo>
                <a:cubicBezTo>
                  <a:pt x="217" y="156"/>
                  <a:pt x="216" y="158"/>
                  <a:pt x="218" y="158"/>
                </a:cubicBezTo>
                <a:cubicBezTo>
                  <a:pt x="219" y="158"/>
                  <a:pt x="220" y="159"/>
                  <a:pt x="221" y="159"/>
                </a:cubicBezTo>
                <a:cubicBezTo>
                  <a:pt x="223" y="161"/>
                  <a:pt x="223" y="163"/>
                  <a:pt x="222" y="164"/>
                </a:cubicBezTo>
                <a:cubicBezTo>
                  <a:pt x="222" y="166"/>
                  <a:pt x="219" y="167"/>
                  <a:pt x="217" y="168"/>
                </a:cubicBezTo>
                <a:cubicBezTo>
                  <a:pt x="216" y="170"/>
                  <a:pt x="213" y="171"/>
                  <a:pt x="210" y="171"/>
                </a:cubicBezTo>
                <a:cubicBezTo>
                  <a:pt x="208" y="170"/>
                  <a:pt x="208" y="170"/>
                  <a:pt x="208" y="170"/>
                </a:cubicBezTo>
                <a:cubicBezTo>
                  <a:pt x="205" y="172"/>
                  <a:pt x="203" y="174"/>
                  <a:pt x="200" y="173"/>
                </a:cubicBezTo>
                <a:cubicBezTo>
                  <a:pt x="198" y="173"/>
                  <a:pt x="197" y="172"/>
                  <a:pt x="196" y="171"/>
                </a:cubicBezTo>
                <a:cubicBezTo>
                  <a:pt x="195" y="170"/>
                  <a:pt x="195" y="169"/>
                  <a:pt x="195" y="168"/>
                </a:cubicBezTo>
                <a:cubicBezTo>
                  <a:pt x="194" y="167"/>
                  <a:pt x="193" y="168"/>
                  <a:pt x="192" y="167"/>
                </a:cubicBezTo>
                <a:cubicBezTo>
                  <a:pt x="191" y="167"/>
                  <a:pt x="190" y="165"/>
                  <a:pt x="189" y="165"/>
                </a:cubicBezTo>
                <a:cubicBezTo>
                  <a:pt x="189" y="165"/>
                  <a:pt x="188" y="165"/>
                  <a:pt x="188" y="165"/>
                </a:cubicBezTo>
                <a:cubicBezTo>
                  <a:pt x="189" y="168"/>
                  <a:pt x="189" y="170"/>
                  <a:pt x="188" y="172"/>
                </a:cubicBezTo>
                <a:cubicBezTo>
                  <a:pt x="185" y="177"/>
                  <a:pt x="179" y="177"/>
                  <a:pt x="174" y="178"/>
                </a:cubicBezTo>
                <a:cubicBezTo>
                  <a:pt x="171" y="179"/>
                  <a:pt x="168" y="178"/>
                  <a:pt x="165" y="177"/>
                </a:cubicBezTo>
                <a:cubicBezTo>
                  <a:pt x="162" y="178"/>
                  <a:pt x="161" y="177"/>
                  <a:pt x="158" y="177"/>
                </a:cubicBezTo>
                <a:cubicBezTo>
                  <a:pt x="155" y="178"/>
                  <a:pt x="152" y="178"/>
                  <a:pt x="150" y="179"/>
                </a:cubicBezTo>
                <a:cubicBezTo>
                  <a:pt x="148" y="180"/>
                  <a:pt x="147" y="180"/>
                  <a:pt x="145" y="181"/>
                </a:cubicBezTo>
                <a:cubicBezTo>
                  <a:pt x="141" y="183"/>
                  <a:pt x="137" y="184"/>
                  <a:pt x="132" y="183"/>
                </a:cubicBezTo>
                <a:cubicBezTo>
                  <a:pt x="131" y="183"/>
                  <a:pt x="130" y="183"/>
                  <a:pt x="130" y="182"/>
                </a:cubicBezTo>
                <a:cubicBezTo>
                  <a:pt x="130" y="181"/>
                  <a:pt x="131" y="182"/>
                  <a:pt x="132" y="182"/>
                </a:cubicBezTo>
                <a:cubicBezTo>
                  <a:pt x="134" y="182"/>
                  <a:pt x="137" y="182"/>
                  <a:pt x="139" y="181"/>
                </a:cubicBezTo>
                <a:cubicBezTo>
                  <a:pt x="144" y="180"/>
                  <a:pt x="148" y="178"/>
                  <a:pt x="151" y="175"/>
                </a:cubicBezTo>
                <a:cubicBezTo>
                  <a:pt x="153" y="173"/>
                  <a:pt x="154" y="170"/>
                  <a:pt x="157" y="169"/>
                </a:cubicBezTo>
                <a:cubicBezTo>
                  <a:pt x="160" y="167"/>
                  <a:pt x="163" y="166"/>
                  <a:pt x="167" y="166"/>
                </a:cubicBezTo>
                <a:cubicBezTo>
                  <a:pt x="168" y="166"/>
                  <a:pt x="170" y="165"/>
                  <a:pt x="172" y="165"/>
                </a:cubicBezTo>
                <a:cubicBezTo>
                  <a:pt x="173" y="165"/>
                  <a:pt x="175" y="165"/>
                  <a:pt x="176" y="163"/>
                </a:cubicBezTo>
                <a:cubicBezTo>
                  <a:pt x="177" y="163"/>
                  <a:pt x="177" y="162"/>
                  <a:pt x="177" y="161"/>
                </a:cubicBezTo>
                <a:cubicBezTo>
                  <a:pt x="176" y="159"/>
                  <a:pt x="174" y="160"/>
                  <a:pt x="173" y="158"/>
                </a:cubicBezTo>
                <a:cubicBezTo>
                  <a:pt x="173" y="157"/>
                  <a:pt x="173" y="156"/>
                  <a:pt x="173" y="155"/>
                </a:cubicBezTo>
                <a:cubicBezTo>
                  <a:pt x="175" y="153"/>
                  <a:pt x="179" y="155"/>
                  <a:pt x="179" y="152"/>
                </a:cubicBezTo>
                <a:cubicBezTo>
                  <a:pt x="179" y="150"/>
                  <a:pt x="177" y="151"/>
                  <a:pt x="175" y="151"/>
                </a:cubicBezTo>
                <a:cubicBezTo>
                  <a:pt x="173" y="151"/>
                  <a:pt x="171" y="152"/>
                  <a:pt x="169" y="153"/>
                </a:cubicBezTo>
                <a:cubicBezTo>
                  <a:pt x="168" y="154"/>
                  <a:pt x="165" y="154"/>
                  <a:pt x="164" y="153"/>
                </a:cubicBezTo>
                <a:cubicBezTo>
                  <a:pt x="163" y="152"/>
                  <a:pt x="163" y="152"/>
                  <a:pt x="162" y="152"/>
                </a:cubicBezTo>
                <a:cubicBezTo>
                  <a:pt x="161" y="153"/>
                  <a:pt x="160" y="152"/>
                  <a:pt x="159" y="153"/>
                </a:cubicBezTo>
                <a:cubicBezTo>
                  <a:pt x="157" y="153"/>
                  <a:pt x="155" y="152"/>
                  <a:pt x="154" y="151"/>
                </a:cubicBezTo>
                <a:cubicBezTo>
                  <a:pt x="153" y="151"/>
                  <a:pt x="152" y="150"/>
                  <a:pt x="152" y="150"/>
                </a:cubicBezTo>
                <a:cubicBezTo>
                  <a:pt x="151" y="151"/>
                  <a:pt x="150" y="150"/>
                  <a:pt x="149" y="151"/>
                </a:cubicBezTo>
                <a:cubicBezTo>
                  <a:pt x="147" y="152"/>
                  <a:pt x="145" y="152"/>
                  <a:pt x="142" y="152"/>
                </a:cubicBezTo>
                <a:cubicBezTo>
                  <a:pt x="141" y="152"/>
                  <a:pt x="139" y="151"/>
                  <a:pt x="137" y="151"/>
                </a:cubicBezTo>
                <a:cubicBezTo>
                  <a:pt x="136" y="150"/>
                  <a:pt x="135" y="149"/>
                  <a:pt x="134" y="147"/>
                </a:cubicBezTo>
                <a:cubicBezTo>
                  <a:pt x="134" y="146"/>
                  <a:pt x="133" y="147"/>
                  <a:pt x="132" y="147"/>
                </a:cubicBezTo>
                <a:cubicBezTo>
                  <a:pt x="130" y="147"/>
                  <a:pt x="127" y="148"/>
                  <a:pt x="124" y="146"/>
                </a:cubicBezTo>
                <a:cubicBezTo>
                  <a:pt x="123" y="145"/>
                  <a:pt x="123" y="143"/>
                  <a:pt x="124" y="142"/>
                </a:cubicBezTo>
                <a:cubicBezTo>
                  <a:pt x="126" y="140"/>
                  <a:pt x="128" y="139"/>
                  <a:pt x="130" y="137"/>
                </a:cubicBezTo>
                <a:cubicBezTo>
                  <a:pt x="132" y="137"/>
                  <a:pt x="135" y="136"/>
                  <a:pt x="137" y="136"/>
                </a:cubicBezTo>
                <a:cubicBezTo>
                  <a:pt x="139" y="136"/>
                  <a:pt x="141" y="134"/>
                  <a:pt x="143" y="134"/>
                </a:cubicBezTo>
                <a:cubicBezTo>
                  <a:pt x="144" y="131"/>
                  <a:pt x="147" y="131"/>
                  <a:pt x="149" y="130"/>
                </a:cubicBezTo>
                <a:cubicBezTo>
                  <a:pt x="151" y="130"/>
                  <a:pt x="152" y="131"/>
                  <a:pt x="154" y="131"/>
                </a:cubicBezTo>
                <a:cubicBezTo>
                  <a:pt x="155" y="128"/>
                  <a:pt x="158" y="128"/>
                  <a:pt x="161" y="127"/>
                </a:cubicBezTo>
                <a:cubicBezTo>
                  <a:pt x="163" y="128"/>
                  <a:pt x="165" y="128"/>
                  <a:pt x="167" y="129"/>
                </a:cubicBezTo>
                <a:cubicBezTo>
                  <a:pt x="169" y="130"/>
                  <a:pt x="170" y="131"/>
                  <a:pt x="171" y="131"/>
                </a:cubicBezTo>
                <a:cubicBezTo>
                  <a:pt x="174" y="132"/>
                  <a:pt x="174" y="132"/>
                  <a:pt x="174" y="132"/>
                </a:cubicBezTo>
                <a:cubicBezTo>
                  <a:pt x="175" y="131"/>
                  <a:pt x="176" y="131"/>
                  <a:pt x="177" y="130"/>
                </a:cubicBezTo>
                <a:cubicBezTo>
                  <a:pt x="177" y="128"/>
                  <a:pt x="174" y="128"/>
                  <a:pt x="173" y="127"/>
                </a:cubicBezTo>
                <a:cubicBezTo>
                  <a:pt x="172" y="126"/>
                  <a:pt x="172" y="125"/>
                  <a:pt x="172" y="124"/>
                </a:cubicBezTo>
                <a:cubicBezTo>
                  <a:pt x="174" y="122"/>
                  <a:pt x="177" y="122"/>
                  <a:pt x="178" y="120"/>
                </a:cubicBezTo>
                <a:cubicBezTo>
                  <a:pt x="178" y="120"/>
                  <a:pt x="178" y="119"/>
                  <a:pt x="178" y="119"/>
                </a:cubicBezTo>
                <a:cubicBezTo>
                  <a:pt x="176" y="116"/>
                  <a:pt x="172" y="117"/>
                  <a:pt x="170" y="117"/>
                </a:cubicBezTo>
                <a:cubicBezTo>
                  <a:pt x="169" y="118"/>
                  <a:pt x="170" y="118"/>
                  <a:pt x="169" y="118"/>
                </a:cubicBezTo>
                <a:cubicBezTo>
                  <a:pt x="165" y="119"/>
                  <a:pt x="162" y="120"/>
                  <a:pt x="159" y="119"/>
                </a:cubicBezTo>
                <a:cubicBezTo>
                  <a:pt x="156" y="119"/>
                  <a:pt x="153" y="118"/>
                  <a:pt x="151" y="116"/>
                </a:cubicBezTo>
                <a:cubicBezTo>
                  <a:pt x="150" y="115"/>
                  <a:pt x="150" y="113"/>
                  <a:pt x="150" y="112"/>
                </a:cubicBezTo>
                <a:cubicBezTo>
                  <a:pt x="152" y="109"/>
                  <a:pt x="155" y="108"/>
                  <a:pt x="158" y="107"/>
                </a:cubicBezTo>
                <a:cubicBezTo>
                  <a:pt x="160" y="107"/>
                  <a:pt x="162" y="107"/>
                  <a:pt x="163" y="107"/>
                </a:cubicBezTo>
                <a:cubicBezTo>
                  <a:pt x="166" y="107"/>
                  <a:pt x="168" y="107"/>
                  <a:pt x="170" y="107"/>
                </a:cubicBezTo>
                <a:cubicBezTo>
                  <a:pt x="171" y="106"/>
                  <a:pt x="173" y="106"/>
                  <a:pt x="173" y="105"/>
                </a:cubicBezTo>
                <a:cubicBezTo>
                  <a:pt x="172" y="104"/>
                  <a:pt x="171" y="104"/>
                  <a:pt x="170" y="104"/>
                </a:cubicBezTo>
                <a:cubicBezTo>
                  <a:pt x="163" y="103"/>
                  <a:pt x="163" y="103"/>
                  <a:pt x="163" y="103"/>
                </a:cubicBezTo>
                <a:cubicBezTo>
                  <a:pt x="162" y="102"/>
                  <a:pt x="160" y="103"/>
                  <a:pt x="159" y="101"/>
                </a:cubicBezTo>
                <a:cubicBezTo>
                  <a:pt x="158" y="102"/>
                  <a:pt x="157" y="101"/>
                  <a:pt x="157" y="100"/>
                </a:cubicBezTo>
                <a:cubicBezTo>
                  <a:pt x="157" y="99"/>
                  <a:pt x="155" y="99"/>
                  <a:pt x="157" y="98"/>
                </a:cubicBezTo>
                <a:cubicBezTo>
                  <a:pt x="157" y="97"/>
                  <a:pt x="160" y="96"/>
                  <a:pt x="159" y="95"/>
                </a:cubicBezTo>
                <a:cubicBezTo>
                  <a:pt x="156" y="93"/>
                  <a:pt x="152" y="94"/>
                  <a:pt x="149" y="95"/>
                </a:cubicBezTo>
                <a:cubicBezTo>
                  <a:pt x="145" y="95"/>
                  <a:pt x="142" y="94"/>
                  <a:pt x="139" y="94"/>
                </a:cubicBezTo>
                <a:cubicBezTo>
                  <a:pt x="137" y="94"/>
                  <a:pt x="137" y="92"/>
                  <a:pt x="135" y="93"/>
                </a:cubicBezTo>
                <a:cubicBezTo>
                  <a:pt x="135" y="92"/>
                  <a:pt x="135" y="92"/>
                  <a:pt x="134" y="93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0" y="97"/>
                  <a:pt x="127" y="97"/>
                  <a:pt x="124" y="97"/>
                </a:cubicBezTo>
                <a:cubicBezTo>
                  <a:pt x="122" y="97"/>
                  <a:pt x="120" y="96"/>
                  <a:pt x="119" y="95"/>
                </a:cubicBezTo>
                <a:cubicBezTo>
                  <a:pt x="118" y="93"/>
                  <a:pt x="119" y="91"/>
                  <a:pt x="120" y="89"/>
                </a:cubicBezTo>
                <a:cubicBezTo>
                  <a:pt x="120" y="88"/>
                  <a:pt x="119" y="88"/>
                  <a:pt x="118" y="88"/>
                </a:cubicBezTo>
                <a:cubicBezTo>
                  <a:pt x="115" y="87"/>
                  <a:pt x="115" y="91"/>
                  <a:pt x="112" y="92"/>
                </a:cubicBezTo>
                <a:cubicBezTo>
                  <a:pt x="113" y="93"/>
                  <a:pt x="113" y="93"/>
                  <a:pt x="114" y="94"/>
                </a:cubicBezTo>
                <a:cubicBezTo>
                  <a:pt x="115" y="96"/>
                  <a:pt x="115" y="98"/>
                  <a:pt x="115" y="100"/>
                </a:cubicBezTo>
                <a:cubicBezTo>
                  <a:pt x="113" y="102"/>
                  <a:pt x="113" y="102"/>
                  <a:pt x="113" y="102"/>
                </a:cubicBezTo>
                <a:cubicBezTo>
                  <a:pt x="112" y="103"/>
                  <a:pt x="111" y="104"/>
                  <a:pt x="110" y="105"/>
                </a:cubicBezTo>
                <a:cubicBezTo>
                  <a:pt x="104" y="107"/>
                  <a:pt x="98" y="106"/>
                  <a:pt x="92" y="105"/>
                </a:cubicBezTo>
                <a:cubicBezTo>
                  <a:pt x="91" y="105"/>
                  <a:pt x="90" y="106"/>
                  <a:pt x="90" y="107"/>
                </a:cubicBezTo>
                <a:cubicBezTo>
                  <a:pt x="91" y="108"/>
                  <a:pt x="94" y="110"/>
                  <a:pt x="93" y="113"/>
                </a:cubicBezTo>
                <a:cubicBezTo>
                  <a:pt x="93" y="114"/>
                  <a:pt x="93" y="114"/>
                  <a:pt x="93" y="115"/>
                </a:cubicBezTo>
                <a:cubicBezTo>
                  <a:pt x="91" y="117"/>
                  <a:pt x="89" y="119"/>
                  <a:pt x="86" y="119"/>
                </a:cubicBezTo>
                <a:cubicBezTo>
                  <a:pt x="86" y="120"/>
                  <a:pt x="86" y="121"/>
                  <a:pt x="85" y="121"/>
                </a:cubicBezTo>
                <a:cubicBezTo>
                  <a:pt x="83" y="124"/>
                  <a:pt x="80" y="125"/>
                  <a:pt x="77" y="125"/>
                </a:cubicBezTo>
                <a:cubicBezTo>
                  <a:pt x="74" y="125"/>
                  <a:pt x="72" y="125"/>
                  <a:pt x="70" y="124"/>
                </a:cubicBezTo>
                <a:cubicBezTo>
                  <a:pt x="69" y="124"/>
                  <a:pt x="68" y="125"/>
                  <a:pt x="67" y="125"/>
                </a:cubicBezTo>
                <a:cubicBezTo>
                  <a:pt x="64" y="126"/>
                  <a:pt x="61" y="127"/>
                  <a:pt x="58" y="126"/>
                </a:cubicBezTo>
                <a:cubicBezTo>
                  <a:pt x="55" y="126"/>
                  <a:pt x="52" y="125"/>
                  <a:pt x="50" y="124"/>
                </a:cubicBezTo>
                <a:cubicBezTo>
                  <a:pt x="49" y="124"/>
                  <a:pt x="47" y="123"/>
                  <a:pt x="46" y="123"/>
                </a:cubicBezTo>
                <a:cubicBezTo>
                  <a:pt x="43" y="124"/>
                  <a:pt x="40" y="122"/>
                  <a:pt x="37" y="122"/>
                </a:cubicBezTo>
                <a:cubicBezTo>
                  <a:pt x="36" y="121"/>
                  <a:pt x="34" y="121"/>
                  <a:pt x="34" y="120"/>
                </a:cubicBezTo>
                <a:cubicBezTo>
                  <a:pt x="33" y="118"/>
                  <a:pt x="33" y="117"/>
                  <a:pt x="34" y="115"/>
                </a:cubicBezTo>
                <a:cubicBezTo>
                  <a:pt x="35" y="114"/>
                  <a:pt x="37" y="112"/>
                  <a:pt x="39" y="113"/>
                </a:cubicBezTo>
                <a:cubicBezTo>
                  <a:pt x="40" y="111"/>
                  <a:pt x="41" y="110"/>
                  <a:pt x="43" y="110"/>
                </a:cubicBezTo>
                <a:cubicBezTo>
                  <a:pt x="45" y="110"/>
                  <a:pt x="47" y="109"/>
                  <a:pt x="49" y="107"/>
                </a:cubicBezTo>
                <a:cubicBezTo>
                  <a:pt x="49" y="106"/>
                  <a:pt x="49" y="105"/>
                  <a:pt x="48" y="104"/>
                </a:cubicBezTo>
                <a:cubicBezTo>
                  <a:pt x="47" y="102"/>
                  <a:pt x="45" y="102"/>
                  <a:pt x="42" y="102"/>
                </a:cubicBezTo>
                <a:cubicBezTo>
                  <a:pt x="41" y="103"/>
                  <a:pt x="38" y="104"/>
                  <a:pt x="36" y="103"/>
                </a:cubicBezTo>
                <a:cubicBezTo>
                  <a:pt x="36" y="103"/>
                  <a:pt x="36" y="103"/>
                  <a:pt x="36" y="103"/>
                </a:cubicBezTo>
                <a:cubicBezTo>
                  <a:pt x="34" y="104"/>
                  <a:pt x="33" y="104"/>
                  <a:pt x="31" y="104"/>
                </a:cubicBezTo>
                <a:cubicBezTo>
                  <a:pt x="30" y="103"/>
                  <a:pt x="29" y="103"/>
                  <a:pt x="28" y="102"/>
                </a:cubicBezTo>
                <a:cubicBezTo>
                  <a:pt x="26" y="103"/>
                  <a:pt x="25" y="103"/>
                  <a:pt x="23" y="104"/>
                </a:cubicBezTo>
                <a:cubicBezTo>
                  <a:pt x="22" y="106"/>
                  <a:pt x="19" y="109"/>
                  <a:pt x="16" y="109"/>
                </a:cubicBezTo>
                <a:cubicBezTo>
                  <a:pt x="14" y="109"/>
                  <a:pt x="11" y="109"/>
                  <a:pt x="9" y="107"/>
                </a:cubicBezTo>
                <a:cubicBezTo>
                  <a:pt x="9" y="106"/>
                  <a:pt x="7" y="107"/>
                  <a:pt x="6" y="107"/>
                </a:cubicBezTo>
                <a:cubicBezTo>
                  <a:pt x="5" y="107"/>
                  <a:pt x="4" y="106"/>
                  <a:pt x="3" y="106"/>
                </a:cubicBezTo>
                <a:cubicBezTo>
                  <a:pt x="2" y="105"/>
                  <a:pt x="1" y="105"/>
                  <a:pt x="1" y="104"/>
                </a:cubicBezTo>
                <a:cubicBezTo>
                  <a:pt x="0" y="102"/>
                  <a:pt x="1" y="100"/>
                  <a:pt x="2" y="98"/>
                </a:cubicBezTo>
                <a:cubicBezTo>
                  <a:pt x="3" y="97"/>
                  <a:pt x="4" y="96"/>
                  <a:pt x="5" y="95"/>
                </a:cubicBezTo>
                <a:cubicBezTo>
                  <a:pt x="6" y="92"/>
                  <a:pt x="7" y="89"/>
                  <a:pt x="9" y="87"/>
                </a:cubicBezTo>
                <a:cubicBezTo>
                  <a:pt x="11" y="86"/>
                  <a:pt x="13" y="84"/>
                  <a:pt x="15" y="84"/>
                </a:cubicBezTo>
                <a:cubicBezTo>
                  <a:pt x="16" y="83"/>
                  <a:pt x="17" y="84"/>
                  <a:pt x="18" y="83"/>
                </a:cubicBezTo>
                <a:cubicBezTo>
                  <a:pt x="20" y="84"/>
                  <a:pt x="22" y="83"/>
                  <a:pt x="23" y="85"/>
                </a:cubicBezTo>
                <a:cubicBezTo>
                  <a:pt x="24" y="85"/>
                  <a:pt x="24" y="83"/>
                  <a:pt x="25" y="83"/>
                </a:cubicBezTo>
                <a:cubicBezTo>
                  <a:pt x="26" y="81"/>
                  <a:pt x="28" y="81"/>
                  <a:pt x="29" y="81"/>
                </a:cubicBezTo>
                <a:cubicBezTo>
                  <a:pt x="31" y="79"/>
                  <a:pt x="33" y="79"/>
                  <a:pt x="35" y="78"/>
                </a:cubicBezTo>
                <a:cubicBezTo>
                  <a:pt x="36" y="78"/>
                  <a:pt x="37" y="78"/>
                  <a:pt x="38" y="78"/>
                </a:cubicBezTo>
                <a:cubicBezTo>
                  <a:pt x="41" y="78"/>
                  <a:pt x="41" y="78"/>
                  <a:pt x="41" y="78"/>
                </a:cubicBezTo>
                <a:cubicBezTo>
                  <a:pt x="42" y="77"/>
                  <a:pt x="42" y="76"/>
                  <a:pt x="44" y="75"/>
                </a:cubicBezTo>
                <a:cubicBezTo>
                  <a:pt x="47" y="73"/>
                  <a:pt x="51" y="71"/>
                  <a:pt x="55" y="70"/>
                </a:cubicBezTo>
                <a:cubicBezTo>
                  <a:pt x="59" y="69"/>
                  <a:pt x="63" y="70"/>
                  <a:pt x="67" y="70"/>
                </a:cubicBezTo>
                <a:cubicBezTo>
                  <a:pt x="71" y="70"/>
                  <a:pt x="73" y="72"/>
                  <a:pt x="76" y="74"/>
                </a:cubicBezTo>
                <a:cubicBezTo>
                  <a:pt x="79" y="73"/>
                  <a:pt x="82" y="71"/>
                  <a:pt x="85" y="72"/>
                </a:cubicBezTo>
                <a:cubicBezTo>
                  <a:pt x="87" y="73"/>
                  <a:pt x="89" y="75"/>
                  <a:pt x="90" y="78"/>
                </a:cubicBezTo>
                <a:cubicBezTo>
                  <a:pt x="90" y="80"/>
                  <a:pt x="89" y="81"/>
                  <a:pt x="87" y="83"/>
                </a:cubicBezTo>
                <a:cubicBezTo>
                  <a:pt x="85" y="84"/>
                  <a:pt x="83" y="86"/>
                  <a:pt x="81" y="86"/>
                </a:cubicBezTo>
                <a:cubicBezTo>
                  <a:pt x="80" y="86"/>
                  <a:pt x="78" y="87"/>
                  <a:pt x="77" y="86"/>
                </a:cubicBezTo>
                <a:cubicBezTo>
                  <a:pt x="76" y="89"/>
                  <a:pt x="72" y="90"/>
                  <a:pt x="69" y="90"/>
                </a:cubicBezTo>
                <a:cubicBezTo>
                  <a:pt x="66" y="92"/>
                  <a:pt x="66" y="92"/>
                  <a:pt x="66" y="92"/>
                </a:cubicBezTo>
                <a:cubicBezTo>
                  <a:pt x="63" y="94"/>
                  <a:pt x="60" y="96"/>
                  <a:pt x="56" y="95"/>
                </a:cubicBezTo>
                <a:cubicBezTo>
                  <a:pt x="55" y="95"/>
                  <a:pt x="54" y="94"/>
                  <a:pt x="54" y="93"/>
                </a:cubicBezTo>
                <a:cubicBezTo>
                  <a:pt x="54" y="93"/>
                  <a:pt x="54" y="93"/>
                  <a:pt x="54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94"/>
                  <a:pt x="52" y="96"/>
                  <a:pt x="53" y="97"/>
                </a:cubicBezTo>
                <a:cubicBezTo>
                  <a:pt x="54" y="99"/>
                  <a:pt x="57" y="98"/>
                  <a:pt x="59" y="99"/>
                </a:cubicBezTo>
                <a:cubicBezTo>
                  <a:pt x="62" y="99"/>
                  <a:pt x="64" y="97"/>
                  <a:pt x="66" y="97"/>
                </a:cubicBezTo>
                <a:cubicBezTo>
                  <a:pt x="72" y="97"/>
                  <a:pt x="77" y="98"/>
                  <a:pt x="81" y="100"/>
                </a:cubicBezTo>
                <a:cubicBezTo>
                  <a:pt x="84" y="95"/>
                  <a:pt x="90" y="96"/>
                  <a:pt x="95" y="96"/>
                </a:cubicBezTo>
                <a:cubicBezTo>
                  <a:pt x="96" y="96"/>
                  <a:pt x="97" y="95"/>
                  <a:pt x="98" y="94"/>
                </a:cubicBezTo>
                <a:cubicBezTo>
                  <a:pt x="98" y="93"/>
                  <a:pt x="97" y="93"/>
                  <a:pt x="96" y="92"/>
                </a:cubicBezTo>
                <a:cubicBezTo>
                  <a:pt x="95" y="90"/>
                  <a:pt x="94" y="89"/>
                  <a:pt x="95" y="87"/>
                </a:cubicBezTo>
                <a:cubicBezTo>
                  <a:pt x="96" y="84"/>
                  <a:pt x="99" y="82"/>
                  <a:pt x="102" y="81"/>
                </a:cubicBezTo>
                <a:cubicBezTo>
                  <a:pt x="104" y="81"/>
                  <a:pt x="105" y="81"/>
                  <a:pt x="106" y="81"/>
                </a:cubicBezTo>
                <a:cubicBezTo>
                  <a:pt x="107" y="81"/>
                  <a:pt x="107" y="80"/>
                  <a:pt x="107" y="80"/>
                </a:cubicBezTo>
                <a:cubicBezTo>
                  <a:pt x="109" y="78"/>
                  <a:pt x="111" y="78"/>
                  <a:pt x="113" y="77"/>
                </a:cubicBezTo>
                <a:cubicBezTo>
                  <a:pt x="112" y="76"/>
                  <a:pt x="111" y="76"/>
                  <a:pt x="110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5" y="72"/>
                  <a:pt x="103" y="73"/>
                  <a:pt x="102" y="70"/>
                </a:cubicBezTo>
                <a:cubicBezTo>
                  <a:pt x="101" y="69"/>
                  <a:pt x="101" y="68"/>
                  <a:pt x="102" y="68"/>
                </a:cubicBezTo>
                <a:cubicBezTo>
                  <a:pt x="103" y="66"/>
                  <a:pt x="105" y="65"/>
                  <a:pt x="107" y="65"/>
                </a:cubicBezTo>
                <a:cubicBezTo>
                  <a:pt x="108" y="65"/>
                  <a:pt x="109" y="65"/>
                  <a:pt x="110" y="65"/>
                </a:cubicBezTo>
                <a:cubicBezTo>
                  <a:pt x="111" y="63"/>
                  <a:pt x="112" y="61"/>
                  <a:pt x="113" y="60"/>
                </a:cubicBezTo>
                <a:cubicBezTo>
                  <a:pt x="117" y="59"/>
                  <a:pt x="121" y="59"/>
                  <a:pt x="124" y="61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9" y="60"/>
                  <a:pt x="134" y="62"/>
                  <a:pt x="138" y="62"/>
                </a:cubicBezTo>
                <a:cubicBezTo>
                  <a:pt x="140" y="62"/>
                  <a:pt x="141" y="60"/>
                  <a:pt x="143" y="59"/>
                </a:cubicBezTo>
                <a:cubicBezTo>
                  <a:pt x="143" y="58"/>
                  <a:pt x="143" y="57"/>
                  <a:pt x="143" y="56"/>
                </a:cubicBezTo>
                <a:cubicBezTo>
                  <a:pt x="141" y="55"/>
                  <a:pt x="139" y="54"/>
                  <a:pt x="137" y="54"/>
                </a:cubicBezTo>
                <a:cubicBezTo>
                  <a:pt x="134" y="55"/>
                  <a:pt x="131" y="57"/>
                  <a:pt x="128" y="58"/>
                </a:cubicBezTo>
                <a:cubicBezTo>
                  <a:pt x="124" y="58"/>
                  <a:pt x="120" y="59"/>
                  <a:pt x="116" y="57"/>
                </a:cubicBezTo>
                <a:cubicBezTo>
                  <a:pt x="116" y="56"/>
                  <a:pt x="116" y="55"/>
                  <a:pt x="115" y="55"/>
                </a:cubicBezTo>
                <a:cubicBezTo>
                  <a:pt x="113" y="55"/>
                  <a:pt x="111" y="54"/>
                  <a:pt x="110" y="53"/>
                </a:cubicBezTo>
                <a:cubicBezTo>
                  <a:pt x="109" y="51"/>
                  <a:pt x="110" y="49"/>
                  <a:pt x="110" y="47"/>
                </a:cubicBezTo>
                <a:cubicBezTo>
                  <a:pt x="112" y="44"/>
                  <a:pt x="116" y="43"/>
                  <a:pt x="119" y="44"/>
                </a:cubicBezTo>
                <a:cubicBezTo>
                  <a:pt x="121" y="42"/>
                  <a:pt x="122" y="40"/>
                  <a:pt x="125" y="39"/>
                </a:cubicBezTo>
                <a:cubicBezTo>
                  <a:pt x="127" y="38"/>
                  <a:pt x="131" y="38"/>
                  <a:pt x="133" y="40"/>
                </a:cubicBezTo>
                <a:cubicBezTo>
                  <a:pt x="134" y="39"/>
                  <a:pt x="134" y="40"/>
                  <a:pt x="135" y="40"/>
                </a:cubicBezTo>
                <a:cubicBezTo>
                  <a:pt x="136" y="39"/>
                  <a:pt x="139" y="38"/>
                  <a:pt x="139" y="36"/>
                </a:cubicBezTo>
                <a:cubicBezTo>
                  <a:pt x="140" y="34"/>
                  <a:pt x="139" y="32"/>
                  <a:pt x="138" y="31"/>
                </a:cubicBezTo>
                <a:cubicBezTo>
                  <a:pt x="136" y="30"/>
                  <a:pt x="133" y="30"/>
                  <a:pt x="131" y="31"/>
                </a:cubicBezTo>
                <a:cubicBezTo>
                  <a:pt x="129" y="33"/>
                  <a:pt x="125" y="34"/>
                  <a:pt x="122" y="33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9" y="33"/>
                  <a:pt x="118" y="33"/>
                  <a:pt x="117" y="34"/>
                </a:cubicBezTo>
                <a:cubicBezTo>
                  <a:pt x="115" y="34"/>
                  <a:pt x="112" y="33"/>
                  <a:pt x="110" y="31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104" y="30"/>
                  <a:pt x="104" y="30"/>
                  <a:pt x="104" y="30"/>
                </a:cubicBezTo>
                <a:cubicBezTo>
                  <a:pt x="102" y="32"/>
                  <a:pt x="98" y="32"/>
                  <a:pt x="95" y="31"/>
                </a:cubicBezTo>
                <a:cubicBezTo>
                  <a:pt x="93" y="30"/>
                  <a:pt x="90" y="28"/>
                  <a:pt x="90" y="25"/>
                </a:cubicBezTo>
                <a:cubicBezTo>
                  <a:pt x="90" y="24"/>
                  <a:pt x="90" y="22"/>
                  <a:pt x="92" y="21"/>
                </a:cubicBezTo>
                <a:cubicBezTo>
                  <a:pt x="93" y="19"/>
                  <a:pt x="95" y="19"/>
                  <a:pt x="97" y="19"/>
                </a:cubicBezTo>
                <a:cubicBezTo>
                  <a:pt x="98" y="16"/>
                  <a:pt x="101" y="14"/>
                  <a:pt x="104" y="14"/>
                </a:cubicBezTo>
                <a:cubicBezTo>
                  <a:pt x="106" y="13"/>
                  <a:pt x="108" y="14"/>
                  <a:pt x="109" y="15"/>
                </a:cubicBezTo>
                <a:cubicBezTo>
                  <a:pt x="110" y="15"/>
                  <a:pt x="111" y="14"/>
                  <a:pt x="112" y="13"/>
                </a:cubicBezTo>
                <a:cubicBezTo>
                  <a:pt x="115" y="12"/>
                  <a:pt x="118" y="12"/>
                  <a:pt x="121" y="13"/>
                </a:cubicBezTo>
                <a:cubicBezTo>
                  <a:pt x="122" y="14"/>
                  <a:pt x="122" y="15"/>
                  <a:pt x="123" y="16"/>
                </a:cubicBezTo>
                <a:cubicBezTo>
                  <a:pt x="124" y="15"/>
                  <a:pt x="125" y="15"/>
                  <a:pt x="126" y="14"/>
                </a:cubicBezTo>
                <a:cubicBezTo>
                  <a:pt x="126" y="13"/>
                  <a:pt x="125" y="13"/>
                  <a:pt x="124" y="12"/>
                </a:cubicBezTo>
                <a:cubicBezTo>
                  <a:pt x="124" y="10"/>
                  <a:pt x="124" y="8"/>
                  <a:pt x="125" y="7"/>
                </a:cubicBezTo>
                <a:cubicBezTo>
                  <a:pt x="126" y="5"/>
                  <a:pt x="128" y="5"/>
                  <a:pt x="130" y="6"/>
                </a:cubicBezTo>
                <a:cubicBezTo>
                  <a:pt x="132" y="4"/>
                  <a:pt x="132" y="2"/>
                  <a:pt x="135" y="2"/>
                </a:cubicBezTo>
                <a:cubicBezTo>
                  <a:pt x="136" y="2"/>
                  <a:pt x="137" y="3"/>
                  <a:pt x="139" y="3"/>
                </a:cubicBezTo>
                <a:cubicBezTo>
                  <a:pt x="141" y="1"/>
                  <a:pt x="144" y="0"/>
                  <a:pt x="148" y="1"/>
                </a:cubicBezTo>
                <a:cubicBezTo>
                  <a:pt x="149" y="2"/>
                  <a:pt x="150" y="2"/>
                  <a:pt x="151" y="3"/>
                </a:cubicBezTo>
                <a:close/>
                <a:moveTo>
                  <a:pt x="150" y="5"/>
                </a:moveTo>
                <a:cubicBezTo>
                  <a:pt x="150" y="5"/>
                  <a:pt x="150" y="6"/>
                  <a:pt x="150" y="7"/>
                </a:cubicBezTo>
                <a:cubicBezTo>
                  <a:pt x="150" y="7"/>
                  <a:pt x="151" y="7"/>
                  <a:pt x="151" y="7"/>
                </a:cubicBezTo>
                <a:cubicBezTo>
                  <a:pt x="151" y="6"/>
                  <a:pt x="152" y="6"/>
                  <a:pt x="152" y="6"/>
                </a:cubicBezTo>
                <a:cubicBezTo>
                  <a:pt x="152" y="6"/>
                  <a:pt x="153" y="7"/>
                  <a:pt x="153" y="7"/>
                </a:cubicBezTo>
                <a:cubicBezTo>
                  <a:pt x="153" y="8"/>
                  <a:pt x="152" y="9"/>
                  <a:pt x="153" y="10"/>
                </a:cubicBezTo>
                <a:cubicBezTo>
                  <a:pt x="154" y="9"/>
                  <a:pt x="155" y="10"/>
                  <a:pt x="155" y="11"/>
                </a:cubicBezTo>
                <a:cubicBezTo>
                  <a:pt x="155" y="12"/>
                  <a:pt x="155" y="14"/>
                  <a:pt x="154" y="15"/>
                </a:cubicBezTo>
                <a:cubicBezTo>
                  <a:pt x="154" y="16"/>
                  <a:pt x="153" y="16"/>
                  <a:pt x="152" y="17"/>
                </a:cubicBezTo>
                <a:cubicBezTo>
                  <a:pt x="151" y="17"/>
                  <a:pt x="150" y="17"/>
                  <a:pt x="150" y="16"/>
                </a:cubicBezTo>
                <a:cubicBezTo>
                  <a:pt x="149" y="16"/>
                  <a:pt x="149" y="15"/>
                  <a:pt x="148" y="16"/>
                </a:cubicBezTo>
                <a:cubicBezTo>
                  <a:pt x="148" y="17"/>
                  <a:pt x="148" y="18"/>
                  <a:pt x="147" y="18"/>
                </a:cubicBezTo>
                <a:cubicBezTo>
                  <a:pt x="145" y="21"/>
                  <a:pt x="141" y="21"/>
                  <a:pt x="138" y="20"/>
                </a:cubicBezTo>
                <a:cubicBezTo>
                  <a:pt x="137" y="19"/>
                  <a:pt x="136" y="18"/>
                  <a:pt x="136" y="17"/>
                </a:cubicBezTo>
                <a:cubicBezTo>
                  <a:pt x="135" y="16"/>
                  <a:pt x="136" y="14"/>
                  <a:pt x="137" y="13"/>
                </a:cubicBezTo>
                <a:cubicBezTo>
                  <a:pt x="139" y="13"/>
                  <a:pt x="140" y="12"/>
                  <a:pt x="142" y="12"/>
                </a:cubicBezTo>
                <a:cubicBezTo>
                  <a:pt x="142" y="12"/>
                  <a:pt x="144" y="13"/>
                  <a:pt x="144" y="14"/>
                </a:cubicBezTo>
                <a:cubicBezTo>
                  <a:pt x="145" y="16"/>
                  <a:pt x="141" y="16"/>
                  <a:pt x="143" y="17"/>
                </a:cubicBezTo>
                <a:cubicBezTo>
                  <a:pt x="144" y="17"/>
                  <a:pt x="145" y="16"/>
                  <a:pt x="145" y="15"/>
                </a:cubicBezTo>
                <a:cubicBezTo>
                  <a:pt x="146" y="14"/>
                  <a:pt x="145" y="13"/>
                  <a:pt x="145" y="12"/>
                </a:cubicBezTo>
                <a:cubicBezTo>
                  <a:pt x="143" y="11"/>
                  <a:pt x="141" y="10"/>
                  <a:pt x="139" y="11"/>
                </a:cubicBezTo>
                <a:cubicBezTo>
                  <a:pt x="137" y="11"/>
                  <a:pt x="135" y="13"/>
                  <a:pt x="134" y="16"/>
                </a:cubicBezTo>
                <a:cubicBezTo>
                  <a:pt x="134" y="17"/>
                  <a:pt x="134" y="18"/>
                  <a:pt x="135" y="20"/>
                </a:cubicBezTo>
                <a:cubicBezTo>
                  <a:pt x="137" y="22"/>
                  <a:pt x="140" y="22"/>
                  <a:pt x="143" y="22"/>
                </a:cubicBezTo>
                <a:cubicBezTo>
                  <a:pt x="145" y="21"/>
                  <a:pt x="148" y="20"/>
                  <a:pt x="149" y="18"/>
                </a:cubicBezTo>
                <a:cubicBezTo>
                  <a:pt x="151" y="18"/>
                  <a:pt x="153" y="18"/>
                  <a:pt x="155" y="16"/>
                </a:cubicBezTo>
                <a:cubicBezTo>
                  <a:pt x="156" y="14"/>
                  <a:pt x="158" y="13"/>
                  <a:pt x="161" y="12"/>
                </a:cubicBezTo>
                <a:cubicBezTo>
                  <a:pt x="163" y="12"/>
                  <a:pt x="165" y="12"/>
                  <a:pt x="167" y="13"/>
                </a:cubicBezTo>
                <a:cubicBezTo>
                  <a:pt x="167" y="14"/>
                  <a:pt x="169" y="15"/>
                  <a:pt x="169" y="17"/>
                </a:cubicBezTo>
                <a:cubicBezTo>
                  <a:pt x="170" y="17"/>
                  <a:pt x="170" y="16"/>
                  <a:pt x="171" y="16"/>
                </a:cubicBezTo>
                <a:cubicBezTo>
                  <a:pt x="174" y="15"/>
                  <a:pt x="179" y="13"/>
                  <a:pt x="182" y="16"/>
                </a:cubicBezTo>
                <a:cubicBezTo>
                  <a:pt x="183" y="17"/>
                  <a:pt x="183" y="18"/>
                  <a:pt x="183" y="19"/>
                </a:cubicBezTo>
                <a:cubicBezTo>
                  <a:pt x="183" y="19"/>
                  <a:pt x="182" y="21"/>
                  <a:pt x="183" y="21"/>
                </a:cubicBezTo>
                <a:cubicBezTo>
                  <a:pt x="187" y="19"/>
                  <a:pt x="191" y="19"/>
                  <a:pt x="195" y="21"/>
                </a:cubicBezTo>
                <a:cubicBezTo>
                  <a:pt x="196" y="22"/>
                  <a:pt x="197" y="24"/>
                  <a:pt x="197" y="25"/>
                </a:cubicBezTo>
                <a:cubicBezTo>
                  <a:pt x="197" y="27"/>
                  <a:pt x="196" y="29"/>
                  <a:pt x="194" y="30"/>
                </a:cubicBezTo>
                <a:cubicBezTo>
                  <a:pt x="192" y="31"/>
                  <a:pt x="190" y="31"/>
                  <a:pt x="188" y="31"/>
                </a:cubicBezTo>
                <a:cubicBezTo>
                  <a:pt x="187" y="31"/>
                  <a:pt x="188" y="32"/>
                  <a:pt x="188" y="33"/>
                </a:cubicBezTo>
                <a:cubicBezTo>
                  <a:pt x="186" y="35"/>
                  <a:pt x="183" y="34"/>
                  <a:pt x="181" y="35"/>
                </a:cubicBezTo>
                <a:cubicBezTo>
                  <a:pt x="180" y="35"/>
                  <a:pt x="179" y="34"/>
                  <a:pt x="178" y="34"/>
                </a:cubicBezTo>
                <a:cubicBezTo>
                  <a:pt x="178" y="33"/>
                  <a:pt x="177" y="33"/>
                  <a:pt x="177" y="33"/>
                </a:cubicBezTo>
                <a:cubicBezTo>
                  <a:pt x="175" y="34"/>
                  <a:pt x="174" y="35"/>
                  <a:pt x="172" y="35"/>
                </a:cubicBezTo>
                <a:cubicBezTo>
                  <a:pt x="170" y="35"/>
                  <a:pt x="168" y="36"/>
                  <a:pt x="167" y="34"/>
                </a:cubicBezTo>
                <a:cubicBezTo>
                  <a:pt x="168" y="33"/>
                  <a:pt x="169" y="32"/>
                  <a:pt x="169" y="30"/>
                </a:cubicBezTo>
                <a:cubicBezTo>
                  <a:pt x="171" y="29"/>
                  <a:pt x="173" y="28"/>
                  <a:pt x="174" y="26"/>
                </a:cubicBezTo>
                <a:cubicBezTo>
                  <a:pt x="174" y="25"/>
                  <a:pt x="175" y="23"/>
                  <a:pt x="174" y="22"/>
                </a:cubicBezTo>
                <a:cubicBezTo>
                  <a:pt x="172" y="21"/>
                  <a:pt x="170" y="20"/>
                  <a:pt x="168" y="20"/>
                </a:cubicBezTo>
                <a:cubicBezTo>
                  <a:pt x="167" y="21"/>
                  <a:pt x="165" y="22"/>
                  <a:pt x="165" y="23"/>
                </a:cubicBezTo>
                <a:cubicBezTo>
                  <a:pt x="165" y="24"/>
                  <a:pt x="165" y="24"/>
                  <a:pt x="165" y="24"/>
                </a:cubicBezTo>
                <a:cubicBezTo>
                  <a:pt x="166" y="24"/>
                  <a:pt x="166" y="23"/>
                  <a:pt x="166" y="23"/>
                </a:cubicBezTo>
                <a:cubicBezTo>
                  <a:pt x="167" y="22"/>
                  <a:pt x="169" y="21"/>
                  <a:pt x="171" y="21"/>
                </a:cubicBezTo>
                <a:cubicBezTo>
                  <a:pt x="172" y="22"/>
                  <a:pt x="173" y="23"/>
                  <a:pt x="173" y="24"/>
                </a:cubicBezTo>
                <a:cubicBezTo>
                  <a:pt x="173" y="25"/>
                  <a:pt x="173" y="25"/>
                  <a:pt x="173" y="26"/>
                </a:cubicBezTo>
                <a:cubicBezTo>
                  <a:pt x="172" y="28"/>
                  <a:pt x="170" y="29"/>
                  <a:pt x="168" y="28"/>
                </a:cubicBezTo>
                <a:cubicBezTo>
                  <a:pt x="166" y="29"/>
                  <a:pt x="168" y="31"/>
                  <a:pt x="167" y="32"/>
                </a:cubicBezTo>
                <a:cubicBezTo>
                  <a:pt x="166" y="34"/>
                  <a:pt x="164" y="35"/>
                  <a:pt x="162" y="35"/>
                </a:cubicBezTo>
                <a:cubicBezTo>
                  <a:pt x="160" y="35"/>
                  <a:pt x="159" y="35"/>
                  <a:pt x="158" y="34"/>
                </a:cubicBezTo>
                <a:cubicBezTo>
                  <a:pt x="158" y="33"/>
                  <a:pt x="158" y="33"/>
                  <a:pt x="157" y="33"/>
                </a:cubicBezTo>
                <a:cubicBezTo>
                  <a:pt x="156" y="33"/>
                  <a:pt x="156" y="34"/>
                  <a:pt x="155" y="34"/>
                </a:cubicBezTo>
                <a:cubicBezTo>
                  <a:pt x="153" y="34"/>
                  <a:pt x="151" y="34"/>
                  <a:pt x="150" y="34"/>
                </a:cubicBezTo>
                <a:cubicBezTo>
                  <a:pt x="149" y="32"/>
                  <a:pt x="148" y="31"/>
                  <a:pt x="149" y="30"/>
                </a:cubicBezTo>
                <a:cubicBezTo>
                  <a:pt x="149" y="28"/>
                  <a:pt x="151" y="27"/>
                  <a:pt x="152" y="26"/>
                </a:cubicBezTo>
                <a:cubicBezTo>
                  <a:pt x="154" y="26"/>
                  <a:pt x="155" y="26"/>
                  <a:pt x="156" y="27"/>
                </a:cubicBezTo>
                <a:cubicBezTo>
                  <a:pt x="156" y="28"/>
                  <a:pt x="156" y="30"/>
                  <a:pt x="155" y="30"/>
                </a:cubicBezTo>
                <a:cubicBezTo>
                  <a:pt x="154" y="32"/>
                  <a:pt x="151" y="29"/>
                  <a:pt x="152" y="31"/>
                </a:cubicBezTo>
                <a:cubicBezTo>
                  <a:pt x="153" y="32"/>
                  <a:pt x="154" y="33"/>
                  <a:pt x="155" y="32"/>
                </a:cubicBezTo>
                <a:cubicBezTo>
                  <a:pt x="157" y="31"/>
                  <a:pt x="157" y="29"/>
                  <a:pt x="157" y="28"/>
                </a:cubicBezTo>
                <a:cubicBezTo>
                  <a:pt x="157" y="27"/>
                  <a:pt x="156" y="25"/>
                  <a:pt x="155" y="25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50" y="25"/>
                  <a:pt x="148" y="27"/>
                  <a:pt x="147" y="29"/>
                </a:cubicBezTo>
                <a:cubicBezTo>
                  <a:pt x="147" y="31"/>
                  <a:pt x="148" y="33"/>
                  <a:pt x="149" y="35"/>
                </a:cubicBezTo>
                <a:cubicBezTo>
                  <a:pt x="151" y="35"/>
                  <a:pt x="152" y="36"/>
                  <a:pt x="154" y="35"/>
                </a:cubicBezTo>
                <a:cubicBezTo>
                  <a:pt x="154" y="36"/>
                  <a:pt x="154" y="36"/>
                  <a:pt x="154" y="36"/>
                </a:cubicBezTo>
                <a:cubicBezTo>
                  <a:pt x="153" y="38"/>
                  <a:pt x="149" y="40"/>
                  <a:pt x="146" y="40"/>
                </a:cubicBezTo>
                <a:cubicBezTo>
                  <a:pt x="146" y="40"/>
                  <a:pt x="146" y="40"/>
                  <a:pt x="145" y="40"/>
                </a:cubicBezTo>
                <a:cubicBezTo>
                  <a:pt x="144" y="42"/>
                  <a:pt x="143" y="43"/>
                  <a:pt x="143" y="45"/>
                </a:cubicBezTo>
                <a:cubicBezTo>
                  <a:pt x="143" y="46"/>
                  <a:pt x="144" y="47"/>
                  <a:pt x="145" y="48"/>
                </a:cubicBezTo>
                <a:cubicBezTo>
                  <a:pt x="148" y="49"/>
                  <a:pt x="151" y="48"/>
                  <a:pt x="154" y="47"/>
                </a:cubicBezTo>
                <a:cubicBezTo>
                  <a:pt x="158" y="47"/>
                  <a:pt x="162" y="46"/>
                  <a:pt x="165" y="47"/>
                </a:cubicBezTo>
                <a:cubicBezTo>
                  <a:pt x="166" y="48"/>
                  <a:pt x="167" y="49"/>
                  <a:pt x="168" y="50"/>
                </a:cubicBezTo>
                <a:cubicBezTo>
                  <a:pt x="169" y="50"/>
                  <a:pt x="169" y="49"/>
                  <a:pt x="170" y="48"/>
                </a:cubicBezTo>
                <a:cubicBezTo>
                  <a:pt x="172" y="47"/>
                  <a:pt x="174" y="48"/>
                  <a:pt x="176" y="48"/>
                </a:cubicBezTo>
                <a:cubicBezTo>
                  <a:pt x="177" y="48"/>
                  <a:pt x="178" y="49"/>
                  <a:pt x="178" y="51"/>
                </a:cubicBezTo>
                <a:cubicBezTo>
                  <a:pt x="179" y="53"/>
                  <a:pt x="178" y="56"/>
                  <a:pt x="175" y="57"/>
                </a:cubicBezTo>
                <a:cubicBezTo>
                  <a:pt x="174" y="58"/>
                  <a:pt x="173" y="59"/>
                  <a:pt x="172" y="59"/>
                </a:cubicBezTo>
                <a:cubicBezTo>
                  <a:pt x="171" y="60"/>
                  <a:pt x="169" y="58"/>
                  <a:pt x="169" y="60"/>
                </a:cubicBezTo>
                <a:cubicBezTo>
                  <a:pt x="169" y="61"/>
                  <a:pt x="169" y="62"/>
                  <a:pt x="169" y="62"/>
                </a:cubicBezTo>
                <a:cubicBezTo>
                  <a:pt x="166" y="64"/>
                  <a:pt x="163" y="66"/>
                  <a:pt x="159" y="65"/>
                </a:cubicBezTo>
                <a:cubicBezTo>
                  <a:pt x="159" y="64"/>
                  <a:pt x="158" y="64"/>
                  <a:pt x="158" y="63"/>
                </a:cubicBezTo>
                <a:cubicBezTo>
                  <a:pt x="158" y="62"/>
                  <a:pt x="158" y="61"/>
                  <a:pt x="157" y="61"/>
                </a:cubicBezTo>
                <a:cubicBezTo>
                  <a:pt x="156" y="62"/>
                  <a:pt x="155" y="61"/>
                  <a:pt x="154" y="61"/>
                </a:cubicBezTo>
                <a:cubicBezTo>
                  <a:pt x="154" y="60"/>
                  <a:pt x="153" y="60"/>
                  <a:pt x="153" y="59"/>
                </a:cubicBezTo>
                <a:cubicBezTo>
                  <a:pt x="153" y="57"/>
                  <a:pt x="153" y="54"/>
                  <a:pt x="155" y="53"/>
                </a:cubicBezTo>
                <a:cubicBezTo>
                  <a:pt x="157" y="53"/>
                  <a:pt x="160" y="52"/>
                  <a:pt x="161" y="54"/>
                </a:cubicBezTo>
                <a:cubicBezTo>
                  <a:pt x="162" y="55"/>
                  <a:pt x="161" y="56"/>
                  <a:pt x="161" y="57"/>
                </a:cubicBezTo>
                <a:cubicBezTo>
                  <a:pt x="161" y="58"/>
                  <a:pt x="160" y="58"/>
                  <a:pt x="159" y="58"/>
                </a:cubicBezTo>
                <a:cubicBezTo>
                  <a:pt x="159" y="58"/>
                  <a:pt x="158" y="58"/>
                  <a:pt x="157" y="58"/>
                </a:cubicBezTo>
                <a:cubicBezTo>
                  <a:pt x="157" y="57"/>
                  <a:pt x="157" y="57"/>
                  <a:pt x="157" y="57"/>
                </a:cubicBezTo>
                <a:cubicBezTo>
                  <a:pt x="156" y="56"/>
                  <a:pt x="156" y="57"/>
                  <a:pt x="156" y="57"/>
                </a:cubicBezTo>
                <a:cubicBezTo>
                  <a:pt x="156" y="58"/>
                  <a:pt x="157" y="59"/>
                  <a:pt x="157" y="59"/>
                </a:cubicBezTo>
                <a:cubicBezTo>
                  <a:pt x="159" y="60"/>
                  <a:pt x="161" y="59"/>
                  <a:pt x="162" y="58"/>
                </a:cubicBezTo>
                <a:cubicBezTo>
                  <a:pt x="163" y="57"/>
                  <a:pt x="163" y="55"/>
                  <a:pt x="162" y="53"/>
                </a:cubicBezTo>
                <a:cubicBezTo>
                  <a:pt x="161" y="52"/>
                  <a:pt x="159" y="51"/>
                  <a:pt x="156" y="52"/>
                </a:cubicBezTo>
                <a:cubicBezTo>
                  <a:pt x="154" y="52"/>
                  <a:pt x="152" y="54"/>
                  <a:pt x="152" y="57"/>
                </a:cubicBezTo>
                <a:cubicBezTo>
                  <a:pt x="151" y="59"/>
                  <a:pt x="152" y="61"/>
                  <a:pt x="153" y="62"/>
                </a:cubicBezTo>
                <a:cubicBezTo>
                  <a:pt x="154" y="62"/>
                  <a:pt x="154" y="62"/>
                  <a:pt x="154" y="62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50" y="64"/>
                  <a:pt x="146" y="65"/>
                  <a:pt x="145" y="68"/>
                </a:cubicBezTo>
                <a:cubicBezTo>
                  <a:pt x="144" y="69"/>
                  <a:pt x="145" y="69"/>
                  <a:pt x="145" y="69"/>
                </a:cubicBezTo>
                <a:cubicBezTo>
                  <a:pt x="146" y="69"/>
                  <a:pt x="146" y="70"/>
                  <a:pt x="147" y="70"/>
                </a:cubicBezTo>
                <a:cubicBezTo>
                  <a:pt x="147" y="71"/>
                  <a:pt x="148" y="71"/>
                  <a:pt x="149" y="71"/>
                </a:cubicBezTo>
                <a:cubicBezTo>
                  <a:pt x="153" y="71"/>
                  <a:pt x="156" y="71"/>
                  <a:pt x="160" y="72"/>
                </a:cubicBezTo>
                <a:cubicBezTo>
                  <a:pt x="161" y="72"/>
                  <a:pt x="161" y="73"/>
                  <a:pt x="161" y="75"/>
                </a:cubicBezTo>
                <a:cubicBezTo>
                  <a:pt x="161" y="76"/>
                  <a:pt x="159" y="77"/>
                  <a:pt x="157" y="78"/>
                </a:cubicBezTo>
                <a:cubicBezTo>
                  <a:pt x="156" y="78"/>
                  <a:pt x="154" y="77"/>
                  <a:pt x="153" y="77"/>
                </a:cubicBezTo>
                <a:cubicBezTo>
                  <a:pt x="151" y="79"/>
                  <a:pt x="149" y="81"/>
                  <a:pt x="146" y="83"/>
                </a:cubicBezTo>
                <a:cubicBezTo>
                  <a:pt x="145" y="83"/>
                  <a:pt x="144" y="83"/>
                  <a:pt x="143" y="84"/>
                </a:cubicBezTo>
                <a:cubicBezTo>
                  <a:pt x="142" y="85"/>
                  <a:pt x="144" y="84"/>
                  <a:pt x="144" y="85"/>
                </a:cubicBezTo>
                <a:cubicBezTo>
                  <a:pt x="146" y="86"/>
                  <a:pt x="147" y="87"/>
                  <a:pt x="149" y="88"/>
                </a:cubicBezTo>
                <a:cubicBezTo>
                  <a:pt x="152" y="88"/>
                  <a:pt x="155" y="88"/>
                  <a:pt x="158" y="88"/>
                </a:cubicBezTo>
                <a:cubicBezTo>
                  <a:pt x="159" y="88"/>
                  <a:pt x="160" y="87"/>
                  <a:pt x="161" y="87"/>
                </a:cubicBezTo>
                <a:cubicBezTo>
                  <a:pt x="163" y="87"/>
                  <a:pt x="166" y="88"/>
                  <a:pt x="169" y="90"/>
                </a:cubicBezTo>
                <a:cubicBezTo>
                  <a:pt x="169" y="90"/>
                  <a:pt x="170" y="91"/>
                  <a:pt x="170" y="92"/>
                </a:cubicBezTo>
                <a:cubicBezTo>
                  <a:pt x="169" y="93"/>
                  <a:pt x="167" y="94"/>
                  <a:pt x="168" y="95"/>
                </a:cubicBezTo>
                <a:cubicBezTo>
                  <a:pt x="169" y="96"/>
                  <a:pt x="170" y="96"/>
                  <a:pt x="171" y="96"/>
                </a:cubicBezTo>
                <a:cubicBezTo>
                  <a:pt x="174" y="96"/>
                  <a:pt x="176" y="96"/>
                  <a:pt x="179" y="96"/>
                </a:cubicBezTo>
                <a:cubicBezTo>
                  <a:pt x="181" y="96"/>
                  <a:pt x="182" y="95"/>
                  <a:pt x="184" y="95"/>
                </a:cubicBezTo>
                <a:cubicBezTo>
                  <a:pt x="188" y="95"/>
                  <a:pt x="192" y="95"/>
                  <a:pt x="195" y="96"/>
                </a:cubicBezTo>
                <a:cubicBezTo>
                  <a:pt x="197" y="96"/>
                  <a:pt x="197" y="98"/>
                  <a:pt x="198" y="97"/>
                </a:cubicBezTo>
                <a:cubicBezTo>
                  <a:pt x="200" y="95"/>
                  <a:pt x="204" y="95"/>
                  <a:pt x="207" y="96"/>
                </a:cubicBezTo>
                <a:cubicBezTo>
                  <a:pt x="208" y="97"/>
                  <a:pt x="209" y="98"/>
                  <a:pt x="210" y="99"/>
                </a:cubicBezTo>
                <a:cubicBezTo>
                  <a:pt x="211" y="100"/>
                  <a:pt x="212" y="98"/>
                  <a:pt x="213" y="99"/>
                </a:cubicBezTo>
                <a:cubicBezTo>
                  <a:pt x="215" y="99"/>
                  <a:pt x="217" y="100"/>
                  <a:pt x="218" y="102"/>
                </a:cubicBezTo>
                <a:cubicBezTo>
                  <a:pt x="218" y="103"/>
                  <a:pt x="218" y="103"/>
                  <a:pt x="218" y="104"/>
                </a:cubicBezTo>
                <a:cubicBezTo>
                  <a:pt x="218" y="105"/>
                  <a:pt x="217" y="105"/>
                  <a:pt x="217" y="106"/>
                </a:cubicBezTo>
                <a:cubicBezTo>
                  <a:pt x="218" y="106"/>
                  <a:pt x="219" y="105"/>
                  <a:pt x="220" y="105"/>
                </a:cubicBezTo>
                <a:cubicBezTo>
                  <a:pt x="222" y="105"/>
                  <a:pt x="223" y="106"/>
                  <a:pt x="225" y="107"/>
                </a:cubicBezTo>
                <a:cubicBezTo>
                  <a:pt x="226" y="108"/>
                  <a:pt x="226" y="109"/>
                  <a:pt x="226" y="110"/>
                </a:cubicBezTo>
                <a:cubicBezTo>
                  <a:pt x="224" y="113"/>
                  <a:pt x="221" y="115"/>
                  <a:pt x="217" y="115"/>
                </a:cubicBezTo>
                <a:cubicBezTo>
                  <a:pt x="216" y="114"/>
                  <a:pt x="216" y="114"/>
                  <a:pt x="215" y="115"/>
                </a:cubicBezTo>
                <a:cubicBezTo>
                  <a:pt x="214" y="116"/>
                  <a:pt x="212" y="116"/>
                  <a:pt x="211" y="117"/>
                </a:cubicBezTo>
                <a:cubicBezTo>
                  <a:pt x="209" y="116"/>
                  <a:pt x="207" y="117"/>
                  <a:pt x="205" y="115"/>
                </a:cubicBezTo>
                <a:cubicBezTo>
                  <a:pt x="205" y="115"/>
                  <a:pt x="204" y="115"/>
                  <a:pt x="203" y="115"/>
                </a:cubicBezTo>
                <a:cubicBezTo>
                  <a:pt x="201" y="118"/>
                  <a:pt x="197" y="118"/>
                  <a:pt x="193" y="117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89" y="115"/>
                  <a:pt x="186" y="114"/>
                  <a:pt x="183" y="114"/>
                </a:cubicBezTo>
                <a:cubicBezTo>
                  <a:pt x="182" y="114"/>
                  <a:pt x="181" y="114"/>
                  <a:pt x="181" y="113"/>
                </a:cubicBezTo>
                <a:cubicBezTo>
                  <a:pt x="181" y="111"/>
                  <a:pt x="184" y="113"/>
                  <a:pt x="183" y="111"/>
                </a:cubicBezTo>
                <a:cubicBezTo>
                  <a:pt x="183" y="110"/>
                  <a:pt x="181" y="109"/>
                  <a:pt x="181" y="107"/>
                </a:cubicBezTo>
                <a:cubicBezTo>
                  <a:pt x="180" y="106"/>
                  <a:pt x="181" y="105"/>
                  <a:pt x="182" y="103"/>
                </a:cubicBezTo>
                <a:cubicBezTo>
                  <a:pt x="183" y="102"/>
                  <a:pt x="184" y="102"/>
                  <a:pt x="186" y="102"/>
                </a:cubicBezTo>
                <a:cubicBezTo>
                  <a:pt x="188" y="102"/>
                  <a:pt x="190" y="102"/>
                  <a:pt x="191" y="103"/>
                </a:cubicBezTo>
                <a:cubicBezTo>
                  <a:pt x="192" y="103"/>
                  <a:pt x="192" y="104"/>
                  <a:pt x="193" y="104"/>
                </a:cubicBezTo>
                <a:cubicBezTo>
                  <a:pt x="196" y="103"/>
                  <a:pt x="196" y="103"/>
                  <a:pt x="196" y="103"/>
                </a:cubicBezTo>
                <a:cubicBezTo>
                  <a:pt x="198" y="103"/>
                  <a:pt x="200" y="103"/>
                  <a:pt x="202" y="103"/>
                </a:cubicBezTo>
                <a:cubicBezTo>
                  <a:pt x="202" y="104"/>
                  <a:pt x="204" y="104"/>
                  <a:pt x="204" y="105"/>
                </a:cubicBezTo>
                <a:cubicBezTo>
                  <a:pt x="203" y="107"/>
                  <a:pt x="201" y="109"/>
                  <a:pt x="199" y="109"/>
                </a:cubicBezTo>
                <a:cubicBezTo>
                  <a:pt x="198" y="110"/>
                  <a:pt x="196" y="109"/>
                  <a:pt x="195" y="109"/>
                </a:cubicBezTo>
                <a:cubicBezTo>
                  <a:pt x="195" y="108"/>
                  <a:pt x="195" y="107"/>
                  <a:pt x="196" y="107"/>
                </a:cubicBezTo>
                <a:cubicBezTo>
                  <a:pt x="196" y="107"/>
                  <a:pt x="197" y="108"/>
                  <a:pt x="197" y="107"/>
                </a:cubicBezTo>
                <a:cubicBezTo>
                  <a:pt x="198" y="107"/>
                  <a:pt x="198" y="107"/>
                  <a:pt x="197" y="107"/>
                </a:cubicBezTo>
                <a:cubicBezTo>
                  <a:pt x="197" y="106"/>
                  <a:pt x="195" y="106"/>
                  <a:pt x="194" y="107"/>
                </a:cubicBezTo>
                <a:cubicBezTo>
                  <a:pt x="194" y="107"/>
                  <a:pt x="193" y="108"/>
                  <a:pt x="193" y="108"/>
                </a:cubicBezTo>
                <a:cubicBezTo>
                  <a:pt x="194" y="111"/>
                  <a:pt x="196" y="110"/>
                  <a:pt x="198" y="111"/>
                </a:cubicBezTo>
                <a:cubicBezTo>
                  <a:pt x="201" y="110"/>
                  <a:pt x="204" y="109"/>
                  <a:pt x="205" y="106"/>
                </a:cubicBezTo>
                <a:cubicBezTo>
                  <a:pt x="205" y="105"/>
                  <a:pt x="205" y="105"/>
                  <a:pt x="205" y="104"/>
                </a:cubicBezTo>
                <a:cubicBezTo>
                  <a:pt x="203" y="102"/>
                  <a:pt x="201" y="102"/>
                  <a:pt x="199" y="101"/>
                </a:cubicBezTo>
                <a:cubicBezTo>
                  <a:pt x="197" y="101"/>
                  <a:pt x="195" y="102"/>
                  <a:pt x="193" y="102"/>
                </a:cubicBezTo>
                <a:cubicBezTo>
                  <a:pt x="192" y="100"/>
                  <a:pt x="189" y="101"/>
                  <a:pt x="188" y="101"/>
                </a:cubicBezTo>
                <a:cubicBezTo>
                  <a:pt x="185" y="101"/>
                  <a:pt x="181" y="100"/>
                  <a:pt x="180" y="104"/>
                </a:cubicBezTo>
                <a:cubicBezTo>
                  <a:pt x="179" y="106"/>
                  <a:pt x="180" y="109"/>
                  <a:pt x="181" y="111"/>
                </a:cubicBezTo>
                <a:cubicBezTo>
                  <a:pt x="180" y="112"/>
                  <a:pt x="178" y="112"/>
                  <a:pt x="179" y="114"/>
                </a:cubicBezTo>
                <a:cubicBezTo>
                  <a:pt x="180" y="115"/>
                  <a:pt x="182" y="115"/>
                  <a:pt x="183" y="115"/>
                </a:cubicBezTo>
                <a:cubicBezTo>
                  <a:pt x="186" y="115"/>
                  <a:pt x="189" y="116"/>
                  <a:pt x="191" y="118"/>
                </a:cubicBezTo>
                <a:cubicBezTo>
                  <a:pt x="191" y="119"/>
                  <a:pt x="191" y="121"/>
                  <a:pt x="191" y="122"/>
                </a:cubicBezTo>
                <a:cubicBezTo>
                  <a:pt x="189" y="125"/>
                  <a:pt x="186" y="125"/>
                  <a:pt x="183" y="126"/>
                </a:cubicBezTo>
                <a:cubicBezTo>
                  <a:pt x="181" y="127"/>
                  <a:pt x="183" y="130"/>
                  <a:pt x="180" y="129"/>
                </a:cubicBezTo>
                <a:cubicBezTo>
                  <a:pt x="180" y="130"/>
                  <a:pt x="179" y="130"/>
                  <a:pt x="178" y="130"/>
                </a:cubicBezTo>
                <a:cubicBezTo>
                  <a:pt x="179" y="127"/>
                  <a:pt x="175" y="127"/>
                  <a:pt x="174" y="126"/>
                </a:cubicBezTo>
                <a:cubicBezTo>
                  <a:pt x="173" y="125"/>
                  <a:pt x="174" y="124"/>
                  <a:pt x="175" y="124"/>
                </a:cubicBezTo>
                <a:cubicBezTo>
                  <a:pt x="177" y="123"/>
                  <a:pt x="177" y="122"/>
                  <a:pt x="179" y="121"/>
                </a:cubicBezTo>
                <a:cubicBezTo>
                  <a:pt x="179" y="120"/>
                  <a:pt x="180" y="119"/>
                  <a:pt x="180" y="119"/>
                </a:cubicBezTo>
                <a:cubicBezTo>
                  <a:pt x="179" y="117"/>
                  <a:pt x="177" y="116"/>
                  <a:pt x="175" y="116"/>
                </a:cubicBezTo>
                <a:cubicBezTo>
                  <a:pt x="171" y="115"/>
                  <a:pt x="167" y="117"/>
                  <a:pt x="162" y="116"/>
                </a:cubicBezTo>
                <a:cubicBezTo>
                  <a:pt x="161" y="115"/>
                  <a:pt x="161" y="115"/>
                  <a:pt x="161" y="115"/>
                </a:cubicBezTo>
                <a:cubicBezTo>
                  <a:pt x="160" y="114"/>
                  <a:pt x="157" y="114"/>
                  <a:pt x="158" y="112"/>
                </a:cubicBezTo>
                <a:cubicBezTo>
                  <a:pt x="159" y="109"/>
                  <a:pt x="162" y="109"/>
                  <a:pt x="164" y="108"/>
                </a:cubicBezTo>
                <a:cubicBezTo>
                  <a:pt x="165" y="109"/>
                  <a:pt x="167" y="109"/>
                  <a:pt x="167" y="108"/>
                </a:cubicBezTo>
                <a:cubicBezTo>
                  <a:pt x="170" y="108"/>
                  <a:pt x="173" y="108"/>
                  <a:pt x="174" y="105"/>
                </a:cubicBezTo>
                <a:cubicBezTo>
                  <a:pt x="174" y="105"/>
                  <a:pt x="174" y="105"/>
                  <a:pt x="174" y="104"/>
                </a:cubicBezTo>
                <a:cubicBezTo>
                  <a:pt x="172" y="102"/>
                  <a:pt x="170" y="103"/>
                  <a:pt x="168" y="102"/>
                </a:cubicBezTo>
                <a:cubicBezTo>
                  <a:pt x="163" y="102"/>
                  <a:pt x="163" y="102"/>
                  <a:pt x="163" y="102"/>
                </a:cubicBezTo>
                <a:cubicBezTo>
                  <a:pt x="162" y="101"/>
                  <a:pt x="160" y="101"/>
                  <a:pt x="159" y="100"/>
                </a:cubicBezTo>
                <a:cubicBezTo>
                  <a:pt x="159" y="99"/>
                  <a:pt x="159" y="99"/>
                  <a:pt x="158" y="98"/>
                </a:cubicBezTo>
                <a:cubicBezTo>
                  <a:pt x="159" y="97"/>
                  <a:pt x="161" y="96"/>
                  <a:pt x="160" y="94"/>
                </a:cubicBezTo>
                <a:cubicBezTo>
                  <a:pt x="159" y="92"/>
                  <a:pt x="156" y="92"/>
                  <a:pt x="154" y="93"/>
                </a:cubicBezTo>
                <a:cubicBezTo>
                  <a:pt x="152" y="93"/>
                  <a:pt x="150" y="93"/>
                  <a:pt x="148" y="94"/>
                </a:cubicBezTo>
                <a:cubicBezTo>
                  <a:pt x="147" y="94"/>
                  <a:pt x="146" y="94"/>
                  <a:pt x="145" y="94"/>
                </a:cubicBezTo>
                <a:cubicBezTo>
                  <a:pt x="142" y="93"/>
                  <a:pt x="139" y="94"/>
                  <a:pt x="137" y="92"/>
                </a:cubicBezTo>
                <a:cubicBezTo>
                  <a:pt x="136" y="91"/>
                  <a:pt x="135" y="91"/>
                  <a:pt x="135" y="90"/>
                </a:cubicBezTo>
                <a:cubicBezTo>
                  <a:pt x="134" y="90"/>
                  <a:pt x="134" y="92"/>
                  <a:pt x="133" y="93"/>
                </a:cubicBezTo>
                <a:cubicBezTo>
                  <a:pt x="131" y="95"/>
                  <a:pt x="127" y="96"/>
                  <a:pt x="123" y="96"/>
                </a:cubicBezTo>
                <a:cubicBezTo>
                  <a:pt x="122" y="95"/>
                  <a:pt x="120" y="95"/>
                  <a:pt x="120" y="94"/>
                </a:cubicBezTo>
                <a:cubicBezTo>
                  <a:pt x="119" y="92"/>
                  <a:pt x="120" y="90"/>
                  <a:pt x="121" y="89"/>
                </a:cubicBezTo>
                <a:cubicBezTo>
                  <a:pt x="121" y="87"/>
                  <a:pt x="120" y="87"/>
                  <a:pt x="119" y="86"/>
                </a:cubicBezTo>
                <a:cubicBezTo>
                  <a:pt x="117" y="86"/>
                  <a:pt x="116" y="86"/>
                  <a:pt x="115" y="88"/>
                </a:cubicBezTo>
                <a:cubicBezTo>
                  <a:pt x="113" y="89"/>
                  <a:pt x="113" y="90"/>
                  <a:pt x="111" y="91"/>
                </a:cubicBezTo>
                <a:cubicBezTo>
                  <a:pt x="110" y="91"/>
                  <a:pt x="109" y="89"/>
                  <a:pt x="107" y="90"/>
                </a:cubicBezTo>
                <a:cubicBezTo>
                  <a:pt x="106" y="90"/>
                  <a:pt x="105" y="91"/>
                  <a:pt x="104" y="92"/>
                </a:cubicBezTo>
                <a:cubicBezTo>
                  <a:pt x="103" y="93"/>
                  <a:pt x="103" y="95"/>
                  <a:pt x="104" y="96"/>
                </a:cubicBezTo>
                <a:cubicBezTo>
                  <a:pt x="106" y="97"/>
                  <a:pt x="107" y="98"/>
                  <a:pt x="109" y="97"/>
                </a:cubicBezTo>
                <a:cubicBezTo>
                  <a:pt x="109" y="96"/>
                  <a:pt x="107" y="96"/>
                  <a:pt x="106" y="96"/>
                </a:cubicBezTo>
                <a:cubicBezTo>
                  <a:pt x="105" y="95"/>
                  <a:pt x="105" y="94"/>
                  <a:pt x="105" y="93"/>
                </a:cubicBezTo>
                <a:cubicBezTo>
                  <a:pt x="105" y="92"/>
                  <a:pt x="106" y="92"/>
                  <a:pt x="107" y="91"/>
                </a:cubicBezTo>
                <a:cubicBezTo>
                  <a:pt x="108" y="91"/>
                  <a:pt x="109" y="92"/>
                  <a:pt x="110" y="92"/>
                </a:cubicBezTo>
                <a:cubicBezTo>
                  <a:pt x="111" y="93"/>
                  <a:pt x="113" y="94"/>
                  <a:pt x="113" y="95"/>
                </a:cubicBezTo>
                <a:cubicBezTo>
                  <a:pt x="114" y="98"/>
                  <a:pt x="114" y="100"/>
                  <a:pt x="112" y="102"/>
                </a:cubicBezTo>
                <a:cubicBezTo>
                  <a:pt x="110" y="104"/>
                  <a:pt x="108" y="105"/>
                  <a:pt x="106" y="105"/>
                </a:cubicBezTo>
                <a:cubicBezTo>
                  <a:pt x="102" y="106"/>
                  <a:pt x="98" y="104"/>
                  <a:pt x="94" y="104"/>
                </a:cubicBezTo>
                <a:cubicBezTo>
                  <a:pt x="93" y="104"/>
                  <a:pt x="92" y="102"/>
                  <a:pt x="91" y="103"/>
                </a:cubicBezTo>
                <a:cubicBezTo>
                  <a:pt x="90" y="104"/>
                  <a:pt x="89" y="105"/>
                  <a:pt x="88" y="106"/>
                </a:cubicBezTo>
                <a:cubicBezTo>
                  <a:pt x="87" y="107"/>
                  <a:pt x="84" y="105"/>
                  <a:pt x="85" y="107"/>
                </a:cubicBezTo>
                <a:cubicBezTo>
                  <a:pt x="86" y="108"/>
                  <a:pt x="87" y="108"/>
                  <a:pt x="88" y="108"/>
                </a:cubicBezTo>
                <a:cubicBezTo>
                  <a:pt x="89" y="109"/>
                  <a:pt x="92" y="109"/>
                  <a:pt x="92" y="111"/>
                </a:cubicBezTo>
                <a:cubicBezTo>
                  <a:pt x="93" y="113"/>
                  <a:pt x="91" y="114"/>
                  <a:pt x="91" y="116"/>
                </a:cubicBezTo>
                <a:cubicBezTo>
                  <a:pt x="89" y="117"/>
                  <a:pt x="88" y="118"/>
                  <a:pt x="85" y="118"/>
                </a:cubicBezTo>
                <a:cubicBezTo>
                  <a:pt x="85" y="119"/>
                  <a:pt x="85" y="119"/>
                  <a:pt x="85" y="120"/>
                </a:cubicBezTo>
                <a:cubicBezTo>
                  <a:pt x="84" y="122"/>
                  <a:pt x="82" y="123"/>
                  <a:pt x="79" y="124"/>
                </a:cubicBezTo>
                <a:cubicBezTo>
                  <a:pt x="76" y="125"/>
                  <a:pt x="73" y="124"/>
                  <a:pt x="70" y="122"/>
                </a:cubicBezTo>
                <a:cubicBezTo>
                  <a:pt x="68" y="123"/>
                  <a:pt x="66" y="125"/>
                  <a:pt x="64" y="125"/>
                </a:cubicBezTo>
                <a:cubicBezTo>
                  <a:pt x="58" y="127"/>
                  <a:pt x="52" y="124"/>
                  <a:pt x="47" y="121"/>
                </a:cubicBezTo>
                <a:cubicBezTo>
                  <a:pt x="45" y="122"/>
                  <a:pt x="44" y="122"/>
                  <a:pt x="42" y="122"/>
                </a:cubicBezTo>
                <a:cubicBezTo>
                  <a:pt x="40" y="121"/>
                  <a:pt x="37" y="121"/>
                  <a:pt x="35" y="119"/>
                </a:cubicBezTo>
                <a:cubicBezTo>
                  <a:pt x="34" y="119"/>
                  <a:pt x="34" y="118"/>
                  <a:pt x="34" y="117"/>
                </a:cubicBezTo>
                <a:cubicBezTo>
                  <a:pt x="35" y="115"/>
                  <a:pt x="37" y="114"/>
                  <a:pt x="39" y="114"/>
                </a:cubicBezTo>
                <a:cubicBezTo>
                  <a:pt x="39" y="115"/>
                  <a:pt x="41" y="115"/>
                  <a:pt x="41" y="116"/>
                </a:cubicBezTo>
                <a:cubicBezTo>
                  <a:pt x="42" y="116"/>
                  <a:pt x="42" y="116"/>
                  <a:pt x="43" y="117"/>
                </a:cubicBezTo>
                <a:cubicBezTo>
                  <a:pt x="45" y="117"/>
                  <a:pt x="47" y="117"/>
                  <a:pt x="49" y="116"/>
                </a:cubicBezTo>
                <a:cubicBezTo>
                  <a:pt x="50" y="117"/>
                  <a:pt x="50" y="118"/>
                  <a:pt x="51" y="118"/>
                </a:cubicBezTo>
                <a:cubicBezTo>
                  <a:pt x="53" y="119"/>
                  <a:pt x="55" y="120"/>
                  <a:pt x="58" y="121"/>
                </a:cubicBezTo>
                <a:cubicBezTo>
                  <a:pt x="60" y="120"/>
                  <a:pt x="62" y="119"/>
                  <a:pt x="63" y="117"/>
                </a:cubicBezTo>
                <a:cubicBezTo>
                  <a:pt x="64" y="117"/>
                  <a:pt x="64" y="118"/>
                  <a:pt x="65" y="118"/>
                </a:cubicBezTo>
                <a:cubicBezTo>
                  <a:pt x="69" y="118"/>
                  <a:pt x="73" y="119"/>
                  <a:pt x="76" y="117"/>
                </a:cubicBezTo>
                <a:cubicBezTo>
                  <a:pt x="77" y="116"/>
                  <a:pt x="78" y="115"/>
                  <a:pt x="79" y="113"/>
                </a:cubicBezTo>
                <a:cubicBezTo>
                  <a:pt x="78" y="112"/>
                  <a:pt x="76" y="110"/>
                  <a:pt x="75" y="109"/>
                </a:cubicBezTo>
                <a:cubicBezTo>
                  <a:pt x="75" y="107"/>
                  <a:pt x="73" y="106"/>
                  <a:pt x="72" y="105"/>
                </a:cubicBezTo>
                <a:cubicBezTo>
                  <a:pt x="69" y="103"/>
                  <a:pt x="65" y="102"/>
                  <a:pt x="62" y="104"/>
                </a:cubicBezTo>
                <a:cubicBezTo>
                  <a:pt x="61" y="105"/>
                  <a:pt x="60" y="107"/>
                  <a:pt x="61" y="108"/>
                </a:cubicBezTo>
                <a:cubicBezTo>
                  <a:pt x="61" y="109"/>
                  <a:pt x="61" y="110"/>
                  <a:pt x="62" y="111"/>
                </a:cubicBezTo>
                <a:cubicBezTo>
                  <a:pt x="64" y="112"/>
                  <a:pt x="66" y="112"/>
                  <a:pt x="68" y="111"/>
                </a:cubicBezTo>
                <a:cubicBezTo>
                  <a:pt x="69" y="111"/>
                  <a:pt x="69" y="109"/>
                  <a:pt x="69" y="108"/>
                </a:cubicBezTo>
                <a:cubicBezTo>
                  <a:pt x="68" y="108"/>
                  <a:pt x="68" y="107"/>
                  <a:pt x="67" y="107"/>
                </a:cubicBezTo>
                <a:cubicBezTo>
                  <a:pt x="67" y="107"/>
                  <a:pt x="66" y="107"/>
                  <a:pt x="66" y="108"/>
                </a:cubicBezTo>
                <a:cubicBezTo>
                  <a:pt x="66" y="109"/>
                  <a:pt x="68" y="108"/>
                  <a:pt x="68" y="109"/>
                </a:cubicBezTo>
                <a:cubicBezTo>
                  <a:pt x="68" y="110"/>
                  <a:pt x="67" y="111"/>
                  <a:pt x="66" y="111"/>
                </a:cubicBezTo>
                <a:cubicBezTo>
                  <a:pt x="65" y="111"/>
                  <a:pt x="63" y="110"/>
                  <a:pt x="62" y="110"/>
                </a:cubicBezTo>
                <a:cubicBezTo>
                  <a:pt x="62" y="108"/>
                  <a:pt x="61" y="108"/>
                  <a:pt x="62" y="106"/>
                </a:cubicBezTo>
                <a:cubicBezTo>
                  <a:pt x="63" y="105"/>
                  <a:pt x="65" y="104"/>
                  <a:pt x="67" y="104"/>
                </a:cubicBezTo>
                <a:cubicBezTo>
                  <a:pt x="68" y="105"/>
                  <a:pt x="69" y="104"/>
                  <a:pt x="70" y="105"/>
                </a:cubicBezTo>
                <a:cubicBezTo>
                  <a:pt x="72" y="106"/>
                  <a:pt x="73" y="107"/>
                  <a:pt x="73" y="109"/>
                </a:cubicBezTo>
                <a:cubicBezTo>
                  <a:pt x="73" y="109"/>
                  <a:pt x="73" y="110"/>
                  <a:pt x="73" y="110"/>
                </a:cubicBezTo>
                <a:cubicBezTo>
                  <a:pt x="73" y="111"/>
                  <a:pt x="74" y="111"/>
                  <a:pt x="75" y="111"/>
                </a:cubicBezTo>
                <a:cubicBezTo>
                  <a:pt x="76" y="112"/>
                  <a:pt x="77" y="112"/>
                  <a:pt x="77" y="113"/>
                </a:cubicBezTo>
                <a:cubicBezTo>
                  <a:pt x="76" y="115"/>
                  <a:pt x="74" y="117"/>
                  <a:pt x="72" y="117"/>
                </a:cubicBezTo>
                <a:cubicBezTo>
                  <a:pt x="69" y="118"/>
                  <a:pt x="67" y="117"/>
                  <a:pt x="64" y="116"/>
                </a:cubicBezTo>
                <a:cubicBezTo>
                  <a:pt x="64" y="116"/>
                  <a:pt x="63" y="115"/>
                  <a:pt x="63" y="115"/>
                </a:cubicBezTo>
                <a:cubicBezTo>
                  <a:pt x="62" y="118"/>
                  <a:pt x="59" y="119"/>
                  <a:pt x="57" y="119"/>
                </a:cubicBezTo>
                <a:cubicBezTo>
                  <a:pt x="54" y="119"/>
                  <a:pt x="52" y="117"/>
                  <a:pt x="49" y="115"/>
                </a:cubicBezTo>
                <a:cubicBezTo>
                  <a:pt x="49" y="114"/>
                  <a:pt x="48" y="115"/>
                  <a:pt x="47" y="116"/>
                </a:cubicBezTo>
                <a:cubicBezTo>
                  <a:pt x="45" y="116"/>
                  <a:pt x="43" y="116"/>
                  <a:pt x="41" y="115"/>
                </a:cubicBezTo>
                <a:cubicBezTo>
                  <a:pt x="41" y="114"/>
                  <a:pt x="40" y="113"/>
                  <a:pt x="40" y="113"/>
                </a:cubicBezTo>
                <a:cubicBezTo>
                  <a:pt x="42" y="111"/>
                  <a:pt x="44" y="111"/>
                  <a:pt x="45" y="111"/>
                </a:cubicBezTo>
                <a:cubicBezTo>
                  <a:pt x="47" y="110"/>
                  <a:pt x="50" y="109"/>
                  <a:pt x="50" y="106"/>
                </a:cubicBezTo>
                <a:cubicBezTo>
                  <a:pt x="50" y="105"/>
                  <a:pt x="50" y="104"/>
                  <a:pt x="49" y="103"/>
                </a:cubicBezTo>
                <a:cubicBezTo>
                  <a:pt x="48" y="102"/>
                  <a:pt x="46" y="101"/>
                  <a:pt x="44" y="101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3" y="100"/>
                  <a:pt x="44" y="99"/>
                  <a:pt x="43" y="97"/>
                </a:cubicBezTo>
                <a:cubicBezTo>
                  <a:pt x="44" y="97"/>
                  <a:pt x="46" y="96"/>
                  <a:pt x="46" y="95"/>
                </a:cubicBezTo>
                <a:cubicBezTo>
                  <a:pt x="46" y="94"/>
                  <a:pt x="46" y="93"/>
                  <a:pt x="46" y="93"/>
                </a:cubicBezTo>
                <a:cubicBezTo>
                  <a:pt x="45" y="92"/>
                  <a:pt x="44" y="92"/>
                  <a:pt x="43" y="91"/>
                </a:cubicBezTo>
                <a:cubicBezTo>
                  <a:pt x="42" y="92"/>
                  <a:pt x="41" y="91"/>
                  <a:pt x="40" y="92"/>
                </a:cubicBezTo>
                <a:cubicBezTo>
                  <a:pt x="38" y="92"/>
                  <a:pt x="37" y="92"/>
                  <a:pt x="36" y="93"/>
                </a:cubicBezTo>
                <a:cubicBezTo>
                  <a:pt x="36" y="93"/>
                  <a:pt x="35" y="94"/>
                  <a:pt x="35" y="95"/>
                </a:cubicBezTo>
                <a:cubicBezTo>
                  <a:pt x="35" y="95"/>
                  <a:pt x="36" y="96"/>
                  <a:pt x="37" y="97"/>
                </a:cubicBezTo>
                <a:cubicBezTo>
                  <a:pt x="37" y="97"/>
                  <a:pt x="38" y="97"/>
                  <a:pt x="38" y="96"/>
                </a:cubicBezTo>
                <a:cubicBezTo>
                  <a:pt x="39" y="96"/>
                  <a:pt x="38" y="96"/>
                  <a:pt x="38" y="96"/>
                </a:cubicBezTo>
                <a:cubicBezTo>
                  <a:pt x="37" y="96"/>
                  <a:pt x="37" y="95"/>
                  <a:pt x="36" y="95"/>
                </a:cubicBezTo>
                <a:cubicBezTo>
                  <a:pt x="36" y="94"/>
                  <a:pt x="37" y="94"/>
                  <a:pt x="37" y="93"/>
                </a:cubicBezTo>
                <a:cubicBezTo>
                  <a:pt x="38" y="93"/>
                  <a:pt x="38" y="93"/>
                  <a:pt x="39" y="93"/>
                </a:cubicBezTo>
                <a:cubicBezTo>
                  <a:pt x="39" y="94"/>
                  <a:pt x="40" y="94"/>
                  <a:pt x="40" y="94"/>
                </a:cubicBezTo>
                <a:cubicBezTo>
                  <a:pt x="40" y="93"/>
                  <a:pt x="41" y="93"/>
                  <a:pt x="42" y="93"/>
                </a:cubicBezTo>
                <a:cubicBezTo>
                  <a:pt x="43" y="92"/>
                  <a:pt x="44" y="93"/>
                  <a:pt x="45" y="93"/>
                </a:cubicBezTo>
                <a:cubicBezTo>
                  <a:pt x="45" y="94"/>
                  <a:pt x="45" y="94"/>
                  <a:pt x="45" y="95"/>
                </a:cubicBezTo>
                <a:cubicBezTo>
                  <a:pt x="44" y="96"/>
                  <a:pt x="43" y="97"/>
                  <a:pt x="42" y="97"/>
                </a:cubicBezTo>
                <a:cubicBezTo>
                  <a:pt x="41" y="97"/>
                  <a:pt x="41" y="97"/>
                  <a:pt x="41" y="98"/>
                </a:cubicBezTo>
                <a:cubicBezTo>
                  <a:pt x="42" y="98"/>
                  <a:pt x="42" y="99"/>
                  <a:pt x="42" y="99"/>
                </a:cubicBezTo>
                <a:cubicBezTo>
                  <a:pt x="42" y="101"/>
                  <a:pt x="40" y="102"/>
                  <a:pt x="39" y="102"/>
                </a:cubicBezTo>
                <a:cubicBezTo>
                  <a:pt x="38" y="102"/>
                  <a:pt x="37" y="101"/>
                  <a:pt x="36" y="101"/>
                </a:cubicBezTo>
                <a:cubicBezTo>
                  <a:pt x="35" y="102"/>
                  <a:pt x="34" y="102"/>
                  <a:pt x="32" y="103"/>
                </a:cubicBezTo>
                <a:cubicBezTo>
                  <a:pt x="31" y="102"/>
                  <a:pt x="29" y="102"/>
                  <a:pt x="28" y="100"/>
                </a:cubicBezTo>
                <a:cubicBezTo>
                  <a:pt x="27" y="100"/>
                  <a:pt x="27" y="101"/>
                  <a:pt x="26" y="102"/>
                </a:cubicBezTo>
                <a:cubicBezTo>
                  <a:pt x="24" y="103"/>
                  <a:pt x="21" y="103"/>
                  <a:pt x="19" y="102"/>
                </a:cubicBezTo>
                <a:cubicBezTo>
                  <a:pt x="18" y="101"/>
                  <a:pt x="18" y="100"/>
                  <a:pt x="18" y="99"/>
                </a:cubicBezTo>
                <a:cubicBezTo>
                  <a:pt x="19" y="98"/>
                  <a:pt x="20" y="96"/>
                  <a:pt x="21" y="96"/>
                </a:cubicBezTo>
                <a:cubicBezTo>
                  <a:pt x="23" y="95"/>
                  <a:pt x="26" y="95"/>
                  <a:pt x="28" y="95"/>
                </a:cubicBezTo>
                <a:cubicBezTo>
                  <a:pt x="29" y="95"/>
                  <a:pt x="29" y="94"/>
                  <a:pt x="29" y="94"/>
                </a:cubicBezTo>
                <a:cubicBezTo>
                  <a:pt x="28" y="92"/>
                  <a:pt x="30" y="91"/>
                  <a:pt x="30" y="89"/>
                </a:cubicBezTo>
                <a:cubicBezTo>
                  <a:pt x="32" y="88"/>
                  <a:pt x="35" y="88"/>
                  <a:pt x="38" y="88"/>
                </a:cubicBezTo>
                <a:cubicBezTo>
                  <a:pt x="38" y="88"/>
                  <a:pt x="39" y="89"/>
                  <a:pt x="39" y="88"/>
                </a:cubicBezTo>
                <a:cubicBezTo>
                  <a:pt x="40" y="88"/>
                  <a:pt x="39" y="87"/>
                  <a:pt x="40" y="87"/>
                </a:cubicBezTo>
                <a:cubicBezTo>
                  <a:pt x="41" y="85"/>
                  <a:pt x="43" y="83"/>
                  <a:pt x="46" y="82"/>
                </a:cubicBezTo>
                <a:cubicBezTo>
                  <a:pt x="49" y="82"/>
                  <a:pt x="51" y="83"/>
                  <a:pt x="53" y="84"/>
                </a:cubicBezTo>
                <a:cubicBezTo>
                  <a:pt x="56" y="82"/>
                  <a:pt x="59" y="82"/>
                  <a:pt x="62" y="82"/>
                </a:cubicBezTo>
                <a:cubicBezTo>
                  <a:pt x="64" y="82"/>
                  <a:pt x="65" y="82"/>
                  <a:pt x="66" y="83"/>
                </a:cubicBezTo>
                <a:cubicBezTo>
                  <a:pt x="68" y="83"/>
                  <a:pt x="69" y="82"/>
                  <a:pt x="70" y="82"/>
                </a:cubicBezTo>
                <a:cubicBezTo>
                  <a:pt x="72" y="81"/>
                  <a:pt x="74" y="82"/>
                  <a:pt x="75" y="83"/>
                </a:cubicBezTo>
                <a:cubicBezTo>
                  <a:pt x="76" y="83"/>
                  <a:pt x="76" y="84"/>
                  <a:pt x="76" y="85"/>
                </a:cubicBezTo>
                <a:cubicBezTo>
                  <a:pt x="75" y="88"/>
                  <a:pt x="72" y="89"/>
                  <a:pt x="69" y="88"/>
                </a:cubicBezTo>
                <a:cubicBezTo>
                  <a:pt x="67" y="88"/>
                  <a:pt x="67" y="90"/>
                  <a:pt x="66" y="91"/>
                </a:cubicBezTo>
                <a:cubicBezTo>
                  <a:pt x="63" y="93"/>
                  <a:pt x="60" y="95"/>
                  <a:pt x="56" y="94"/>
                </a:cubicBezTo>
                <a:cubicBezTo>
                  <a:pt x="55" y="93"/>
                  <a:pt x="55" y="93"/>
                  <a:pt x="55" y="92"/>
                </a:cubicBezTo>
                <a:cubicBezTo>
                  <a:pt x="55" y="90"/>
                  <a:pt x="57" y="90"/>
                  <a:pt x="59" y="89"/>
                </a:cubicBezTo>
                <a:cubicBezTo>
                  <a:pt x="60" y="89"/>
                  <a:pt x="60" y="90"/>
                  <a:pt x="60" y="90"/>
                </a:cubicBezTo>
                <a:cubicBezTo>
                  <a:pt x="60" y="91"/>
                  <a:pt x="59" y="91"/>
                  <a:pt x="60" y="92"/>
                </a:cubicBezTo>
                <a:cubicBezTo>
                  <a:pt x="61" y="92"/>
                  <a:pt x="61" y="92"/>
                  <a:pt x="61" y="91"/>
                </a:cubicBezTo>
                <a:cubicBezTo>
                  <a:pt x="62" y="91"/>
                  <a:pt x="62" y="90"/>
                  <a:pt x="62" y="89"/>
                </a:cubicBezTo>
                <a:cubicBezTo>
                  <a:pt x="61" y="89"/>
                  <a:pt x="60" y="88"/>
                  <a:pt x="59" y="88"/>
                </a:cubicBezTo>
                <a:cubicBezTo>
                  <a:pt x="56" y="88"/>
                  <a:pt x="54" y="90"/>
                  <a:pt x="53" y="92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92"/>
                  <a:pt x="52" y="93"/>
                  <a:pt x="52" y="93"/>
                </a:cubicBezTo>
                <a:cubicBezTo>
                  <a:pt x="52" y="94"/>
                  <a:pt x="51" y="96"/>
                  <a:pt x="52" y="98"/>
                </a:cubicBezTo>
                <a:cubicBezTo>
                  <a:pt x="55" y="100"/>
                  <a:pt x="60" y="100"/>
                  <a:pt x="63" y="99"/>
                </a:cubicBezTo>
                <a:cubicBezTo>
                  <a:pt x="68" y="98"/>
                  <a:pt x="73" y="98"/>
                  <a:pt x="78" y="100"/>
                </a:cubicBezTo>
                <a:cubicBezTo>
                  <a:pt x="79" y="100"/>
                  <a:pt x="80" y="101"/>
                  <a:pt x="81" y="102"/>
                </a:cubicBezTo>
                <a:cubicBezTo>
                  <a:pt x="81" y="102"/>
                  <a:pt x="81" y="102"/>
                  <a:pt x="82" y="102"/>
                </a:cubicBezTo>
                <a:cubicBezTo>
                  <a:pt x="82" y="101"/>
                  <a:pt x="83" y="99"/>
                  <a:pt x="84" y="99"/>
                </a:cubicBezTo>
                <a:cubicBezTo>
                  <a:pt x="87" y="97"/>
                  <a:pt x="91" y="97"/>
                  <a:pt x="94" y="97"/>
                </a:cubicBezTo>
                <a:cubicBezTo>
                  <a:pt x="97" y="97"/>
                  <a:pt x="99" y="96"/>
                  <a:pt x="101" y="94"/>
                </a:cubicBezTo>
                <a:cubicBezTo>
                  <a:pt x="101" y="93"/>
                  <a:pt x="99" y="93"/>
                  <a:pt x="99" y="93"/>
                </a:cubicBezTo>
                <a:cubicBezTo>
                  <a:pt x="97" y="92"/>
                  <a:pt x="97" y="90"/>
                  <a:pt x="96" y="89"/>
                </a:cubicBezTo>
                <a:cubicBezTo>
                  <a:pt x="96" y="86"/>
                  <a:pt x="99" y="83"/>
                  <a:pt x="102" y="82"/>
                </a:cubicBezTo>
                <a:cubicBezTo>
                  <a:pt x="104" y="82"/>
                  <a:pt x="106" y="82"/>
                  <a:pt x="107" y="83"/>
                </a:cubicBezTo>
                <a:cubicBezTo>
                  <a:pt x="108" y="83"/>
                  <a:pt x="108" y="83"/>
                  <a:pt x="108" y="82"/>
                </a:cubicBezTo>
                <a:cubicBezTo>
                  <a:pt x="107" y="81"/>
                  <a:pt x="109" y="81"/>
                  <a:pt x="109" y="80"/>
                </a:cubicBezTo>
                <a:cubicBezTo>
                  <a:pt x="112" y="78"/>
                  <a:pt x="115" y="79"/>
                  <a:pt x="118" y="79"/>
                </a:cubicBezTo>
                <a:cubicBezTo>
                  <a:pt x="121" y="79"/>
                  <a:pt x="125" y="78"/>
                  <a:pt x="128" y="78"/>
                </a:cubicBezTo>
                <a:cubicBezTo>
                  <a:pt x="130" y="78"/>
                  <a:pt x="132" y="77"/>
                  <a:pt x="133" y="75"/>
                </a:cubicBezTo>
                <a:cubicBezTo>
                  <a:pt x="134" y="73"/>
                  <a:pt x="133" y="72"/>
                  <a:pt x="132" y="71"/>
                </a:cubicBezTo>
                <a:cubicBezTo>
                  <a:pt x="131" y="71"/>
                  <a:pt x="132" y="70"/>
                  <a:pt x="132" y="70"/>
                </a:cubicBezTo>
                <a:cubicBezTo>
                  <a:pt x="132" y="68"/>
                  <a:pt x="131" y="67"/>
                  <a:pt x="130" y="67"/>
                </a:cubicBezTo>
                <a:cubicBezTo>
                  <a:pt x="129" y="65"/>
                  <a:pt x="127" y="66"/>
                  <a:pt x="126" y="66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3" y="65"/>
                  <a:pt x="121" y="65"/>
                  <a:pt x="119" y="65"/>
                </a:cubicBezTo>
                <a:cubicBezTo>
                  <a:pt x="118" y="66"/>
                  <a:pt x="117" y="68"/>
                  <a:pt x="117" y="69"/>
                </a:cubicBezTo>
                <a:cubicBezTo>
                  <a:pt x="117" y="69"/>
                  <a:pt x="118" y="69"/>
                  <a:pt x="118" y="69"/>
                </a:cubicBezTo>
                <a:cubicBezTo>
                  <a:pt x="118" y="68"/>
                  <a:pt x="119" y="67"/>
                  <a:pt x="120" y="67"/>
                </a:cubicBezTo>
                <a:cubicBezTo>
                  <a:pt x="121" y="66"/>
                  <a:pt x="122" y="66"/>
                  <a:pt x="122" y="67"/>
                </a:cubicBezTo>
                <a:cubicBezTo>
                  <a:pt x="123" y="67"/>
                  <a:pt x="123" y="68"/>
                  <a:pt x="124" y="68"/>
                </a:cubicBezTo>
                <a:cubicBezTo>
                  <a:pt x="125" y="68"/>
                  <a:pt x="127" y="66"/>
                  <a:pt x="129" y="67"/>
                </a:cubicBezTo>
                <a:cubicBezTo>
                  <a:pt x="130" y="67"/>
                  <a:pt x="130" y="68"/>
                  <a:pt x="131" y="69"/>
                </a:cubicBezTo>
                <a:cubicBezTo>
                  <a:pt x="131" y="70"/>
                  <a:pt x="130" y="70"/>
                  <a:pt x="130" y="71"/>
                </a:cubicBezTo>
                <a:cubicBezTo>
                  <a:pt x="129" y="72"/>
                  <a:pt x="127" y="72"/>
                  <a:pt x="126" y="72"/>
                </a:cubicBezTo>
                <a:cubicBezTo>
                  <a:pt x="125" y="71"/>
                  <a:pt x="125" y="71"/>
                  <a:pt x="124" y="71"/>
                </a:cubicBezTo>
                <a:cubicBezTo>
                  <a:pt x="123" y="74"/>
                  <a:pt x="121" y="76"/>
                  <a:pt x="118" y="77"/>
                </a:cubicBezTo>
                <a:cubicBezTo>
                  <a:pt x="115" y="77"/>
                  <a:pt x="112" y="75"/>
                  <a:pt x="110" y="73"/>
                </a:cubicBezTo>
                <a:cubicBezTo>
                  <a:pt x="108" y="73"/>
                  <a:pt x="106" y="72"/>
                  <a:pt x="104" y="71"/>
                </a:cubicBezTo>
                <a:cubicBezTo>
                  <a:pt x="103" y="71"/>
                  <a:pt x="103" y="70"/>
                  <a:pt x="103" y="69"/>
                </a:cubicBezTo>
                <a:cubicBezTo>
                  <a:pt x="103" y="68"/>
                  <a:pt x="104" y="67"/>
                  <a:pt x="105" y="67"/>
                </a:cubicBezTo>
                <a:cubicBezTo>
                  <a:pt x="106" y="66"/>
                  <a:pt x="109" y="66"/>
                  <a:pt x="110" y="67"/>
                </a:cubicBezTo>
                <a:cubicBezTo>
                  <a:pt x="111" y="67"/>
                  <a:pt x="111" y="66"/>
                  <a:pt x="111" y="66"/>
                </a:cubicBezTo>
                <a:cubicBezTo>
                  <a:pt x="111" y="65"/>
                  <a:pt x="112" y="64"/>
                  <a:pt x="113" y="62"/>
                </a:cubicBezTo>
                <a:cubicBezTo>
                  <a:pt x="115" y="61"/>
                  <a:pt x="118" y="60"/>
                  <a:pt x="120" y="61"/>
                </a:cubicBezTo>
                <a:cubicBezTo>
                  <a:pt x="122" y="61"/>
                  <a:pt x="123" y="63"/>
                  <a:pt x="124" y="63"/>
                </a:cubicBezTo>
                <a:cubicBezTo>
                  <a:pt x="124" y="63"/>
                  <a:pt x="125" y="64"/>
                  <a:pt x="125" y="64"/>
                </a:cubicBezTo>
                <a:cubicBezTo>
                  <a:pt x="129" y="60"/>
                  <a:pt x="134" y="64"/>
                  <a:pt x="139" y="63"/>
                </a:cubicBezTo>
                <a:cubicBezTo>
                  <a:pt x="142" y="63"/>
                  <a:pt x="144" y="60"/>
                  <a:pt x="144" y="57"/>
                </a:cubicBezTo>
                <a:cubicBezTo>
                  <a:pt x="144" y="56"/>
                  <a:pt x="143" y="55"/>
                  <a:pt x="142" y="54"/>
                </a:cubicBezTo>
                <a:cubicBezTo>
                  <a:pt x="140" y="53"/>
                  <a:pt x="137" y="53"/>
                  <a:pt x="134" y="54"/>
                </a:cubicBezTo>
                <a:cubicBezTo>
                  <a:pt x="130" y="57"/>
                  <a:pt x="124" y="58"/>
                  <a:pt x="118" y="56"/>
                </a:cubicBezTo>
                <a:cubicBezTo>
                  <a:pt x="118" y="56"/>
                  <a:pt x="117" y="56"/>
                  <a:pt x="117" y="55"/>
                </a:cubicBezTo>
                <a:cubicBezTo>
                  <a:pt x="116" y="54"/>
                  <a:pt x="117" y="53"/>
                  <a:pt x="116" y="53"/>
                </a:cubicBezTo>
                <a:cubicBezTo>
                  <a:pt x="115" y="53"/>
                  <a:pt x="113" y="54"/>
                  <a:pt x="112" y="53"/>
                </a:cubicBezTo>
                <a:cubicBezTo>
                  <a:pt x="111" y="52"/>
                  <a:pt x="111" y="51"/>
                  <a:pt x="111" y="51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3" y="45"/>
                  <a:pt x="116" y="45"/>
                  <a:pt x="118" y="45"/>
                </a:cubicBezTo>
                <a:cubicBezTo>
                  <a:pt x="119" y="45"/>
                  <a:pt x="120" y="46"/>
                  <a:pt x="120" y="46"/>
                </a:cubicBezTo>
                <a:cubicBezTo>
                  <a:pt x="120" y="44"/>
                  <a:pt x="121" y="44"/>
                  <a:pt x="122" y="43"/>
                </a:cubicBezTo>
                <a:cubicBezTo>
                  <a:pt x="123" y="41"/>
                  <a:pt x="127" y="39"/>
                  <a:pt x="130" y="40"/>
                </a:cubicBezTo>
                <a:cubicBezTo>
                  <a:pt x="132" y="40"/>
                  <a:pt x="134" y="41"/>
                  <a:pt x="134" y="43"/>
                </a:cubicBezTo>
                <a:cubicBezTo>
                  <a:pt x="134" y="44"/>
                  <a:pt x="134" y="45"/>
                  <a:pt x="133" y="46"/>
                </a:cubicBezTo>
                <a:cubicBezTo>
                  <a:pt x="133" y="47"/>
                  <a:pt x="131" y="47"/>
                  <a:pt x="130" y="47"/>
                </a:cubicBezTo>
                <a:cubicBezTo>
                  <a:pt x="129" y="47"/>
                  <a:pt x="128" y="48"/>
                  <a:pt x="128" y="46"/>
                </a:cubicBezTo>
                <a:cubicBezTo>
                  <a:pt x="127" y="46"/>
                  <a:pt x="128" y="45"/>
                  <a:pt x="128" y="45"/>
                </a:cubicBezTo>
                <a:cubicBezTo>
                  <a:pt x="129" y="44"/>
                  <a:pt x="130" y="45"/>
                  <a:pt x="130" y="44"/>
                </a:cubicBezTo>
                <a:cubicBezTo>
                  <a:pt x="130" y="43"/>
                  <a:pt x="130" y="43"/>
                  <a:pt x="129" y="43"/>
                </a:cubicBezTo>
                <a:cubicBezTo>
                  <a:pt x="128" y="43"/>
                  <a:pt x="127" y="44"/>
                  <a:pt x="126" y="45"/>
                </a:cubicBezTo>
                <a:cubicBezTo>
                  <a:pt x="126" y="45"/>
                  <a:pt x="126" y="46"/>
                  <a:pt x="126" y="47"/>
                </a:cubicBezTo>
                <a:cubicBezTo>
                  <a:pt x="127" y="49"/>
                  <a:pt x="129" y="48"/>
                  <a:pt x="131" y="49"/>
                </a:cubicBezTo>
                <a:cubicBezTo>
                  <a:pt x="132" y="48"/>
                  <a:pt x="134" y="47"/>
                  <a:pt x="135" y="46"/>
                </a:cubicBezTo>
                <a:cubicBezTo>
                  <a:pt x="135" y="45"/>
                  <a:pt x="136" y="43"/>
                  <a:pt x="135" y="42"/>
                </a:cubicBezTo>
                <a:cubicBezTo>
                  <a:pt x="135" y="42"/>
                  <a:pt x="135" y="41"/>
                  <a:pt x="135" y="41"/>
                </a:cubicBezTo>
                <a:cubicBezTo>
                  <a:pt x="137" y="40"/>
                  <a:pt x="140" y="38"/>
                  <a:pt x="141" y="35"/>
                </a:cubicBezTo>
                <a:cubicBezTo>
                  <a:pt x="141" y="34"/>
                  <a:pt x="140" y="32"/>
                  <a:pt x="139" y="31"/>
                </a:cubicBezTo>
                <a:cubicBezTo>
                  <a:pt x="138" y="30"/>
                  <a:pt x="137" y="29"/>
                  <a:pt x="136" y="29"/>
                </a:cubicBezTo>
                <a:cubicBezTo>
                  <a:pt x="133" y="28"/>
                  <a:pt x="130" y="30"/>
                  <a:pt x="128" y="31"/>
                </a:cubicBezTo>
                <a:cubicBezTo>
                  <a:pt x="126" y="32"/>
                  <a:pt x="123" y="32"/>
                  <a:pt x="121" y="31"/>
                </a:cubicBezTo>
                <a:cubicBezTo>
                  <a:pt x="121" y="30"/>
                  <a:pt x="120" y="30"/>
                  <a:pt x="119" y="30"/>
                </a:cubicBezTo>
                <a:cubicBezTo>
                  <a:pt x="117" y="32"/>
                  <a:pt x="115" y="33"/>
                  <a:pt x="112" y="32"/>
                </a:cubicBezTo>
                <a:cubicBezTo>
                  <a:pt x="112" y="31"/>
                  <a:pt x="112" y="31"/>
                  <a:pt x="112" y="31"/>
                </a:cubicBezTo>
                <a:cubicBezTo>
                  <a:pt x="113" y="31"/>
                  <a:pt x="113" y="30"/>
                  <a:pt x="114" y="30"/>
                </a:cubicBezTo>
                <a:cubicBezTo>
                  <a:pt x="115" y="29"/>
                  <a:pt x="116" y="27"/>
                  <a:pt x="116" y="25"/>
                </a:cubicBezTo>
                <a:cubicBezTo>
                  <a:pt x="116" y="24"/>
                  <a:pt x="116" y="23"/>
                  <a:pt x="114" y="22"/>
                </a:cubicBezTo>
                <a:cubicBezTo>
                  <a:pt x="113" y="21"/>
                  <a:pt x="112" y="21"/>
                  <a:pt x="110" y="21"/>
                </a:cubicBezTo>
                <a:cubicBezTo>
                  <a:pt x="110" y="22"/>
                  <a:pt x="109" y="22"/>
                  <a:pt x="109" y="23"/>
                </a:cubicBezTo>
                <a:cubicBezTo>
                  <a:pt x="110" y="24"/>
                  <a:pt x="110" y="23"/>
                  <a:pt x="111" y="22"/>
                </a:cubicBezTo>
                <a:cubicBezTo>
                  <a:pt x="112" y="22"/>
                  <a:pt x="113" y="22"/>
                  <a:pt x="114" y="23"/>
                </a:cubicBezTo>
                <a:cubicBezTo>
                  <a:pt x="115" y="24"/>
                  <a:pt x="115" y="25"/>
                  <a:pt x="115" y="26"/>
                </a:cubicBezTo>
                <a:cubicBezTo>
                  <a:pt x="115" y="28"/>
                  <a:pt x="113" y="29"/>
                  <a:pt x="112" y="30"/>
                </a:cubicBezTo>
                <a:cubicBezTo>
                  <a:pt x="110" y="30"/>
                  <a:pt x="107" y="31"/>
                  <a:pt x="105" y="29"/>
                </a:cubicBezTo>
                <a:cubicBezTo>
                  <a:pt x="105" y="29"/>
                  <a:pt x="105" y="28"/>
                  <a:pt x="104" y="28"/>
                </a:cubicBezTo>
                <a:cubicBezTo>
                  <a:pt x="103" y="29"/>
                  <a:pt x="101" y="31"/>
                  <a:pt x="99" y="31"/>
                </a:cubicBezTo>
                <a:cubicBezTo>
                  <a:pt x="96" y="31"/>
                  <a:pt x="93" y="29"/>
                  <a:pt x="92" y="27"/>
                </a:cubicBezTo>
                <a:cubicBezTo>
                  <a:pt x="91" y="26"/>
                  <a:pt x="91" y="24"/>
                  <a:pt x="91" y="23"/>
                </a:cubicBezTo>
                <a:cubicBezTo>
                  <a:pt x="92" y="22"/>
                  <a:pt x="93" y="21"/>
                  <a:pt x="95" y="20"/>
                </a:cubicBezTo>
                <a:cubicBezTo>
                  <a:pt x="96" y="20"/>
                  <a:pt x="97" y="20"/>
                  <a:pt x="98" y="21"/>
                </a:cubicBezTo>
                <a:cubicBezTo>
                  <a:pt x="98" y="21"/>
                  <a:pt x="98" y="21"/>
                  <a:pt x="98" y="20"/>
                </a:cubicBezTo>
                <a:cubicBezTo>
                  <a:pt x="99" y="20"/>
                  <a:pt x="98" y="20"/>
                  <a:pt x="98" y="19"/>
                </a:cubicBezTo>
                <a:cubicBezTo>
                  <a:pt x="99" y="17"/>
                  <a:pt x="101" y="16"/>
                  <a:pt x="103" y="15"/>
                </a:cubicBezTo>
                <a:cubicBezTo>
                  <a:pt x="105" y="15"/>
                  <a:pt x="108" y="14"/>
                  <a:pt x="109" y="17"/>
                </a:cubicBezTo>
                <a:cubicBezTo>
                  <a:pt x="109" y="17"/>
                  <a:pt x="109" y="17"/>
                  <a:pt x="109" y="18"/>
                </a:cubicBezTo>
                <a:cubicBezTo>
                  <a:pt x="110" y="17"/>
                  <a:pt x="110" y="16"/>
                  <a:pt x="111" y="15"/>
                </a:cubicBezTo>
                <a:cubicBezTo>
                  <a:pt x="113" y="14"/>
                  <a:pt x="114" y="14"/>
                  <a:pt x="116" y="13"/>
                </a:cubicBezTo>
                <a:cubicBezTo>
                  <a:pt x="118" y="13"/>
                  <a:pt x="119" y="14"/>
                  <a:pt x="121" y="15"/>
                </a:cubicBezTo>
                <a:cubicBezTo>
                  <a:pt x="121" y="16"/>
                  <a:pt x="122" y="17"/>
                  <a:pt x="124" y="17"/>
                </a:cubicBezTo>
                <a:cubicBezTo>
                  <a:pt x="125" y="17"/>
                  <a:pt x="126" y="16"/>
                  <a:pt x="126" y="16"/>
                </a:cubicBezTo>
                <a:cubicBezTo>
                  <a:pt x="127" y="15"/>
                  <a:pt x="127" y="14"/>
                  <a:pt x="127" y="13"/>
                </a:cubicBezTo>
                <a:cubicBezTo>
                  <a:pt x="126" y="12"/>
                  <a:pt x="125" y="11"/>
                  <a:pt x="125" y="9"/>
                </a:cubicBezTo>
                <a:cubicBezTo>
                  <a:pt x="126" y="8"/>
                  <a:pt x="126" y="7"/>
                  <a:pt x="128" y="7"/>
                </a:cubicBezTo>
                <a:cubicBezTo>
                  <a:pt x="129" y="7"/>
                  <a:pt x="130" y="7"/>
                  <a:pt x="131" y="7"/>
                </a:cubicBezTo>
                <a:cubicBezTo>
                  <a:pt x="132" y="6"/>
                  <a:pt x="132" y="5"/>
                  <a:pt x="133" y="4"/>
                </a:cubicBezTo>
                <a:cubicBezTo>
                  <a:pt x="134" y="3"/>
                  <a:pt x="135" y="3"/>
                  <a:pt x="135" y="3"/>
                </a:cubicBezTo>
                <a:cubicBezTo>
                  <a:pt x="136" y="4"/>
                  <a:pt x="138" y="4"/>
                  <a:pt x="138" y="5"/>
                </a:cubicBezTo>
                <a:cubicBezTo>
                  <a:pt x="138" y="6"/>
                  <a:pt x="139" y="6"/>
                  <a:pt x="139" y="6"/>
                </a:cubicBezTo>
                <a:cubicBezTo>
                  <a:pt x="139" y="5"/>
                  <a:pt x="140" y="4"/>
                  <a:pt x="140" y="3"/>
                </a:cubicBezTo>
                <a:cubicBezTo>
                  <a:pt x="143" y="2"/>
                  <a:pt x="145" y="1"/>
                  <a:pt x="147" y="2"/>
                </a:cubicBezTo>
                <a:cubicBezTo>
                  <a:pt x="149" y="3"/>
                  <a:pt x="150" y="3"/>
                  <a:pt x="150" y="5"/>
                </a:cubicBezTo>
                <a:close/>
                <a:moveTo>
                  <a:pt x="61" y="71"/>
                </a:moveTo>
                <a:cubicBezTo>
                  <a:pt x="65" y="71"/>
                  <a:pt x="68" y="71"/>
                  <a:pt x="71" y="73"/>
                </a:cubicBezTo>
                <a:cubicBezTo>
                  <a:pt x="73" y="74"/>
                  <a:pt x="74" y="75"/>
                  <a:pt x="76" y="76"/>
                </a:cubicBezTo>
                <a:cubicBezTo>
                  <a:pt x="78" y="76"/>
                  <a:pt x="79" y="74"/>
                  <a:pt x="81" y="73"/>
                </a:cubicBezTo>
                <a:cubicBezTo>
                  <a:pt x="83" y="73"/>
                  <a:pt x="86" y="73"/>
                  <a:pt x="87" y="75"/>
                </a:cubicBezTo>
                <a:cubicBezTo>
                  <a:pt x="88" y="76"/>
                  <a:pt x="89" y="78"/>
                  <a:pt x="89" y="79"/>
                </a:cubicBezTo>
                <a:cubicBezTo>
                  <a:pt x="88" y="82"/>
                  <a:pt x="85" y="83"/>
                  <a:pt x="83" y="84"/>
                </a:cubicBezTo>
                <a:cubicBezTo>
                  <a:pt x="81" y="85"/>
                  <a:pt x="79" y="86"/>
                  <a:pt x="78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7" y="82"/>
                  <a:pt x="75" y="81"/>
                  <a:pt x="73" y="80"/>
                </a:cubicBezTo>
                <a:cubicBezTo>
                  <a:pt x="70" y="80"/>
                  <a:pt x="68" y="81"/>
                  <a:pt x="66" y="82"/>
                </a:cubicBezTo>
                <a:cubicBezTo>
                  <a:pt x="65" y="81"/>
                  <a:pt x="63" y="80"/>
                  <a:pt x="61" y="80"/>
                </a:cubicBezTo>
                <a:cubicBezTo>
                  <a:pt x="58" y="81"/>
                  <a:pt x="56" y="81"/>
                  <a:pt x="54" y="82"/>
                </a:cubicBezTo>
                <a:cubicBezTo>
                  <a:pt x="52" y="83"/>
                  <a:pt x="51" y="81"/>
                  <a:pt x="49" y="81"/>
                </a:cubicBezTo>
                <a:cubicBezTo>
                  <a:pt x="46" y="81"/>
                  <a:pt x="44" y="82"/>
                  <a:pt x="41" y="83"/>
                </a:cubicBezTo>
                <a:cubicBezTo>
                  <a:pt x="40" y="84"/>
                  <a:pt x="39" y="85"/>
                  <a:pt x="38" y="87"/>
                </a:cubicBezTo>
                <a:cubicBezTo>
                  <a:pt x="37" y="86"/>
                  <a:pt x="36" y="87"/>
                  <a:pt x="35" y="87"/>
                </a:cubicBezTo>
                <a:cubicBezTo>
                  <a:pt x="33" y="87"/>
                  <a:pt x="30" y="87"/>
                  <a:pt x="29" y="89"/>
                </a:cubicBezTo>
                <a:cubicBezTo>
                  <a:pt x="28" y="90"/>
                  <a:pt x="28" y="92"/>
                  <a:pt x="27" y="93"/>
                </a:cubicBezTo>
                <a:cubicBezTo>
                  <a:pt x="24" y="93"/>
                  <a:pt x="20" y="94"/>
                  <a:pt x="18" y="96"/>
                </a:cubicBezTo>
                <a:cubicBezTo>
                  <a:pt x="17" y="98"/>
                  <a:pt x="16" y="99"/>
                  <a:pt x="17" y="101"/>
                </a:cubicBezTo>
                <a:cubicBezTo>
                  <a:pt x="17" y="104"/>
                  <a:pt x="20" y="104"/>
                  <a:pt x="22" y="104"/>
                </a:cubicBezTo>
                <a:cubicBezTo>
                  <a:pt x="21" y="106"/>
                  <a:pt x="18" y="108"/>
                  <a:pt x="16" y="108"/>
                </a:cubicBezTo>
                <a:cubicBezTo>
                  <a:pt x="14" y="108"/>
                  <a:pt x="10" y="108"/>
                  <a:pt x="9" y="106"/>
                </a:cubicBezTo>
                <a:cubicBezTo>
                  <a:pt x="9" y="105"/>
                  <a:pt x="9" y="105"/>
                  <a:pt x="9" y="105"/>
                </a:cubicBezTo>
                <a:cubicBezTo>
                  <a:pt x="7" y="106"/>
                  <a:pt x="5" y="106"/>
                  <a:pt x="3" y="105"/>
                </a:cubicBezTo>
                <a:cubicBezTo>
                  <a:pt x="2" y="104"/>
                  <a:pt x="1" y="103"/>
                  <a:pt x="2" y="101"/>
                </a:cubicBezTo>
                <a:cubicBezTo>
                  <a:pt x="3" y="98"/>
                  <a:pt x="3" y="98"/>
                  <a:pt x="3" y="98"/>
                </a:cubicBezTo>
                <a:cubicBezTo>
                  <a:pt x="4" y="98"/>
                  <a:pt x="5" y="96"/>
                  <a:pt x="7" y="96"/>
                </a:cubicBezTo>
                <a:cubicBezTo>
                  <a:pt x="7" y="95"/>
                  <a:pt x="7" y="95"/>
                  <a:pt x="7" y="94"/>
                </a:cubicBezTo>
                <a:cubicBezTo>
                  <a:pt x="7" y="93"/>
                  <a:pt x="8" y="91"/>
                  <a:pt x="8" y="90"/>
                </a:cubicBezTo>
                <a:cubicBezTo>
                  <a:pt x="10" y="88"/>
                  <a:pt x="11" y="86"/>
                  <a:pt x="14" y="86"/>
                </a:cubicBezTo>
                <a:cubicBezTo>
                  <a:pt x="16" y="85"/>
                  <a:pt x="18" y="85"/>
                  <a:pt x="21" y="85"/>
                </a:cubicBezTo>
                <a:cubicBezTo>
                  <a:pt x="22" y="85"/>
                  <a:pt x="22" y="86"/>
                  <a:pt x="23" y="87"/>
                </a:cubicBezTo>
                <a:cubicBezTo>
                  <a:pt x="24" y="87"/>
                  <a:pt x="24" y="85"/>
                  <a:pt x="25" y="85"/>
                </a:cubicBezTo>
                <a:cubicBezTo>
                  <a:pt x="26" y="84"/>
                  <a:pt x="26" y="83"/>
                  <a:pt x="27" y="83"/>
                </a:cubicBezTo>
                <a:cubicBezTo>
                  <a:pt x="29" y="82"/>
                  <a:pt x="31" y="80"/>
                  <a:pt x="33" y="80"/>
                </a:cubicBezTo>
                <a:cubicBezTo>
                  <a:pt x="35" y="79"/>
                  <a:pt x="37" y="79"/>
                  <a:pt x="38" y="79"/>
                </a:cubicBezTo>
                <a:cubicBezTo>
                  <a:pt x="39" y="79"/>
                  <a:pt x="40" y="79"/>
                  <a:pt x="41" y="80"/>
                </a:cubicBezTo>
                <a:cubicBezTo>
                  <a:pt x="42" y="80"/>
                  <a:pt x="42" y="79"/>
                  <a:pt x="42" y="79"/>
                </a:cubicBezTo>
                <a:cubicBezTo>
                  <a:pt x="43" y="77"/>
                  <a:pt x="43" y="77"/>
                  <a:pt x="43" y="77"/>
                </a:cubicBezTo>
                <a:cubicBezTo>
                  <a:pt x="45" y="76"/>
                  <a:pt x="46" y="75"/>
                  <a:pt x="47" y="74"/>
                </a:cubicBezTo>
                <a:cubicBezTo>
                  <a:pt x="50" y="73"/>
                  <a:pt x="53" y="71"/>
                  <a:pt x="57" y="71"/>
                </a:cubicBezTo>
                <a:cubicBezTo>
                  <a:pt x="58" y="70"/>
                  <a:pt x="60" y="71"/>
                  <a:pt x="61" y="71"/>
                </a:cubicBezTo>
                <a:close/>
                <a:moveTo>
                  <a:pt x="132" y="73"/>
                </a:moveTo>
                <a:cubicBezTo>
                  <a:pt x="133" y="75"/>
                  <a:pt x="131" y="75"/>
                  <a:pt x="130" y="76"/>
                </a:cubicBezTo>
                <a:cubicBezTo>
                  <a:pt x="127" y="77"/>
                  <a:pt x="124" y="77"/>
                  <a:pt x="120" y="77"/>
                </a:cubicBezTo>
                <a:cubicBezTo>
                  <a:pt x="122" y="76"/>
                  <a:pt x="124" y="75"/>
                  <a:pt x="125" y="73"/>
                </a:cubicBezTo>
                <a:cubicBezTo>
                  <a:pt x="127" y="73"/>
                  <a:pt x="128" y="74"/>
                  <a:pt x="130" y="73"/>
                </a:cubicBezTo>
                <a:cubicBezTo>
                  <a:pt x="130" y="73"/>
                  <a:pt x="132" y="71"/>
                  <a:pt x="132" y="73"/>
                </a:cubicBezTo>
                <a:close/>
                <a:moveTo>
                  <a:pt x="159" y="109"/>
                </a:moveTo>
                <a:cubicBezTo>
                  <a:pt x="158" y="110"/>
                  <a:pt x="156" y="111"/>
                  <a:pt x="157" y="112"/>
                </a:cubicBezTo>
                <a:cubicBezTo>
                  <a:pt x="157" y="114"/>
                  <a:pt x="159" y="115"/>
                  <a:pt x="160" y="116"/>
                </a:cubicBezTo>
                <a:cubicBezTo>
                  <a:pt x="162" y="117"/>
                  <a:pt x="164" y="117"/>
                  <a:pt x="165" y="117"/>
                </a:cubicBezTo>
                <a:cubicBezTo>
                  <a:pt x="161" y="119"/>
                  <a:pt x="154" y="118"/>
                  <a:pt x="151" y="115"/>
                </a:cubicBezTo>
                <a:cubicBezTo>
                  <a:pt x="151" y="114"/>
                  <a:pt x="151" y="113"/>
                  <a:pt x="151" y="112"/>
                </a:cubicBezTo>
                <a:cubicBezTo>
                  <a:pt x="152" y="111"/>
                  <a:pt x="154" y="110"/>
                  <a:pt x="155" y="109"/>
                </a:cubicBezTo>
                <a:cubicBezTo>
                  <a:pt x="156" y="109"/>
                  <a:pt x="157" y="108"/>
                  <a:pt x="159" y="109"/>
                </a:cubicBezTo>
                <a:close/>
                <a:moveTo>
                  <a:pt x="166" y="130"/>
                </a:moveTo>
                <a:cubicBezTo>
                  <a:pt x="169" y="132"/>
                  <a:pt x="169" y="132"/>
                  <a:pt x="169" y="132"/>
                </a:cubicBezTo>
                <a:cubicBezTo>
                  <a:pt x="171" y="132"/>
                  <a:pt x="173" y="133"/>
                  <a:pt x="175" y="133"/>
                </a:cubicBezTo>
                <a:cubicBezTo>
                  <a:pt x="175" y="134"/>
                  <a:pt x="176" y="134"/>
                  <a:pt x="177" y="134"/>
                </a:cubicBezTo>
                <a:cubicBezTo>
                  <a:pt x="180" y="130"/>
                  <a:pt x="185" y="131"/>
                  <a:pt x="189" y="130"/>
                </a:cubicBezTo>
                <a:cubicBezTo>
                  <a:pt x="190" y="130"/>
                  <a:pt x="192" y="130"/>
                  <a:pt x="193" y="131"/>
                </a:cubicBezTo>
                <a:cubicBezTo>
                  <a:pt x="193" y="132"/>
                  <a:pt x="194" y="132"/>
                  <a:pt x="194" y="132"/>
                </a:cubicBezTo>
                <a:cubicBezTo>
                  <a:pt x="197" y="130"/>
                  <a:pt x="200" y="129"/>
                  <a:pt x="203" y="129"/>
                </a:cubicBezTo>
                <a:cubicBezTo>
                  <a:pt x="205" y="130"/>
                  <a:pt x="208" y="131"/>
                  <a:pt x="209" y="132"/>
                </a:cubicBezTo>
                <a:cubicBezTo>
                  <a:pt x="209" y="133"/>
                  <a:pt x="209" y="133"/>
                  <a:pt x="209" y="134"/>
                </a:cubicBezTo>
                <a:cubicBezTo>
                  <a:pt x="210" y="134"/>
                  <a:pt x="210" y="134"/>
                  <a:pt x="211" y="133"/>
                </a:cubicBezTo>
                <a:cubicBezTo>
                  <a:pt x="211" y="133"/>
                  <a:pt x="211" y="133"/>
                  <a:pt x="211" y="133"/>
                </a:cubicBezTo>
                <a:cubicBezTo>
                  <a:pt x="214" y="133"/>
                  <a:pt x="217" y="133"/>
                  <a:pt x="219" y="135"/>
                </a:cubicBezTo>
                <a:cubicBezTo>
                  <a:pt x="221" y="137"/>
                  <a:pt x="219" y="139"/>
                  <a:pt x="218" y="140"/>
                </a:cubicBezTo>
                <a:cubicBezTo>
                  <a:pt x="217" y="142"/>
                  <a:pt x="215" y="142"/>
                  <a:pt x="214" y="143"/>
                </a:cubicBezTo>
                <a:cubicBezTo>
                  <a:pt x="212" y="143"/>
                  <a:pt x="210" y="143"/>
                  <a:pt x="209" y="143"/>
                </a:cubicBezTo>
                <a:cubicBezTo>
                  <a:pt x="207" y="142"/>
                  <a:pt x="205" y="141"/>
                  <a:pt x="204" y="140"/>
                </a:cubicBezTo>
                <a:cubicBezTo>
                  <a:pt x="203" y="140"/>
                  <a:pt x="202" y="141"/>
                  <a:pt x="202" y="142"/>
                </a:cubicBezTo>
                <a:cubicBezTo>
                  <a:pt x="200" y="142"/>
                  <a:pt x="198" y="143"/>
                  <a:pt x="197" y="143"/>
                </a:cubicBezTo>
                <a:cubicBezTo>
                  <a:pt x="195" y="142"/>
                  <a:pt x="193" y="142"/>
                  <a:pt x="192" y="140"/>
                </a:cubicBezTo>
                <a:cubicBezTo>
                  <a:pt x="191" y="139"/>
                  <a:pt x="192" y="137"/>
                  <a:pt x="192" y="136"/>
                </a:cubicBezTo>
                <a:cubicBezTo>
                  <a:pt x="193" y="135"/>
                  <a:pt x="195" y="135"/>
                  <a:pt x="196" y="135"/>
                </a:cubicBezTo>
                <a:cubicBezTo>
                  <a:pt x="197" y="135"/>
                  <a:pt x="198" y="136"/>
                  <a:pt x="198" y="137"/>
                </a:cubicBezTo>
                <a:cubicBezTo>
                  <a:pt x="198" y="138"/>
                  <a:pt x="197" y="139"/>
                  <a:pt x="196" y="140"/>
                </a:cubicBezTo>
                <a:cubicBezTo>
                  <a:pt x="196" y="140"/>
                  <a:pt x="196" y="140"/>
                  <a:pt x="197" y="140"/>
                </a:cubicBezTo>
                <a:cubicBezTo>
                  <a:pt x="198" y="140"/>
                  <a:pt x="199" y="139"/>
                  <a:pt x="199" y="138"/>
                </a:cubicBezTo>
                <a:cubicBezTo>
                  <a:pt x="199" y="137"/>
                  <a:pt x="200" y="136"/>
                  <a:pt x="199" y="135"/>
                </a:cubicBezTo>
                <a:cubicBezTo>
                  <a:pt x="198" y="134"/>
                  <a:pt x="195" y="134"/>
                  <a:pt x="193" y="134"/>
                </a:cubicBezTo>
                <a:cubicBezTo>
                  <a:pt x="192" y="134"/>
                  <a:pt x="191" y="135"/>
                  <a:pt x="191" y="136"/>
                </a:cubicBezTo>
                <a:cubicBezTo>
                  <a:pt x="190" y="138"/>
                  <a:pt x="190" y="139"/>
                  <a:pt x="191" y="141"/>
                </a:cubicBezTo>
                <a:cubicBezTo>
                  <a:pt x="192" y="142"/>
                  <a:pt x="193" y="143"/>
                  <a:pt x="195" y="144"/>
                </a:cubicBezTo>
                <a:cubicBezTo>
                  <a:pt x="192" y="145"/>
                  <a:pt x="189" y="146"/>
                  <a:pt x="187" y="149"/>
                </a:cubicBezTo>
                <a:cubicBezTo>
                  <a:pt x="187" y="150"/>
                  <a:pt x="187" y="151"/>
                  <a:pt x="188" y="152"/>
                </a:cubicBezTo>
                <a:cubicBezTo>
                  <a:pt x="190" y="155"/>
                  <a:pt x="195" y="152"/>
                  <a:pt x="198" y="153"/>
                </a:cubicBezTo>
                <a:cubicBezTo>
                  <a:pt x="199" y="153"/>
                  <a:pt x="201" y="153"/>
                  <a:pt x="202" y="155"/>
                </a:cubicBezTo>
                <a:cubicBezTo>
                  <a:pt x="203" y="155"/>
                  <a:pt x="202" y="156"/>
                  <a:pt x="203" y="156"/>
                </a:cubicBezTo>
                <a:cubicBezTo>
                  <a:pt x="204" y="156"/>
                  <a:pt x="204" y="155"/>
                  <a:pt x="205" y="155"/>
                </a:cubicBezTo>
                <a:cubicBezTo>
                  <a:pt x="206" y="154"/>
                  <a:pt x="207" y="153"/>
                  <a:pt x="208" y="153"/>
                </a:cubicBezTo>
                <a:cubicBezTo>
                  <a:pt x="210" y="153"/>
                  <a:pt x="213" y="153"/>
                  <a:pt x="215" y="155"/>
                </a:cubicBezTo>
                <a:cubicBezTo>
                  <a:pt x="215" y="156"/>
                  <a:pt x="216" y="157"/>
                  <a:pt x="215" y="159"/>
                </a:cubicBezTo>
                <a:cubicBezTo>
                  <a:pt x="216" y="160"/>
                  <a:pt x="217" y="159"/>
                  <a:pt x="218" y="159"/>
                </a:cubicBezTo>
                <a:cubicBezTo>
                  <a:pt x="220" y="160"/>
                  <a:pt x="221" y="160"/>
                  <a:pt x="221" y="162"/>
                </a:cubicBezTo>
                <a:cubicBezTo>
                  <a:pt x="221" y="163"/>
                  <a:pt x="221" y="164"/>
                  <a:pt x="220" y="165"/>
                </a:cubicBezTo>
                <a:cubicBezTo>
                  <a:pt x="219" y="166"/>
                  <a:pt x="218" y="167"/>
                  <a:pt x="217" y="166"/>
                </a:cubicBezTo>
                <a:cubicBezTo>
                  <a:pt x="216" y="167"/>
                  <a:pt x="216" y="169"/>
                  <a:pt x="214" y="169"/>
                </a:cubicBezTo>
                <a:cubicBezTo>
                  <a:pt x="212" y="169"/>
                  <a:pt x="209" y="170"/>
                  <a:pt x="208" y="169"/>
                </a:cubicBezTo>
                <a:cubicBezTo>
                  <a:pt x="206" y="168"/>
                  <a:pt x="206" y="170"/>
                  <a:pt x="206" y="170"/>
                </a:cubicBezTo>
                <a:cubicBezTo>
                  <a:pt x="203" y="172"/>
                  <a:pt x="200" y="172"/>
                  <a:pt x="198" y="171"/>
                </a:cubicBezTo>
                <a:cubicBezTo>
                  <a:pt x="197" y="170"/>
                  <a:pt x="195" y="169"/>
                  <a:pt x="196" y="167"/>
                </a:cubicBezTo>
                <a:cubicBezTo>
                  <a:pt x="196" y="166"/>
                  <a:pt x="194" y="167"/>
                  <a:pt x="193" y="166"/>
                </a:cubicBezTo>
                <a:cubicBezTo>
                  <a:pt x="192" y="166"/>
                  <a:pt x="191" y="165"/>
                  <a:pt x="191" y="163"/>
                </a:cubicBezTo>
                <a:cubicBezTo>
                  <a:pt x="191" y="162"/>
                  <a:pt x="191" y="161"/>
                  <a:pt x="191" y="160"/>
                </a:cubicBezTo>
                <a:cubicBezTo>
                  <a:pt x="193" y="160"/>
                  <a:pt x="195" y="160"/>
                  <a:pt x="196" y="160"/>
                </a:cubicBezTo>
                <a:cubicBezTo>
                  <a:pt x="197" y="161"/>
                  <a:pt x="197" y="162"/>
                  <a:pt x="197" y="162"/>
                </a:cubicBezTo>
                <a:cubicBezTo>
                  <a:pt x="197" y="163"/>
                  <a:pt x="197" y="163"/>
                  <a:pt x="197" y="164"/>
                </a:cubicBezTo>
                <a:cubicBezTo>
                  <a:pt x="198" y="164"/>
                  <a:pt x="199" y="163"/>
                  <a:pt x="199" y="163"/>
                </a:cubicBezTo>
                <a:cubicBezTo>
                  <a:pt x="201" y="162"/>
                  <a:pt x="203" y="161"/>
                  <a:pt x="204" y="162"/>
                </a:cubicBezTo>
                <a:cubicBezTo>
                  <a:pt x="205" y="163"/>
                  <a:pt x="205" y="165"/>
                  <a:pt x="205" y="166"/>
                </a:cubicBezTo>
                <a:cubicBezTo>
                  <a:pt x="204" y="167"/>
                  <a:pt x="203" y="167"/>
                  <a:pt x="202" y="167"/>
                </a:cubicBezTo>
                <a:cubicBezTo>
                  <a:pt x="201" y="167"/>
                  <a:pt x="202" y="165"/>
                  <a:pt x="201" y="165"/>
                </a:cubicBezTo>
                <a:cubicBezTo>
                  <a:pt x="200" y="165"/>
                  <a:pt x="200" y="166"/>
                  <a:pt x="199" y="166"/>
                </a:cubicBezTo>
                <a:cubicBezTo>
                  <a:pt x="200" y="167"/>
                  <a:pt x="200" y="168"/>
                  <a:pt x="201" y="168"/>
                </a:cubicBezTo>
                <a:cubicBezTo>
                  <a:pt x="202" y="168"/>
                  <a:pt x="204" y="168"/>
                  <a:pt x="205" y="166"/>
                </a:cubicBezTo>
                <a:cubicBezTo>
                  <a:pt x="206" y="166"/>
                  <a:pt x="206" y="164"/>
                  <a:pt x="206" y="163"/>
                </a:cubicBezTo>
                <a:cubicBezTo>
                  <a:pt x="206" y="162"/>
                  <a:pt x="206" y="162"/>
                  <a:pt x="205" y="161"/>
                </a:cubicBezTo>
                <a:cubicBezTo>
                  <a:pt x="204" y="160"/>
                  <a:pt x="202" y="160"/>
                  <a:pt x="201" y="161"/>
                </a:cubicBezTo>
                <a:cubicBezTo>
                  <a:pt x="200" y="161"/>
                  <a:pt x="199" y="162"/>
                  <a:pt x="199" y="162"/>
                </a:cubicBezTo>
                <a:cubicBezTo>
                  <a:pt x="198" y="160"/>
                  <a:pt x="197" y="159"/>
                  <a:pt x="195" y="159"/>
                </a:cubicBezTo>
                <a:cubicBezTo>
                  <a:pt x="193" y="158"/>
                  <a:pt x="191" y="158"/>
                  <a:pt x="190" y="160"/>
                </a:cubicBezTo>
                <a:cubicBezTo>
                  <a:pt x="189" y="162"/>
                  <a:pt x="190" y="164"/>
                  <a:pt x="187" y="164"/>
                </a:cubicBezTo>
                <a:cubicBezTo>
                  <a:pt x="187" y="164"/>
                  <a:pt x="186" y="165"/>
                  <a:pt x="187" y="166"/>
                </a:cubicBezTo>
                <a:cubicBezTo>
                  <a:pt x="188" y="167"/>
                  <a:pt x="188" y="169"/>
                  <a:pt x="188" y="170"/>
                </a:cubicBezTo>
                <a:cubicBezTo>
                  <a:pt x="186" y="176"/>
                  <a:pt x="180" y="176"/>
                  <a:pt x="175" y="177"/>
                </a:cubicBezTo>
                <a:cubicBezTo>
                  <a:pt x="171" y="178"/>
                  <a:pt x="168" y="176"/>
                  <a:pt x="165" y="176"/>
                </a:cubicBezTo>
                <a:cubicBezTo>
                  <a:pt x="164" y="177"/>
                  <a:pt x="163" y="176"/>
                  <a:pt x="161" y="176"/>
                </a:cubicBezTo>
                <a:cubicBezTo>
                  <a:pt x="157" y="176"/>
                  <a:pt x="153" y="177"/>
                  <a:pt x="149" y="178"/>
                </a:cubicBezTo>
                <a:cubicBezTo>
                  <a:pt x="151" y="176"/>
                  <a:pt x="153" y="174"/>
                  <a:pt x="155" y="171"/>
                </a:cubicBezTo>
                <a:cubicBezTo>
                  <a:pt x="157" y="170"/>
                  <a:pt x="160" y="168"/>
                  <a:pt x="162" y="168"/>
                </a:cubicBezTo>
                <a:cubicBezTo>
                  <a:pt x="164" y="167"/>
                  <a:pt x="166" y="167"/>
                  <a:pt x="168" y="167"/>
                </a:cubicBezTo>
                <a:cubicBezTo>
                  <a:pt x="171" y="166"/>
                  <a:pt x="175" y="167"/>
                  <a:pt x="177" y="165"/>
                </a:cubicBezTo>
                <a:cubicBezTo>
                  <a:pt x="178" y="164"/>
                  <a:pt x="178" y="162"/>
                  <a:pt x="178" y="161"/>
                </a:cubicBezTo>
                <a:cubicBezTo>
                  <a:pt x="178" y="160"/>
                  <a:pt x="176" y="159"/>
                  <a:pt x="175" y="158"/>
                </a:cubicBezTo>
                <a:cubicBezTo>
                  <a:pt x="174" y="158"/>
                  <a:pt x="174" y="157"/>
                  <a:pt x="175" y="156"/>
                </a:cubicBezTo>
                <a:cubicBezTo>
                  <a:pt x="176" y="155"/>
                  <a:pt x="178" y="156"/>
                  <a:pt x="179" y="154"/>
                </a:cubicBezTo>
                <a:cubicBezTo>
                  <a:pt x="180" y="154"/>
                  <a:pt x="181" y="153"/>
                  <a:pt x="181" y="151"/>
                </a:cubicBezTo>
                <a:cubicBezTo>
                  <a:pt x="181" y="150"/>
                  <a:pt x="180" y="150"/>
                  <a:pt x="179" y="150"/>
                </a:cubicBezTo>
                <a:cubicBezTo>
                  <a:pt x="176" y="149"/>
                  <a:pt x="173" y="149"/>
                  <a:pt x="170" y="151"/>
                </a:cubicBezTo>
                <a:cubicBezTo>
                  <a:pt x="169" y="152"/>
                  <a:pt x="168" y="152"/>
                  <a:pt x="166" y="152"/>
                </a:cubicBezTo>
                <a:cubicBezTo>
                  <a:pt x="165" y="152"/>
                  <a:pt x="164" y="150"/>
                  <a:pt x="163" y="150"/>
                </a:cubicBezTo>
                <a:cubicBezTo>
                  <a:pt x="162" y="151"/>
                  <a:pt x="161" y="151"/>
                  <a:pt x="161" y="151"/>
                </a:cubicBezTo>
                <a:cubicBezTo>
                  <a:pt x="160" y="151"/>
                  <a:pt x="159" y="151"/>
                  <a:pt x="158" y="151"/>
                </a:cubicBezTo>
                <a:cubicBezTo>
                  <a:pt x="156" y="151"/>
                  <a:pt x="154" y="150"/>
                  <a:pt x="153" y="149"/>
                </a:cubicBezTo>
                <a:cubicBezTo>
                  <a:pt x="152" y="148"/>
                  <a:pt x="152" y="148"/>
                  <a:pt x="151" y="148"/>
                </a:cubicBezTo>
                <a:cubicBezTo>
                  <a:pt x="151" y="150"/>
                  <a:pt x="150" y="149"/>
                  <a:pt x="150" y="149"/>
                </a:cubicBezTo>
                <a:cubicBezTo>
                  <a:pt x="147" y="151"/>
                  <a:pt x="143" y="151"/>
                  <a:pt x="140" y="150"/>
                </a:cubicBezTo>
                <a:cubicBezTo>
                  <a:pt x="138" y="150"/>
                  <a:pt x="136" y="149"/>
                  <a:pt x="135" y="147"/>
                </a:cubicBezTo>
                <a:cubicBezTo>
                  <a:pt x="135" y="146"/>
                  <a:pt x="136" y="146"/>
                  <a:pt x="135" y="145"/>
                </a:cubicBezTo>
                <a:cubicBezTo>
                  <a:pt x="134" y="145"/>
                  <a:pt x="133" y="146"/>
                  <a:pt x="132" y="146"/>
                </a:cubicBezTo>
                <a:cubicBezTo>
                  <a:pt x="130" y="146"/>
                  <a:pt x="127" y="147"/>
                  <a:pt x="125" y="145"/>
                </a:cubicBezTo>
                <a:cubicBezTo>
                  <a:pt x="125" y="144"/>
                  <a:pt x="125" y="143"/>
                  <a:pt x="125" y="142"/>
                </a:cubicBezTo>
                <a:cubicBezTo>
                  <a:pt x="126" y="141"/>
                  <a:pt x="128" y="140"/>
                  <a:pt x="130" y="139"/>
                </a:cubicBezTo>
                <a:cubicBezTo>
                  <a:pt x="135" y="137"/>
                  <a:pt x="135" y="137"/>
                  <a:pt x="135" y="137"/>
                </a:cubicBezTo>
                <a:cubicBezTo>
                  <a:pt x="136" y="137"/>
                  <a:pt x="137" y="137"/>
                  <a:pt x="137" y="138"/>
                </a:cubicBezTo>
                <a:cubicBezTo>
                  <a:pt x="137" y="139"/>
                  <a:pt x="137" y="141"/>
                  <a:pt x="137" y="142"/>
                </a:cubicBezTo>
                <a:cubicBezTo>
                  <a:pt x="139" y="144"/>
                  <a:pt x="141" y="144"/>
                  <a:pt x="143" y="145"/>
                </a:cubicBezTo>
                <a:cubicBezTo>
                  <a:pt x="147" y="145"/>
                  <a:pt x="147" y="145"/>
                  <a:pt x="147" y="145"/>
                </a:cubicBezTo>
                <a:cubicBezTo>
                  <a:pt x="147" y="145"/>
                  <a:pt x="148" y="145"/>
                  <a:pt x="149" y="145"/>
                </a:cubicBezTo>
                <a:cubicBezTo>
                  <a:pt x="151" y="148"/>
                  <a:pt x="154" y="148"/>
                  <a:pt x="157" y="148"/>
                </a:cubicBezTo>
                <a:cubicBezTo>
                  <a:pt x="159" y="148"/>
                  <a:pt x="161" y="147"/>
                  <a:pt x="162" y="146"/>
                </a:cubicBezTo>
                <a:cubicBezTo>
                  <a:pt x="163" y="146"/>
                  <a:pt x="164" y="147"/>
                  <a:pt x="165" y="147"/>
                </a:cubicBezTo>
                <a:cubicBezTo>
                  <a:pt x="167" y="147"/>
                  <a:pt x="170" y="147"/>
                  <a:pt x="172" y="144"/>
                </a:cubicBezTo>
                <a:cubicBezTo>
                  <a:pt x="172" y="143"/>
                  <a:pt x="173" y="142"/>
                  <a:pt x="173" y="141"/>
                </a:cubicBezTo>
                <a:cubicBezTo>
                  <a:pt x="173" y="140"/>
                  <a:pt x="173" y="139"/>
                  <a:pt x="172" y="138"/>
                </a:cubicBezTo>
                <a:cubicBezTo>
                  <a:pt x="169" y="136"/>
                  <a:pt x="166" y="136"/>
                  <a:pt x="164" y="138"/>
                </a:cubicBezTo>
                <a:cubicBezTo>
                  <a:pt x="163" y="138"/>
                  <a:pt x="163" y="139"/>
                  <a:pt x="163" y="139"/>
                </a:cubicBezTo>
                <a:cubicBezTo>
                  <a:pt x="163" y="140"/>
                  <a:pt x="163" y="140"/>
                  <a:pt x="163" y="140"/>
                </a:cubicBezTo>
                <a:cubicBezTo>
                  <a:pt x="164" y="140"/>
                  <a:pt x="164" y="140"/>
                  <a:pt x="164" y="140"/>
                </a:cubicBezTo>
                <a:cubicBezTo>
                  <a:pt x="164" y="138"/>
                  <a:pt x="166" y="139"/>
                  <a:pt x="167" y="138"/>
                </a:cubicBezTo>
                <a:cubicBezTo>
                  <a:pt x="169" y="138"/>
                  <a:pt x="170" y="138"/>
                  <a:pt x="171" y="139"/>
                </a:cubicBezTo>
                <a:cubicBezTo>
                  <a:pt x="172" y="141"/>
                  <a:pt x="171" y="142"/>
                  <a:pt x="171" y="144"/>
                </a:cubicBezTo>
                <a:cubicBezTo>
                  <a:pt x="169" y="145"/>
                  <a:pt x="167" y="145"/>
                  <a:pt x="166" y="145"/>
                </a:cubicBezTo>
                <a:cubicBezTo>
                  <a:pt x="164" y="145"/>
                  <a:pt x="163" y="145"/>
                  <a:pt x="163" y="144"/>
                </a:cubicBezTo>
                <a:cubicBezTo>
                  <a:pt x="162" y="144"/>
                  <a:pt x="161" y="145"/>
                  <a:pt x="160" y="146"/>
                </a:cubicBezTo>
                <a:cubicBezTo>
                  <a:pt x="158" y="147"/>
                  <a:pt x="155" y="147"/>
                  <a:pt x="153" y="146"/>
                </a:cubicBezTo>
                <a:cubicBezTo>
                  <a:pt x="152" y="146"/>
                  <a:pt x="151" y="145"/>
                  <a:pt x="150" y="144"/>
                </a:cubicBezTo>
                <a:cubicBezTo>
                  <a:pt x="150" y="144"/>
                  <a:pt x="150" y="144"/>
                  <a:pt x="150" y="144"/>
                </a:cubicBezTo>
                <a:cubicBezTo>
                  <a:pt x="148" y="144"/>
                  <a:pt x="147" y="144"/>
                  <a:pt x="145" y="144"/>
                </a:cubicBezTo>
                <a:cubicBezTo>
                  <a:pt x="143" y="144"/>
                  <a:pt x="142" y="143"/>
                  <a:pt x="140" y="142"/>
                </a:cubicBezTo>
                <a:cubicBezTo>
                  <a:pt x="139" y="142"/>
                  <a:pt x="139" y="141"/>
                  <a:pt x="138" y="140"/>
                </a:cubicBezTo>
                <a:cubicBezTo>
                  <a:pt x="138" y="139"/>
                  <a:pt x="138" y="139"/>
                  <a:pt x="138" y="138"/>
                </a:cubicBezTo>
                <a:cubicBezTo>
                  <a:pt x="140" y="136"/>
                  <a:pt x="142" y="135"/>
                  <a:pt x="145" y="135"/>
                </a:cubicBezTo>
                <a:cubicBezTo>
                  <a:pt x="145" y="134"/>
                  <a:pt x="145" y="133"/>
                  <a:pt x="146" y="132"/>
                </a:cubicBezTo>
                <a:cubicBezTo>
                  <a:pt x="148" y="131"/>
                  <a:pt x="150" y="132"/>
                  <a:pt x="153" y="132"/>
                </a:cubicBezTo>
                <a:cubicBezTo>
                  <a:pt x="153" y="132"/>
                  <a:pt x="155" y="133"/>
                  <a:pt x="155" y="132"/>
                </a:cubicBezTo>
                <a:cubicBezTo>
                  <a:pt x="156" y="129"/>
                  <a:pt x="158" y="129"/>
                  <a:pt x="160" y="129"/>
                </a:cubicBezTo>
                <a:cubicBezTo>
                  <a:pt x="162" y="129"/>
                  <a:pt x="164" y="129"/>
                  <a:pt x="166" y="1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10" name="Freeform 239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>
            <a:spLocks noEditPoints="1"/>
          </p:cNvSpPr>
          <p:nvPr/>
        </p:nvSpPr>
        <p:spPr bwMode="auto">
          <a:xfrm>
            <a:off x="-746645" y="376138"/>
            <a:ext cx="2820272" cy="2273664"/>
          </a:xfrm>
          <a:custGeom>
            <a:avLst/>
            <a:gdLst>
              <a:gd name="T0" fmla="*/ 180 w 228"/>
              <a:gd name="T1" fmla="*/ 36 h 184"/>
              <a:gd name="T2" fmla="*/ 172 w 228"/>
              <a:gd name="T3" fmla="*/ 60 h 184"/>
              <a:gd name="T4" fmla="*/ 161 w 228"/>
              <a:gd name="T5" fmla="*/ 86 h 184"/>
              <a:gd name="T6" fmla="*/ 225 w 228"/>
              <a:gd name="T7" fmla="*/ 105 h 184"/>
              <a:gd name="T8" fmla="*/ 211 w 228"/>
              <a:gd name="T9" fmla="*/ 132 h 184"/>
              <a:gd name="T10" fmla="*/ 218 w 228"/>
              <a:gd name="T11" fmla="*/ 158 h 184"/>
              <a:gd name="T12" fmla="*/ 158 w 228"/>
              <a:gd name="T13" fmla="*/ 177 h 184"/>
              <a:gd name="T14" fmla="*/ 179 w 228"/>
              <a:gd name="T15" fmla="*/ 152 h 184"/>
              <a:gd name="T16" fmla="*/ 130 w 228"/>
              <a:gd name="T17" fmla="*/ 137 h 184"/>
              <a:gd name="T18" fmla="*/ 169 w 228"/>
              <a:gd name="T19" fmla="*/ 118 h 184"/>
              <a:gd name="T20" fmla="*/ 139 w 228"/>
              <a:gd name="T21" fmla="*/ 94 h 184"/>
              <a:gd name="T22" fmla="*/ 93 w 228"/>
              <a:gd name="T23" fmla="*/ 113 h 184"/>
              <a:gd name="T24" fmla="*/ 49 w 228"/>
              <a:gd name="T25" fmla="*/ 107 h 184"/>
              <a:gd name="T26" fmla="*/ 9 w 228"/>
              <a:gd name="T27" fmla="*/ 87 h 184"/>
              <a:gd name="T28" fmla="*/ 87 w 228"/>
              <a:gd name="T29" fmla="*/ 83 h 184"/>
              <a:gd name="T30" fmla="*/ 96 w 228"/>
              <a:gd name="T31" fmla="*/ 92 h 184"/>
              <a:gd name="T32" fmla="*/ 138 w 228"/>
              <a:gd name="T33" fmla="*/ 62 h 184"/>
              <a:gd name="T34" fmla="*/ 131 w 228"/>
              <a:gd name="T35" fmla="*/ 31 h 184"/>
              <a:gd name="T36" fmla="*/ 123 w 228"/>
              <a:gd name="T37" fmla="*/ 16 h 184"/>
              <a:gd name="T38" fmla="*/ 155 w 228"/>
              <a:gd name="T39" fmla="*/ 11 h 184"/>
              <a:gd name="T40" fmla="*/ 134 w 228"/>
              <a:gd name="T41" fmla="*/ 16 h 184"/>
              <a:gd name="T42" fmla="*/ 188 w 228"/>
              <a:gd name="T43" fmla="*/ 31 h 184"/>
              <a:gd name="T44" fmla="*/ 173 w 228"/>
              <a:gd name="T45" fmla="*/ 24 h 184"/>
              <a:gd name="T46" fmla="*/ 157 w 228"/>
              <a:gd name="T47" fmla="*/ 28 h 184"/>
              <a:gd name="T48" fmla="*/ 176 w 228"/>
              <a:gd name="T49" fmla="*/ 48 h 184"/>
              <a:gd name="T50" fmla="*/ 157 w 228"/>
              <a:gd name="T51" fmla="*/ 58 h 184"/>
              <a:gd name="T52" fmla="*/ 160 w 228"/>
              <a:gd name="T53" fmla="*/ 72 h 184"/>
              <a:gd name="T54" fmla="*/ 184 w 228"/>
              <a:gd name="T55" fmla="*/ 95 h 184"/>
              <a:gd name="T56" fmla="*/ 205 w 228"/>
              <a:gd name="T57" fmla="*/ 115 h 184"/>
              <a:gd name="T58" fmla="*/ 199 w 228"/>
              <a:gd name="T59" fmla="*/ 109 h 184"/>
              <a:gd name="T60" fmla="*/ 179 w 228"/>
              <a:gd name="T61" fmla="*/ 114 h 184"/>
              <a:gd name="T62" fmla="*/ 164 w 228"/>
              <a:gd name="T63" fmla="*/ 108 h 184"/>
              <a:gd name="T64" fmla="*/ 123 w 228"/>
              <a:gd name="T65" fmla="*/ 96 h 184"/>
              <a:gd name="T66" fmla="*/ 112 w 228"/>
              <a:gd name="T67" fmla="*/ 102 h 184"/>
              <a:gd name="T68" fmla="*/ 42 w 228"/>
              <a:gd name="T69" fmla="*/ 122 h 184"/>
              <a:gd name="T70" fmla="*/ 62 w 228"/>
              <a:gd name="T71" fmla="*/ 104 h 184"/>
              <a:gd name="T72" fmla="*/ 75 w 228"/>
              <a:gd name="T73" fmla="*/ 111 h 184"/>
              <a:gd name="T74" fmla="*/ 43 w 228"/>
              <a:gd name="T75" fmla="*/ 97 h 184"/>
              <a:gd name="T76" fmla="*/ 45 w 228"/>
              <a:gd name="T77" fmla="*/ 93 h 184"/>
              <a:gd name="T78" fmla="*/ 30 w 228"/>
              <a:gd name="T79" fmla="*/ 89 h 184"/>
              <a:gd name="T80" fmla="*/ 59 w 228"/>
              <a:gd name="T81" fmla="*/ 89 h 184"/>
              <a:gd name="T82" fmla="*/ 94 w 228"/>
              <a:gd name="T83" fmla="*/ 97 h 184"/>
              <a:gd name="T84" fmla="*/ 124 w 228"/>
              <a:gd name="T85" fmla="*/ 67 h 184"/>
              <a:gd name="T86" fmla="*/ 103 w 228"/>
              <a:gd name="T87" fmla="*/ 69 h 184"/>
              <a:gd name="T88" fmla="*/ 112 w 228"/>
              <a:gd name="T89" fmla="*/ 53 h 184"/>
              <a:gd name="T90" fmla="*/ 126 w 228"/>
              <a:gd name="T91" fmla="*/ 47 h 184"/>
              <a:gd name="T92" fmla="*/ 114 w 228"/>
              <a:gd name="T93" fmla="*/ 22 h 184"/>
              <a:gd name="T94" fmla="*/ 98 w 228"/>
              <a:gd name="T95" fmla="*/ 19 h 184"/>
              <a:gd name="T96" fmla="*/ 138 w 228"/>
              <a:gd name="T97" fmla="*/ 5 h 184"/>
              <a:gd name="T98" fmla="*/ 66 w 228"/>
              <a:gd name="T99" fmla="*/ 82 h 184"/>
              <a:gd name="T100" fmla="*/ 3 w 228"/>
              <a:gd name="T101" fmla="*/ 105 h 184"/>
              <a:gd name="T102" fmla="*/ 43 w 228"/>
              <a:gd name="T103" fmla="*/ 77 h 184"/>
              <a:gd name="T104" fmla="*/ 151 w 228"/>
              <a:gd name="T105" fmla="*/ 112 h 184"/>
              <a:gd name="T106" fmla="*/ 219 w 228"/>
              <a:gd name="T107" fmla="*/ 135 h 184"/>
              <a:gd name="T108" fmla="*/ 193 w 228"/>
              <a:gd name="T109" fmla="*/ 134 h 184"/>
              <a:gd name="T110" fmla="*/ 220 w 228"/>
              <a:gd name="T111" fmla="*/ 165 h 184"/>
              <a:gd name="T112" fmla="*/ 205 w 228"/>
              <a:gd name="T113" fmla="*/ 166 h 184"/>
              <a:gd name="T114" fmla="*/ 175 w 228"/>
              <a:gd name="T115" fmla="*/ 177 h 184"/>
              <a:gd name="T116" fmla="*/ 166 w 228"/>
              <a:gd name="T117" fmla="*/ 152 h 184"/>
              <a:gd name="T118" fmla="*/ 137 w 228"/>
              <a:gd name="T119" fmla="*/ 138 h 184"/>
              <a:gd name="T120" fmla="*/ 167 w 228"/>
              <a:gd name="T121" fmla="*/ 138 h 184"/>
              <a:gd name="T122" fmla="*/ 153 w 228"/>
              <a:gd name="T123" fmla="*/ 13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8" h="184">
                <a:moveTo>
                  <a:pt x="151" y="3"/>
                </a:moveTo>
                <a:cubicBezTo>
                  <a:pt x="151" y="4"/>
                  <a:pt x="151" y="4"/>
                  <a:pt x="152" y="5"/>
                </a:cubicBezTo>
                <a:cubicBezTo>
                  <a:pt x="152" y="5"/>
                  <a:pt x="154" y="5"/>
                  <a:pt x="154" y="7"/>
                </a:cubicBezTo>
                <a:cubicBezTo>
                  <a:pt x="154" y="8"/>
                  <a:pt x="154" y="8"/>
                  <a:pt x="154" y="8"/>
                </a:cubicBezTo>
                <a:cubicBezTo>
                  <a:pt x="156" y="9"/>
                  <a:pt x="156" y="11"/>
                  <a:pt x="156" y="13"/>
                </a:cubicBezTo>
                <a:cubicBezTo>
                  <a:pt x="158" y="13"/>
                  <a:pt x="159" y="12"/>
                  <a:pt x="160" y="11"/>
                </a:cubicBezTo>
                <a:cubicBezTo>
                  <a:pt x="162" y="11"/>
                  <a:pt x="166" y="11"/>
                  <a:pt x="168" y="12"/>
                </a:cubicBezTo>
                <a:cubicBezTo>
                  <a:pt x="168" y="13"/>
                  <a:pt x="169" y="14"/>
                  <a:pt x="170" y="15"/>
                </a:cubicBezTo>
                <a:cubicBezTo>
                  <a:pt x="173" y="14"/>
                  <a:pt x="177" y="13"/>
                  <a:pt x="180" y="14"/>
                </a:cubicBezTo>
                <a:cubicBezTo>
                  <a:pt x="182" y="15"/>
                  <a:pt x="184" y="16"/>
                  <a:pt x="184" y="19"/>
                </a:cubicBezTo>
                <a:cubicBezTo>
                  <a:pt x="186" y="19"/>
                  <a:pt x="187" y="19"/>
                  <a:pt x="189" y="19"/>
                </a:cubicBezTo>
                <a:cubicBezTo>
                  <a:pt x="192" y="19"/>
                  <a:pt x="196" y="19"/>
                  <a:pt x="198" y="23"/>
                </a:cubicBezTo>
                <a:cubicBezTo>
                  <a:pt x="199" y="26"/>
                  <a:pt x="198" y="28"/>
                  <a:pt x="196" y="30"/>
                </a:cubicBezTo>
                <a:cubicBezTo>
                  <a:pt x="194" y="31"/>
                  <a:pt x="192" y="32"/>
                  <a:pt x="189" y="32"/>
                </a:cubicBezTo>
                <a:cubicBezTo>
                  <a:pt x="188" y="36"/>
                  <a:pt x="183" y="35"/>
                  <a:pt x="180" y="36"/>
                </a:cubicBezTo>
                <a:cubicBezTo>
                  <a:pt x="179" y="35"/>
                  <a:pt x="178" y="35"/>
                  <a:pt x="177" y="35"/>
                </a:cubicBezTo>
                <a:cubicBezTo>
                  <a:pt x="174" y="37"/>
                  <a:pt x="168" y="36"/>
                  <a:pt x="165" y="36"/>
                </a:cubicBezTo>
                <a:cubicBezTo>
                  <a:pt x="162" y="36"/>
                  <a:pt x="162" y="36"/>
                  <a:pt x="162" y="36"/>
                </a:cubicBezTo>
                <a:cubicBezTo>
                  <a:pt x="160" y="37"/>
                  <a:pt x="158" y="36"/>
                  <a:pt x="157" y="35"/>
                </a:cubicBezTo>
                <a:cubicBezTo>
                  <a:pt x="156" y="35"/>
                  <a:pt x="156" y="35"/>
                  <a:pt x="156" y="36"/>
                </a:cubicBezTo>
                <a:cubicBezTo>
                  <a:pt x="154" y="39"/>
                  <a:pt x="150" y="41"/>
                  <a:pt x="147" y="41"/>
                </a:cubicBezTo>
                <a:cubicBezTo>
                  <a:pt x="145" y="42"/>
                  <a:pt x="144" y="43"/>
                  <a:pt x="144" y="44"/>
                </a:cubicBezTo>
                <a:cubicBezTo>
                  <a:pt x="144" y="45"/>
                  <a:pt x="145" y="46"/>
                  <a:pt x="146" y="47"/>
                </a:cubicBezTo>
                <a:cubicBezTo>
                  <a:pt x="150" y="49"/>
                  <a:pt x="154" y="45"/>
                  <a:pt x="159" y="46"/>
                </a:cubicBezTo>
                <a:cubicBezTo>
                  <a:pt x="161" y="45"/>
                  <a:pt x="163" y="46"/>
                  <a:pt x="166" y="46"/>
                </a:cubicBezTo>
                <a:cubicBezTo>
                  <a:pt x="166" y="47"/>
                  <a:pt x="168" y="47"/>
                  <a:pt x="168" y="48"/>
                </a:cubicBezTo>
                <a:cubicBezTo>
                  <a:pt x="170" y="47"/>
                  <a:pt x="171" y="46"/>
                  <a:pt x="173" y="46"/>
                </a:cubicBezTo>
                <a:cubicBezTo>
                  <a:pt x="176" y="46"/>
                  <a:pt x="178" y="47"/>
                  <a:pt x="179" y="49"/>
                </a:cubicBezTo>
                <a:cubicBezTo>
                  <a:pt x="180" y="51"/>
                  <a:pt x="179" y="53"/>
                  <a:pt x="179" y="55"/>
                </a:cubicBezTo>
                <a:cubicBezTo>
                  <a:pt x="178" y="57"/>
                  <a:pt x="175" y="60"/>
                  <a:pt x="172" y="60"/>
                </a:cubicBezTo>
                <a:cubicBezTo>
                  <a:pt x="170" y="60"/>
                  <a:pt x="171" y="62"/>
                  <a:pt x="170" y="62"/>
                </a:cubicBezTo>
                <a:cubicBezTo>
                  <a:pt x="168" y="64"/>
                  <a:pt x="165" y="67"/>
                  <a:pt x="162" y="66"/>
                </a:cubicBezTo>
                <a:cubicBezTo>
                  <a:pt x="160" y="66"/>
                  <a:pt x="157" y="65"/>
                  <a:pt x="157" y="63"/>
                </a:cubicBezTo>
                <a:cubicBezTo>
                  <a:pt x="156" y="64"/>
                  <a:pt x="155" y="63"/>
                  <a:pt x="154" y="64"/>
                </a:cubicBezTo>
                <a:cubicBezTo>
                  <a:pt x="151" y="65"/>
                  <a:pt x="148" y="65"/>
                  <a:pt x="146" y="68"/>
                </a:cubicBezTo>
                <a:cubicBezTo>
                  <a:pt x="147" y="69"/>
                  <a:pt x="148" y="70"/>
                  <a:pt x="150" y="70"/>
                </a:cubicBezTo>
                <a:cubicBezTo>
                  <a:pt x="152" y="70"/>
                  <a:pt x="155" y="70"/>
                  <a:pt x="158" y="70"/>
                </a:cubicBezTo>
                <a:cubicBezTo>
                  <a:pt x="159" y="70"/>
                  <a:pt x="161" y="71"/>
                  <a:pt x="162" y="72"/>
                </a:cubicBezTo>
                <a:cubicBezTo>
                  <a:pt x="162" y="74"/>
                  <a:pt x="162" y="75"/>
                  <a:pt x="161" y="76"/>
                </a:cubicBezTo>
                <a:cubicBezTo>
                  <a:pt x="160" y="78"/>
                  <a:pt x="158" y="79"/>
                  <a:pt x="156" y="79"/>
                </a:cubicBezTo>
                <a:cubicBezTo>
                  <a:pt x="155" y="79"/>
                  <a:pt x="154" y="78"/>
                  <a:pt x="153" y="79"/>
                </a:cubicBezTo>
                <a:cubicBezTo>
                  <a:pt x="151" y="81"/>
                  <a:pt x="149" y="82"/>
                  <a:pt x="147" y="84"/>
                </a:cubicBezTo>
                <a:cubicBezTo>
                  <a:pt x="146" y="84"/>
                  <a:pt x="146" y="84"/>
                  <a:pt x="145" y="84"/>
                </a:cubicBezTo>
                <a:cubicBezTo>
                  <a:pt x="148" y="86"/>
                  <a:pt x="151" y="87"/>
                  <a:pt x="155" y="87"/>
                </a:cubicBezTo>
                <a:cubicBezTo>
                  <a:pt x="157" y="87"/>
                  <a:pt x="159" y="86"/>
                  <a:pt x="161" y="86"/>
                </a:cubicBezTo>
                <a:cubicBezTo>
                  <a:pt x="163" y="86"/>
                  <a:pt x="164" y="87"/>
                  <a:pt x="166" y="87"/>
                </a:cubicBezTo>
                <a:cubicBezTo>
                  <a:pt x="168" y="87"/>
                  <a:pt x="170" y="88"/>
                  <a:pt x="171" y="90"/>
                </a:cubicBezTo>
                <a:cubicBezTo>
                  <a:pt x="171" y="91"/>
                  <a:pt x="171" y="92"/>
                  <a:pt x="171" y="93"/>
                </a:cubicBezTo>
                <a:cubicBezTo>
                  <a:pt x="170" y="93"/>
                  <a:pt x="170" y="94"/>
                  <a:pt x="170" y="95"/>
                </a:cubicBezTo>
                <a:cubicBezTo>
                  <a:pt x="170" y="95"/>
                  <a:pt x="171" y="94"/>
                  <a:pt x="172" y="95"/>
                </a:cubicBezTo>
                <a:cubicBezTo>
                  <a:pt x="174" y="94"/>
                  <a:pt x="176" y="95"/>
                  <a:pt x="177" y="95"/>
                </a:cubicBezTo>
                <a:cubicBezTo>
                  <a:pt x="180" y="94"/>
                  <a:pt x="182" y="94"/>
                  <a:pt x="184" y="94"/>
                </a:cubicBezTo>
                <a:cubicBezTo>
                  <a:pt x="188" y="94"/>
                  <a:pt x="192" y="94"/>
                  <a:pt x="196" y="94"/>
                </a:cubicBezTo>
                <a:cubicBezTo>
                  <a:pt x="197" y="95"/>
                  <a:pt x="197" y="95"/>
                  <a:pt x="198" y="96"/>
                </a:cubicBezTo>
                <a:cubicBezTo>
                  <a:pt x="201" y="94"/>
                  <a:pt x="204" y="94"/>
                  <a:pt x="208" y="95"/>
                </a:cubicBezTo>
                <a:cubicBezTo>
                  <a:pt x="210" y="95"/>
                  <a:pt x="210" y="98"/>
                  <a:pt x="212" y="97"/>
                </a:cubicBezTo>
                <a:cubicBezTo>
                  <a:pt x="215" y="97"/>
                  <a:pt x="217" y="99"/>
                  <a:pt x="218" y="101"/>
                </a:cubicBezTo>
                <a:cubicBezTo>
                  <a:pt x="219" y="102"/>
                  <a:pt x="220" y="103"/>
                  <a:pt x="220" y="104"/>
                </a:cubicBezTo>
                <a:cubicBezTo>
                  <a:pt x="221" y="104"/>
                  <a:pt x="222" y="104"/>
                  <a:pt x="223" y="104"/>
                </a:cubicBezTo>
                <a:cubicBezTo>
                  <a:pt x="224" y="105"/>
                  <a:pt x="225" y="105"/>
                  <a:pt x="225" y="105"/>
                </a:cubicBezTo>
                <a:cubicBezTo>
                  <a:pt x="227" y="107"/>
                  <a:pt x="228" y="109"/>
                  <a:pt x="227" y="112"/>
                </a:cubicBezTo>
                <a:cubicBezTo>
                  <a:pt x="224" y="114"/>
                  <a:pt x="220" y="117"/>
                  <a:pt x="216" y="116"/>
                </a:cubicBezTo>
                <a:cubicBezTo>
                  <a:pt x="213" y="118"/>
                  <a:pt x="210" y="118"/>
                  <a:pt x="207" y="118"/>
                </a:cubicBezTo>
                <a:cubicBezTo>
                  <a:pt x="204" y="117"/>
                  <a:pt x="204" y="117"/>
                  <a:pt x="204" y="117"/>
                </a:cubicBezTo>
                <a:cubicBezTo>
                  <a:pt x="200" y="119"/>
                  <a:pt x="196" y="119"/>
                  <a:pt x="192" y="118"/>
                </a:cubicBezTo>
                <a:cubicBezTo>
                  <a:pt x="192" y="119"/>
                  <a:pt x="192" y="119"/>
                  <a:pt x="192" y="120"/>
                </a:cubicBezTo>
                <a:cubicBezTo>
                  <a:pt x="192" y="121"/>
                  <a:pt x="192" y="122"/>
                  <a:pt x="191" y="123"/>
                </a:cubicBezTo>
                <a:cubicBezTo>
                  <a:pt x="189" y="125"/>
                  <a:pt x="187" y="126"/>
                  <a:pt x="184" y="127"/>
                </a:cubicBezTo>
                <a:cubicBezTo>
                  <a:pt x="184" y="127"/>
                  <a:pt x="183" y="128"/>
                  <a:pt x="184" y="128"/>
                </a:cubicBezTo>
                <a:cubicBezTo>
                  <a:pt x="184" y="129"/>
                  <a:pt x="184" y="129"/>
                  <a:pt x="184" y="129"/>
                </a:cubicBezTo>
                <a:cubicBezTo>
                  <a:pt x="187" y="129"/>
                  <a:pt x="191" y="128"/>
                  <a:pt x="193" y="130"/>
                </a:cubicBezTo>
                <a:cubicBezTo>
                  <a:pt x="194" y="130"/>
                  <a:pt x="194" y="130"/>
                  <a:pt x="195" y="130"/>
                </a:cubicBezTo>
                <a:cubicBezTo>
                  <a:pt x="199" y="128"/>
                  <a:pt x="199" y="128"/>
                  <a:pt x="199" y="128"/>
                </a:cubicBezTo>
                <a:cubicBezTo>
                  <a:pt x="201" y="128"/>
                  <a:pt x="203" y="127"/>
                  <a:pt x="205" y="128"/>
                </a:cubicBezTo>
                <a:cubicBezTo>
                  <a:pt x="207" y="129"/>
                  <a:pt x="209" y="130"/>
                  <a:pt x="211" y="132"/>
                </a:cubicBezTo>
                <a:cubicBezTo>
                  <a:pt x="213" y="132"/>
                  <a:pt x="216" y="132"/>
                  <a:pt x="218" y="132"/>
                </a:cubicBezTo>
                <a:cubicBezTo>
                  <a:pt x="219" y="133"/>
                  <a:pt x="221" y="134"/>
                  <a:pt x="221" y="137"/>
                </a:cubicBezTo>
                <a:cubicBezTo>
                  <a:pt x="220" y="139"/>
                  <a:pt x="219" y="142"/>
                  <a:pt x="216" y="143"/>
                </a:cubicBezTo>
                <a:cubicBezTo>
                  <a:pt x="213" y="145"/>
                  <a:pt x="208" y="145"/>
                  <a:pt x="205" y="143"/>
                </a:cubicBezTo>
                <a:cubicBezTo>
                  <a:pt x="204" y="141"/>
                  <a:pt x="202" y="143"/>
                  <a:pt x="201" y="143"/>
                </a:cubicBezTo>
                <a:cubicBezTo>
                  <a:pt x="200" y="144"/>
                  <a:pt x="198" y="144"/>
                  <a:pt x="196" y="144"/>
                </a:cubicBezTo>
                <a:cubicBezTo>
                  <a:pt x="196" y="144"/>
                  <a:pt x="197" y="145"/>
                  <a:pt x="196" y="145"/>
                </a:cubicBezTo>
                <a:cubicBezTo>
                  <a:pt x="195" y="145"/>
                  <a:pt x="195" y="146"/>
                  <a:pt x="194" y="145"/>
                </a:cubicBezTo>
                <a:cubicBezTo>
                  <a:pt x="192" y="146"/>
                  <a:pt x="189" y="148"/>
                  <a:pt x="188" y="150"/>
                </a:cubicBezTo>
                <a:cubicBezTo>
                  <a:pt x="189" y="151"/>
                  <a:pt x="189" y="152"/>
                  <a:pt x="190" y="152"/>
                </a:cubicBezTo>
                <a:cubicBezTo>
                  <a:pt x="192" y="152"/>
                  <a:pt x="194" y="152"/>
                  <a:pt x="196" y="152"/>
                </a:cubicBezTo>
                <a:cubicBezTo>
                  <a:pt x="198" y="152"/>
                  <a:pt x="201" y="152"/>
                  <a:pt x="204" y="154"/>
                </a:cubicBezTo>
                <a:cubicBezTo>
                  <a:pt x="205" y="152"/>
                  <a:pt x="208" y="151"/>
                  <a:pt x="210" y="152"/>
                </a:cubicBezTo>
                <a:cubicBezTo>
                  <a:pt x="212" y="152"/>
                  <a:pt x="215" y="153"/>
                  <a:pt x="216" y="155"/>
                </a:cubicBezTo>
                <a:cubicBezTo>
                  <a:pt x="217" y="156"/>
                  <a:pt x="216" y="158"/>
                  <a:pt x="218" y="158"/>
                </a:cubicBezTo>
                <a:cubicBezTo>
                  <a:pt x="219" y="158"/>
                  <a:pt x="220" y="159"/>
                  <a:pt x="221" y="159"/>
                </a:cubicBezTo>
                <a:cubicBezTo>
                  <a:pt x="223" y="161"/>
                  <a:pt x="223" y="163"/>
                  <a:pt x="222" y="164"/>
                </a:cubicBezTo>
                <a:cubicBezTo>
                  <a:pt x="222" y="166"/>
                  <a:pt x="219" y="167"/>
                  <a:pt x="217" y="168"/>
                </a:cubicBezTo>
                <a:cubicBezTo>
                  <a:pt x="216" y="170"/>
                  <a:pt x="213" y="171"/>
                  <a:pt x="210" y="171"/>
                </a:cubicBezTo>
                <a:cubicBezTo>
                  <a:pt x="208" y="170"/>
                  <a:pt x="208" y="170"/>
                  <a:pt x="208" y="170"/>
                </a:cubicBezTo>
                <a:cubicBezTo>
                  <a:pt x="205" y="172"/>
                  <a:pt x="203" y="174"/>
                  <a:pt x="200" y="173"/>
                </a:cubicBezTo>
                <a:cubicBezTo>
                  <a:pt x="198" y="173"/>
                  <a:pt x="197" y="172"/>
                  <a:pt x="196" y="171"/>
                </a:cubicBezTo>
                <a:cubicBezTo>
                  <a:pt x="195" y="170"/>
                  <a:pt x="195" y="169"/>
                  <a:pt x="195" y="168"/>
                </a:cubicBezTo>
                <a:cubicBezTo>
                  <a:pt x="194" y="167"/>
                  <a:pt x="193" y="168"/>
                  <a:pt x="192" y="167"/>
                </a:cubicBezTo>
                <a:cubicBezTo>
                  <a:pt x="191" y="167"/>
                  <a:pt x="190" y="165"/>
                  <a:pt x="189" y="165"/>
                </a:cubicBezTo>
                <a:cubicBezTo>
                  <a:pt x="189" y="165"/>
                  <a:pt x="188" y="165"/>
                  <a:pt x="188" y="165"/>
                </a:cubicBezTo>
                <a:cubicBezTo>
                  <a:pt x="189" y="168"/>
                  <a:pt x="189" y="170"/>
                  <a:pt x="188" y="172"/>
                </a:cubicBezTo>
                <a:cubicBezTo>
                  <a:pt x="185" y="177"/>
                  <a:pt x="179" y="177"/>
                  <a:pt x="174" y="178"/>
                </a:cubicBezTo>
                <a:cubicBezTo>
                  <a:pt x="171" y="179"/>
                  <a:pt x="168" y="178"/>
                  <a:pt x="165" y="177"/>
                </a:cubicBezTo>
                <a:cubicBezTo>
                  <a:pt x="162" y="178"/>
                  <a:pt x="161" y="177"/>
                  <a:pt x="158" y="177"/>
                </a:cubicBezTo>
                <a:cubicBezTo>
                  <a:pt x="155" y="178"/>
                  <a:pt x="152" y="178"/>
                  <a:pt x="150" y="179"/>
                </a:cubicBezTo>
                <a:cubicBezTo>
                  <a:pt x="148" y="180"/>
                  <a:pt x="147" y="180"/>
                  <a:pt x="145" y="181"/>
                </a:cubicBezTo>
                <a:cubicBezTo>
                  <a:pt x="141" y="183"/>
                  <a:pt x="137" y="184"/>
                  <a:pt x="132" y="183"/>
                </a:cubicBezTo>
                <a:cubicBezTo>
                  <a:pt x="131" y="183"/>
                  <a:pt x="130" y="183"/>
                  <a:pt x="130" y="182"/>
                </a:cubicBezTo>
                <a:cubicBezTo>
                  <a:pt x="130" y="181"/>
                  <a:pt x="131" y="182"/>
                  <a:pt x="132" y="182"/>
                </a:cubicBezTo>
                <a:cubicBezTo>
                  <a:pt x="134" y="182"/>
                  <a:pt x="137" y="182"/>
                  <a:pt x="139" y="181"/>
                </a:cubicBezTo>
                <a:cubicBezTo>
                  <a:pt x="144" y="180"/>
                  <a:pt x="148" y="178"/>
                  <a:pt x="151" y="175"/>
                </a:cubicBezTo>
                <a:cubicBezTo>
                  <a:pt x="153" y="173"/>
                  <a:pt x="154" y="170"/>
                  <a:pt x="157" y="169"/>
                </a:cubicBezTo>
                <a:cubicBezTo>
                  <a:pt x="160" y="167"/>
                  <a:pt x="163" y="166"/>
                  <a:pt x="167" y="166"/>
                </a:cubicBezTo>
                <a:cubicBezTo>
                  <a:pt x="168" y="166"/>
                  <a:pt x="170" y="165"/>
                  <a:pt x="172" y="165"/>
                </a:cubicBezTo>
                <a:cubicBezTo>
                  <a:pt x="173" y="165"/>
                  <a:pt x="175" y="165"/>
                  <a:pt x="176" y="163"/>
                </a:cubicBezTo>
                <a:cubicBezTo>
                  <a:pt x="177" y="163"/>
                  <a:pt x="177" y="162"/>
                  <a:pt x="177" y="161"/>
                </a:cubicBezTo>
                <a:cubicBezTo>
                  <a:pt x="176" y="159"/>
                  <a:pt x="174" y="160"/>
                  <a:pt x="173" y="158"/>
                </a:cubicBezTo>
                <a:cubicBezTo>
                  <a:pt x="173" y="157"/>
                  <a:pt x="173" y="156"/>
                  <a:pt x="173" y="155"/>
                </a:cubicBezTo>
                <a:cubicBezTo>
                  <a:pt x="175" y="153"/>
                  <a:pt x="179" y="155"/>
                  <a:pt x="179" y="152"/>
                </a:cubicBezTo>
                <a:cubicBezTo>
                  <a:pt x="179" y="150"/>
                  <a:pt x="177" y="151"/>
                  <a:pt x="175" y="151"/>
                </a:cubicBezTo>
                <a:cubicBezTo>
                  <a:pt x="173" y="151"/>
                  <a:pt x="171" y="152"/>
                  <a:pt x="169" y="153"/>
                </a:cubicBezTo>
                <a:cubicBezTo>
                  <a:pt x="168" y="154"/>
                  <a:pt x="165" y="154"/>
                  <a:pt x="164" y="153"/>
                </a:cubicBezTo>
                <a:cubicBezTo>
                  <a:pt x="163" y="152"/>
                  <a:pt x="163" y="152"/>
                  <a:pt x="162" y="152"/>
                </a:cubicBezTo>
                <a:cubicBezTo>
                  <a:pt x="161" y="153"/>
                  <a:pt x="160" y="152"/>
                  <a:pt x="159" y="153"/>
                </a:cubicBezTo>
                <a:cubicBezTo>
                  <a:pt x="157" y="153"/>
                  <a:pt x="155" y="152"/>
                  <a:pt x="154" y="151"/>
                </a:cubicBezTo>
                <a:cubicBezTo>
                  <a:pt x="153" y="151"/>
                  <a:pt x="152" y="150"/>
                  <a:pt x="152" y="150"/>
                </a:cubicBezTo>
                <a:cubicBezTo>
                  <a:pt x="151" y="151"/>
                  <a:pt x="150" y="150"/>
                  <a:pt x="149" y="151"/>
                </a:cubicBezTo>
                <a:cubicBezTo>
                  <a:pt x="147" y="152"/>
                  <a:pt x="145" y="152"/>
                  <a:pt x="142" y="152"/>
                </a:cubicBezTo>
                <a:cubicBezTo>
                  <a:pt x="141" y="152"/>
                  <a:pt x="139" y="151"/>
                  <a:pt x="137" y="151"/>
                </a:cubicBezTo>
                <a:cubicBezTo>
                  <a:pt x="136" y="150"/>
                  <a:pt x="135" y="149"/>
                  <a:pt x="134" y="147"/>
                </a:cubicBezTo>
                <a:cubicBezTo>
                  <a:pt x="134" y="146"/>
                  <a:pt x="133" y="147"/>
                  <a:pt x="132" y="147"/>
                </a:cubicBezTo>
                <a:cubicBezTo>
                  <a:pt x="130" y="147"/>
                  <a:pt x="127" y="148"/>
                  <a:pt x="124" y="146"/>
                </a:cubicBezTo>
                <a:cubicBezTo>
                  <a:pt x="123" y="145"/>
                  <a:pt x="123" y="143"/>
                  <a:pt x="124" y="142"/>
                </a:cubicBezTo>
                <a:cubicBezTo>
                  <a:pt x="126" y="140"/>
                  <a:pt x="128" y="139"/>
                  <a:pt x="130" y="137"/>
                </a:cubicBezTo>
                <a:cubicBezTo>
                  <a:pt x="132" y="137"/>
                  <a:pt x="135" y="136"/>
                  <a:pt x="137" y="136"/>
                </a:cubicBezTo>
                <a:cubicBezTo>
                  <a:pt x="139" y="136"/>
                  <a:pt x="141" y="134"/>
                  <a:pt x="143" y="134"/>
                </a:cubicBezTo>
                <a:cubicBezTo>
                  <a:pt x="144" y="131"/>
                  <a:pt x="147" y="131"/>
                  <a:pt x="149" y="130"/>
                </a:cubicBezTo>
                <a:cubicBezTo>
                  <a:pt x="151" y="130"/>
                  <a:pt x="152" y="131"/>
                  <a:pt x="154" y="131"/>
                </a:cubicBezTo>
                <a:cubicBezTo>
                  <a:pt x="155" y="128"/>
                  <a:pt x="158" y="128"/>
                  <a:pt x="161" y="127"/>
                </a:cubicBezTo>
                <a:cubicBezTo>
                  <a:pt x="163" y="128"/>
                  <a:pt x="165" y="128"/>
                  <a:pt x="167" y="129"/>
                </a:cubicBezTo>
                <a:cubicBezTo>
                  <a:pt x="169" y="130"/>
                  <a:pt x="170" y="131"/>
                  <a:pt x="171" y="131"/>
                </a:cubicBezTo>
                <a:cubicBezTo>
                  <a:pt x="174" y="132"/>
                  <a:pt x="174" y="132"/>
                  <a:pt x="174" y="132"/>
                </a:cubicBezTo>
                <a:cubicBezTo>
                  <a:pt x="175" y="131"/>
                  <a:pt x="176" y="131"/>
                  <a:pt x="177" y="130"/>
                </a:cubicBezTo>
                <a:cubicBezTo>
                  <a:pt x="177" y="128"/>
                  <a:pt x="174" y="128"/>
                  <a:pt x="173" y="127"/>
                </a:cubicBezTo>
                <a:cubicBezTo>
                  <a:pt x="172" y="126"/>
                  <a:pt x="172" y="125"/>
                  <a:pt x="172" y="124"/>
                </a:cubicBezTo>
                <a:cubicBezTo>
                  <a:pt x="174" y="122"/>
                  <a:pt x="177" y="122"/>
                  <a:pt x="178" y="120"/>
                </a:cubicBezTo>
                <a:cubicBezTo>
                  <a:pt x="178" y="120"/>
                  <a:pt x="178" y="119"/>
                  <a:pt x="178" y="119"/>
                </a:cubicBezTo>
                <a:cubicBezTo>
                  <a:pt x="176" y="116"/>
                  <a:pt x="172" y="117"/>
                  <a:pt x="170" y="117"/>
                </a:cubicBezTo>
                <a:cubicBezTo>
                  <a:pt x="169" y="118"/>
                  <a:pt x="170" y="118"/>
                  <a:pt x="169" y="118"/>
                </a:cubicBezTo>
                <a:cubicBezTo>
                  <a:pt x="165" y="119"/>
                  <a:pt x="162" y="120"/>
                  <a:pt x="159" y="119"/>
                </a:cubicBezTo>
                <a:cubicBezTo>
                  <a:pt x="156" y="119"/>
                  <a:pt x="153" y="118"/>
                  <a:pt x="151" y="116"/>
                </a:cubicBezTo>
                <a:cubicBezTo>
                  <a:pt x="150" y="115"/>
                  <a:pt x="150" y="113"/>
                  <a:pt x="150" y="112"/>
                </a:cubicBezTo>
                <a:cubicBezTo>
                  <a:pt x="152" y="109"/>
                  <a:pt x="155" y="108"/>
                  <a:pt x="158" y="107"/>
                </a:cubicBezTo>
                <a:cubicBezTo>
                  <a:pt x="160" y="107"/>
                  <a:pt x="162" y="107"/>
                  <a:pt x="163" y="107"/>
                </a:cubicBezTo>
                <a:cubicBezTo>
                  <a:pt x="166" y="107"/>
                  <a:pt x="168" y="107"/>
                  <a:pt x="170" y="107"/>
                </a:cubicBezTo>
                <a:cubicBezTo>
                  <a:pt x="171" y="106"/>
                  <a:pt x="173" y="106"/>
                  <a:pt x="173" y="105"/>
                </a:cubicBezTo>
                <a:cubicBezTo>
                  <a:pt x="172" y="104"/>
                  <a:pt x="171" y="104"/>
                  <a:pt x="170" y="104"/>
                </a:cubicBezTo>
                <a:cubicBezTo>
                  <a:pt x="163" y="103"/>
                  <a:pt x="163" y="103"/>
                  <a:pt x="163" y="103"/>
                </a:cubicBezTo>
                <a:cubicBezTo>
                  <a:pt x="162" y="102"/>
                  <a:pt x="160" y="103"/>
                  <a:pt x="159" y="101"/>
                </a:cubicBezTo>
                <a:cubicBezTo>
                  <a:pt x="158" y="102"/>
                  <a:pt x="157" y="101"/>
                  <a:pt x="157" y="100"/>
                </a:cubicBezTo>
                <a:cubicBezTo>
                  <a:pt x="157" y="99"/>
                  <a:pt x="155" y="99"/>
                  <a:pt x="157" y="98"/>
                </a:cubicBezTo>
                <a:cubicBezTo>
                  <a:pt x="157" y="97"/>
                  <a:pt x="160" y="96"/>
                  <a:pt x="159" y="95"/>
                </a:cubicBezTo>
                <a:cubicBezTo>
                  <a:pt x="156" y="93"/>
                  <a:pt x="152" y="94"/>
                  <a:pt x="149" y="95"/>
                </a:cubicBezTo>
                <a:cubicBezTo>
                  <a:pt x="145" y="95"/>
                  <a:pt x="142" y="94"/>
                  <a:pt x="139" y="94"/>
                </a:cubicBezTo>
                <a:cubicBezTo>
                  <a:pt x="137" y="94"/>
                  <a:pt x="137" y="92"/>
                  <a:pt x="135" y="93"/>
                </a:cubicBezTo>
                <a:cubicBezTo>
                  <a:pt x="135" y="92"/>
                  <a:pt x="135" y="92"/>
                  <a:pt x="134" y="93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0" y="97"/>
                  <a:pt x="127" y="97"/>
                  <a:pt x="124" y="97"/>
                </a:cubicBezTo>
                <a:cubicBezTo>
                  <a:pt x="122" y="97"/>
                  <a:pt x="120" y="96"/>
                  <a:pt x="119" y="95"/>
                </a:cubicBezTo>
                <a:cubicBezTo>
                  <a:pt x="118" y="93"/>
                  <a:pt x="119" y="91"/>
                  <a:pt x="120" y="89"/>
                </a:cubicBezTo>
                <a:cubicBezTo>
                  <a:pt x="120" y="88"/>
                  <a:pt x="119" y="88"/>
                  <a:pt x="118" y="88"/>
                </a:cubicBezTo>
                <a:cubicBezTo>
                  <a:pt x="115" y="87"/>
                  <a:pt x="115" y="91"/>
                  <a:pt x="112" y="92"/>
                </a:cubicBezTo>
                <a:cubicBezTo>
                  <a:pt x="113" y="93"/>
                  <a:pt x="113" y="93"/>
                  <a:pt x="114" y="94"/>
                </a:cubicBezTo>
                <a:cubicBezTo>
                  <a:pt x="115" y="96"/>
                  <a:pt x="115" y="98"/>
                  <a:pt x="115" y="100"/>
                </a:cubicBezTo>
                <a:cubicBezTo>
                  <a:pt x="113" y="102"/>
                  <a:pt x="113" y="102"/>
                  <a:pt x="113" y="102"/>
                </a:cubicBezTo>
                <a:cubicBezTo>
                  <a:pt x="112" y="103"/>
                  <a:pt x="111" y="104"/>
                  <a:pt x="110" y="105"/>
                </a:cubicBezTo>
                <a:cubicBezTo>
                  <a:pt x="104" y="107"/>
                  <a:pt x="98" y="106"/>
                  <a:pt x="92" y="105"/>
                </a:cubicBezTo>
                <a:cubicBezTo>
                  <a:pt x="91" y="105"/>
                  <a:pt x="90" y="106"/>
                  <a:pt x="90" y="107"/>
                </a:cubicBezTo>
                <a:cubicBezTo>
                  <a:pt x="91" y="108"/>
                  <a:pt x="94" y="110"/>
                  <a:pt x="93" y="113"/>
                </a:cubicBezTo>
                <a:cubicBezTo>
                  <a:pt x="93" y="114"/>
                  <a:pt x="93" y="114"/>
                  <a:pt x="93" y="115"/>
                </a:cubicBezTo>
                <a:cubicBezTo>
                  <a:pt x="91" y="117"/>
                  <a:pt x="89" y="119"/>
                  <a:pt x="86" y="119"/>
                </a:cubicBezTo>
                <a:cubicBezTo>
                  <a:pt x="86" y="120"/>
                  <a:pt x="86" y="121"/>
                  <a:pt x="85" y="121"/>
                </a:cubicBezTo>
                <a:cubicBezTo>
                  <a:pt x="83" y="124"/>
                  <a:pt x="80" y="125"/>
                  <a:pt x="77" y="125"/>
                </a:cubicBezTo>
                <a:cubicBezTo>
                  <a:pt x="74" y="125"/>
                  <a:pt x="72" y="125"/>
                  <a:pt x="70" y="124"/>
                </a:cubicBezTo>
                <a:cubicBezTo>
                  <a:pt x="69" y="124"/>
                  <a:pt x="68" y="125"/>
                  <a:pt x="67" y="125"/>
                </a:cubicBezTo>
                <a:cubicBezTo>
                  <a:pt x="64" y="126"/>
                  <a:pt x="61" y="127"/>
                  <a:pt x="58" y="126"/>
                </a:cubicBezTo>
                <a:cubicBezTo>
                  <a:pt x="55" y="126"/>
                  <a:pt x="52" y="125"/>
                  <a:pt x="50" y="124"/>
                </a:cubicBezTo>
                <a:cubicBezTo>
                  <a:pt x="49" y="124"/>
                  <a:pt x="47" y="123"/>
                  <a:pt x="46" y="123"/>
                </a:cubicBezTo>
                <a:cubicBezTo>
                  <a:pt x="43" y="124"/>
                  <a:pt x="40" y="122"/>
                  <a:pt x="37" y="122"/>
                </a:cubicBezTo>
                <a:cubicBezTo>
                  <a:pt x="36" y="121"/>
                  <a:pt x="34" y="121"/>
                  <a:pt x="34" y="120"/>
                </a:cubicBezTo>
                <a:cubicBezTo>
                  <a:pt x="33" y="118"/>
                  <a:pt x="33" y="117"/>
                  <a:pt x="34" y="115"/>
                </a:cubicBezTo>
                <a:cubicBezTo>
                  <a:pt x="35" y="114"/>
                  <a:pt x="37" y="112"/>
                  <a:pt x="39" y="113"/>
                </a:cubicBezTo>
                <a:cubicBezTo>
                  <a:pt x="40" y="111"/>
                  <a:pt x="41" y="110"/>
                  <a:pt x="43" y="110"/>
                </a:cubicBezTo>
                <a:cubicBezTo>
                  <a:pt x="45" y="110"/>
                  <a:pt x="47" y="109"/>
                  <a:pt x="49" y="107"/>
                </a:cubicBezTo>
                <a:cubicBezTo>
                  <a:pt x="49" y="106"/>
                  <a:pt x="49" y="105"/>
                  <a:pt x="48" y="104"/>
                </a:cubicBezTo>
                <a:cubicBezTo>
                  <a:pt x="47" y="102"/>
                  <a:pt x="45" y="102"/>
                  <a:pt x="42" y="102"/>
                </a:cubicBezTo>
                <a:cubicBezTo>
                  <a:pt x="41" y="103"/>
                  <a:pt x="38" y="104"/>
                  <a:pt x="36" y="103"/>
                </a:cubicBezTo>
                <a:cubicBezTo>
                  <a:pt x="36" y="103"/>
                  <a:pt x="36" y="103"/>
                  <a:pt x="36" y="103"/>
                </a:cubicBezTo>
                <a:cubicBezTo>
                  <a:pt x="34" y="104"/>
                  <a:pt x="33" y="104"/>
                  <a:pt x="31" y="104"/>
                </a:cubicBezTo>
                <a:cubicBezTo>
                  <a:pt x="30" y="103"/>
                  <a:pt x="29" y="103"/>
                  <a:pt x="28" y="102"/>
                </a:cubicBezTo>
                <a:cubicBezTo>
                  <a:pt x="26" y="103"/>
                  <a:pt x="25" y="103"/>
                  <a:pt x="23" y="104"/>
                </a:cubicBezTo>
                <a:cubicBezTo>
                  <a:pt x="22" y="106"/>
                  <a:pt x="19" y="109"/>
                  <a:pt x="16" y="109"/>
                </a:cubicBezTo>
                <a:cubicBezTo>
                  <a:pt x="14" y="109"/>
                  <a:pt x="11" y="109"/>
                  <a:pt x="9" y="107"/>
                </a:cubicBezTo>
                <a:cubicBezTo>
                  <a:pt x="9" y="106"/>
                  <a:pt x="7" y="107"/>
                  <a:pt x="6" y="107"/>
                </a:cubicBezTo>
                <a:cubicBezTo>
                  <a:pt x="5" y="107"/>
                  <a:pt x="4" y="106"/>
                  <a:pt x="3" y="106"/>
                </a:cubicBezTo>
                <a:cubicBezTo>
                  <a:pt x="2" y="105"/>
                  <a:pt x="1" y="105"/>
                  <a:pt x="1" y="104"/>
                </a:cubicBezTo>
                <a:cubicBezTo>
                  <a:pt x="0" y="102"/>
                  <a:pt x="1" y="100"/>
                  <a:pt x="2" y="98"/>
                </a:cubicBezTo>
                <a:cubicBezTo>
                  <a:pt x="3" y="97"/>
                  <a:pt x="4" y="96"/>
                  <a:pt x="5" y="95"/>
                </a:cubicBezTo>
                <a:cubicBezTo>
                  <a:pt x="6" y="92"/>
                  <a:pt x="7" y="89"/>
                  <a:pt x="9" y="87"/>
                </a:cubicBezTo>
                <a:cubicBezTo>
                  <a:pt x="11" y="86"/>
                  <a:pt x="13" y="84"/>
                  <a:pt x="15" y="84"/>
                </a:cubicBezTo>
                <a:cubicBezTo>
                  <a:pt x="16" y="83"/>
                  <a:pt x="17" y="84"/>
                  <a:pt x="18" y="83"/>
                </a:cubicBezTo>
                <a:cubicBezTo>
                  <a:pt x="20" y="84"/>
                  <a:pt x="22" y="83"/>
                  <a:pt x="23" y="85"/>
                </a:cubicBezTo>
                <a:cubicBezTo>
                  <a:pt x="24" y="85"/>
                  <a:pt x="24" y="83"/>
                  <a:pt x="25" y="83"/>
                </a:cubicBezTo>
                <a:cubicBezTo>
                  <a:pt x="26" y="81"/>
                  <a:pt x="28" y="81"/>
                  <a:pt x="29" y="81"/>
                </a:cubicBezTo>
                <a:cubicBezTo>
                  <a:pt x="31" y="79"/>
                  <a:pt x="33" y="79"/>
                  <a:pt x="35" y="78"/>
                </a:cubicBezTo>
                <a:cubicBezTo>
                  <a:pt x="36" y="78"/>
                  <a:pt x="37" y="78"/>
                  <a:pt x="38" y="78"/>
                </a:cubicBezTo>
                <a:cubicBezTo>
                  <a:pt x="41" y="78"/>
                  <a:pt x="41" y="78"/>
                  <a:pt x="41" y="78"/>
                </a:cubicBezTo>
                <a:cubicBezTo>
                  <a:pt x="42" y="77"/>
                  <a:pt x="42" y="76"/>
                  <a:pt x="44" y="75"/>
                </a:cubicBezTo>
                <a:cubicBezTo>
                  <a:pt x="47" y="73"/>
                  <a:pt x="51" y="71"/>
                  <a:pt x="55" y="70"/>
                </a:cubicBezTo>
                <a:cubicBezTo>
                  <a:pt x="59" y="69"/>
                  <a:pt x="63" y="70"/>
                  <a:pt x="67" y="70"/>
                </a:cubicBezTo>
                <a:cubicBezTo>
                  <a:pt x="71" y="70"/>
                  <a:pt x="73" y="72"/>
                  <a:pt x="76" y="74"/>
                </a:cubicBezTo>
                <a:cubicBezTo>
                  <a:pt x="79" y="73"/>
                  <a:pt x="82" y="71"/>
                  <a:pt x="85" y="72"/>
                </a:cubicBezTo>
                <a:cubicBezTo>
                  <a:pt x="87" y="73"/>
                  <a:pt x="89" y="75"/>
                  <a:pt x="90" y="78"/>
                </a:cubicBezTo>
                <a:cubicBezTo>
                  <a:pt x="90" y="80"/>
                  <a:pt x="89" y="81"/>
                  <a:pt x="87" y="83"/>
                </a:cubicBezTo>
                <a:cubicBezTo>
                  <a:pt x="85" y="84"/>
                  <a:pt x="83" y="86"/>
                  <a:pt x="81" y="86"/>
                </a:cubicBezTo>
                <a:cubicBezTo>
                  <a:pt x="80" y="86"/>
                  <a:pt x="78" y="87"/>
                  <a:pt x="77" y="86"/>
                </a:cubicBezTo>
                <a:cubicBezTo>
                  <a:pt x="76" y="89"/>
                  <a:pt x="72" y="90"/>
                  <a:pt x="69" y="90"/>
                </a:cubicBezTo>
                <a:cubicBezTo>
                  <a:pt x="66" y="92"/>
                  <a:pt x="66" y="92"/>
                  <a:pt x="66" y="92"/>
                </a:cubicBezTo>
                <a:cubicBezTo>
                  <a:pt x="63" y="94"/>
                  <a:pt x="60" y="96"/>
                  <a:pt x="56" y="95"/>
                </a:cubicBezTo>
                <a:cubicBezTo>
                  <a:pt x="55" y="95"/>
                  <a:pt x="54" y="94"/>
                  <a:pt x="54" y="93"/>
                </a:cubicBezTo>
                <a:cubicBezTo>
                  <a:pt x="54" y="93"/>
                  <a:pt x="54" y="93"/>
                  <a:pt x="54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94"/>
                  <a:pt x="52" y="96"/>
                  <a:pt x="53" y="97"/>
                </a:cubicBezTo>
                <a:cubicBezTo>
                  <a:pt x="54" y="99"/>
                  <a:pt x="57" y="98"/>
                  <a:pt x="59" y="99"/>
                </a:cubicBezTo>
                <a:cubicBezTo>
                  <a:pt x="62" y="99"/>
                  <a:pt x="64" y="97"/>
                  <a:pt x="66" y="97"/>
                </a:cubicBezTo>
                <a:cubicBezTo>
                  <a:pt x="72" y="97"/>
                  <a:pt x="77" y="98"/>
                  <a:pt x="81" y="100"/>
                </a:cubicBezTo>
                <a:cubicBezTo>
                  <a:pt x="84" y="95"/>
                  <a:pt x="90" y="96"/>
                  <a:pt x="95" y="96"/>
                </a:cubicBezTo>
                <a:cubicBezTo>
                  <a:pt x="96" y="96"/>
                  <a:pt x="97" y="95"/>
                  <a:pt x="98" y="94"/>
                </a:cubicBezTo>
                <a:cubicBezTo>
                  <a:pt x="98" y="93"/>
                  <a:pt x="97" y="93"/>
                  <a:pt x="96" y="92"/>
                </a:cubicBezTo>
                <a:cubicBezTo>
                  <a:pt x="95" y="90"/>
                  <a:pt x="94" y="89"/>
                  <a:pt x="95" y="87"/>
                </a:cubicBezTo>
                <a:cubicBezTo>
                  <a:pt x="96" y="84"/>
                  <a:pt x="99" y="82"/>
                  <a:pt x="102" y="81"/>
                </a:cubicBezTo>
                <a:cubicBezTo>
                  <a:pt x="104" y="81"/>
                  <a:pt x="105" y="81"/>
                  <a:pt x="106" y="81"/>
                </a:cubicBezTo>
                <a:cubicBezTo>
                  <a:pt x="107" y="81"/>
                  <a:pt x="107" y="80"/>
                  <a:pt x="107" y="80"/>
                </a:cubicBezTo>
                <a:cubicBezTo>
                  <a:pt x="109" y="78"/>
                  <a:pt x="111" y="78"/>
                  <a:pt x="113" y="77"/>
                </a:cubicBezTo>
                <a:cubicBezTo>
                  <a:pt x="112" y="76"/>
                  <a:pt x="111" y="76"/>
                  <a:pt x="110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5" y="72"/>
                  <a:pt x="103" y="73"/>
                  <a:pt x="102" y="70"/>
                </a:cubicBezTo>
                <a:cubicBezTo>
                  <a:pt x="101" y="69"/>
                  <a:pt x="101" y="68"/>
                  <a:pt x="102" y="68"/>
                </a:cubicBezTo>
                <a:cubicBezTo>
                  <a:pt x="103" y="66"/>
                  <a:pt x="105" y="65"/>
                  <a:pt x="107" y="65"/>
                </a:cubicBezTo>
                <a:cubicBezTo>
                  <a:pt x="108" y="65"/>
                  <a:pt x="109" y="65"/>
                  <a:pt x="110" y="65"/>
                </a:cubicBezTo>
                <a:cubicBezTo>
                  <a:pt x="111" y="63"/>
                  <a:pt x="112" y="61"/>
                  <a:pt x="113" y="60"/>
                </a:cubicBezTo>
                <a:cubicBezTo>
                  <a:pt x="117" y="59"/>
                  <a:pt x="121" y="59"/>
                  <a:pt x="124" y="61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9" y="60"/>
                  <a:pt x="134" y="62"/>
                  <a:pt x="138" y="62"/>
                </a:cubicBezTo>
                <a:cubicBezTo>
                  <a:pt x="140" y="62"/>
                  <a:pt x="141" y="60"/>
                  <a:pt x="143" y="59"/>
                </a:cubicBezTo>
                <a:cubicBezTo>
                  <a:pt x="143" y="58"/>
                  <a:pt x="143" y="57"/>
                  <a:pt x="143" y="56"/>
                </a:cubicBezTo>
                <a:cubicBezTo>
                  <a:pt x="141" y="55"/>
                  <a:pt x="139" y="54"/>
                  <a:pt x="137" y="54"/>
                </a:cubicBezTo>
                <a:cubicBezTo>
                  <a:pt x="134" y="55"/>
                  <a:pt x="131" y="57"/>
                  <a:pt x="128" y="58"/>
                </a:cubicBezTo>
                <a:cubicBezTo>
                  <a:pt x="124" y="58"/>
                  <a:pt x="120" y="59"/>
                  <a:pt x="116" y="57"/>
                </a:cubicBezTo>
                <a:cubicBezTo>
                  <a:pt x="116" y="56"/>
                  <a:pt x="116" y="55"/>
                  <a:pt x="115" y="55"/>
                </a:cubicBezTo>
                <a:cubicBezTo>
                  <a:pt x="113" y="55"/>
                  <a:pt x="111" y="54"/>
                  <a:pt x="110" y="53"/>
                </a:cubicBezTo>
                <a:cubicBezTo>
                  <a:pt x="109" y="51"/>
                  <a:pt x="110" y="49"/>
                  <a:pt x="110" y="47"/>
                </a:cubicBezTo>
                <a:cubicBezTo>
                  <a:pt x="112" y="44"/>
                  <a:pt x="116" y="43"/>
                  <a:pt x="119" y="44"/>
                </a:cubicBezTo>
                <a:cubicBezTo>
                  <a:pt x="121" y="42"/>
                  <a:pt x="122" y="40"/>
                  <a:pt x="125" y="39"/>
                </a:cubicBezTo>
                <a:cubicBezTo>
                  <a:pt x="127" y="38"/>
                  <a:pt x="131" y="38"/>
                  <a:pt x="133" y="40"/>
                </a:cubicBezTo>
                <a:cubicBezTo>
                  <a:pt x="134" y="39"/>
                  <a:pt x="134" y="40"/>
                  <a:pt x="135" y="40"/>
                </a:cubicBezTo>
                <a:cubicBezTo>
                  <a:pt x="136" y="39"/>
                  <a:pt x="139" y="38"/>
                  <a:pt x="139" y="36"/>
                </a:cubicBezTo>
                <a:cubicBezTo>
                  <a:pt x="140" y="34"/>
                  <a:pt x="139" y="32"/>
                  <a:pt x="138" y="31"/>
                </a:cubicBezTo>
                <a:cubicBezTo>
                  <a:pt x="136" y="30"/>
                  <a:pt x="133" y="30"/>
                  <a:pt x="131" y="31"/>
                </a:cubicBezTo>
                <a:cubicBezTo>
                  <a:pt x="129" y="33"/>
                  <a:pt x="125" y="34"/>
                  <a:pt x="122" y="33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9" y="33"/>
                  <a:pt x="118" y="33"/>
                  <a:pt x="117" y="34"/>
                </a:cubicBezTo>
                <a:cubicBezTo>
                  <a:pt x="115" y="34"/>
                  <a:pt x="112" y="33"/>
                  <a:pt x="110" y="31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104" y="30"/>
                  <a:pt x="104" y="30"/>
                  <a:pt x="104" y="30"/>
                </a:cubicBezTo>
                <a:cubicBezTo>
                  <a:pt x="102" y="32"/>
                  <a:pt x="98" y="32"/>
                  <a:pt x="95" y="31"/>
                </a:cubicBezTo>
                <a:cubicBezTo>
                  <a:pt x="93" y="30"/>
                  <a:pt x="90" y="28"/>
                  <a:pt x="90" y="25"/>
                </a:cubicBezTo>
                <a:cubicBezTo>
                  <a:pt x="90" y="24"/>
                  <a:pt x="90" y="22"/>
                  <a:pt x="92" y="21"/>
                </a:cubicBezTo>
                <a:cubicBezTo>
                  <a:pt x="93" y="19"/>
                  <a:pt x="95" y="19"/>
                  <a:pt x="97" y="19"/>
                </a:cubicBezTo>
                <a:cubicBezTo>
                  <a:pt x="98" y="16"/>
                  <a:pt x="101" y="14"/>
                  <a:pt x="104" y="14"/>
                </a:cubicBezTo>
                <a:cubicBezTo>
                  <a:pt x="106" y="13"/>
                  <a:pt x="108" y="14"/>
                  <a:pt x="109" y="15"/>
                </a:cubicBezTo>
                <a:cubicBezTo>
                  <a:pt x="110" y="15"/>
                  <a:pt x="111" y="14"/>
                  <a:pt x="112" y="13"/>
                </a:cubicBezTo>
                <a:cubicBezTo>
                  <a:pt x="115" y="12"/>
                  <a:pt x="118" y="12"/>
                  <a:pt x="121" y="13"/>
                </a:cubicBezTo>
                <a:cubicBezTo>
                  <a:pt x="122" y="14"/>
                  <a:pt x="122" y="15"/>
                  <a:pt x="123" y="16"/>
                </a:cubicBezTo>
                <a:cubicBezTo>
                  <a:pt x="124" y="15"/>
                  <a:pt x="125" y="15"/>
                  <a:pt x="126" y="14"/>
                </a:cubicBezTo>
                <a:cubicBezTo>
                  <a:pt x="126" y="13"/>
                  <a:pt x="125" y="13"/>
                  <a:pt x="124" y="12"/>
                </a:cubicBezTo>
                <a:cubicBezTo>
                  <a:pt x="124" y="10"/>
                  <a:pt x="124" y="8"/>
                  <a:pt x="125" y="7"/>
                </a:cubicBezTo>
                <a:cubicBezTo>
                  <a:pt x="126" y="5"/>
                  <a:pt x="128" y="5"/>
                  <a:pt x="130" y="6"/>
                </a:cubicBezTo>
                <a:cubicBezTo>
                  <a:pt x="132" y="4"/>
                  <a:pt x="132" y="2"/>
                  <a:pt x="135" y="2"/>
                </a:cubicBezTo>
                <a:cubicBezTo>
                  <a:pt x="136" y="2"/>
                  <a:pt x="137" y="3"/>
                  <a:pt x="139" y="3"/>
                </a:cubicBezTo>
                <a:cubicBezTo>
                  <a:pt x="141" y="1"/>
                  <a:pt x="144" y="0"/>
                  <a:pt x="148" y="1"/>
                </a:cubicBezTo>
                <a:cubicBezTo>
                  <a:pt x="149" y="2"/>
                  <a:pt x="150" y="2"/>
                  <a:pt x="151" y="3"/>
                </a:cubicBezTo>
                <a:close/>
                <a:moveTo>
                  <a:pt x="150" y="5"/>
                </a:moveTo>
                <a:cubicBezTo>
                  <a:pt x="150" y="5"/>
                  <a:pt x="150" y="6"/>
                  <a:pt x="150" y="7"/>
                </a:cubicBezTo>
                <a:cubicBezTo>
                  <a:pt x="150" y="7"/>
                  <a:pt x="151" y="7"/>
                  <a:pt x="151" y="7"/>
                </a:cubicBezTo>
                <a:cubicBezTo>
                  <a:pt x="151" y="6"/>
                  <a:pt x="152" y="6"/>
                  <a:pt x="152" y="6"/>
                </a:cubicBezTo>
                <a:cubicBezTo>
                  <a:pt x="152" y="6"/>
                  <a:pt x="153" y="7"/>
                  <a:pt x="153" y="7"/>
                </a:cubicBezTo>
                <a:cubicBezTo>
                  <a:pt x="153" y="8"/>
                  <a:pt x="152" y="9"/>
                  <a:pt x="153" y="10"/>
                </a:cubicBezTo>
                <a:cubicBezTo>
                  <a:pt x="154" y="9"/>
                  <a:pt x="155" y="10"/>
                  <a:pt x="155" y="11"/>
                </a:cubicBezTo>
                <a:cubicBezTo>
                  <a:pt x="155" y="12"/>
                  <a:pt x="155" y="14"/>
                  <a:pt x="154" y="15"/>
                </a:cubicBezTo>
                <a:cubicBezTo>
                  <a:pt x="154" y="16"/>
                  <a:pt x="153" y="16"/>
                  <a:pt x="152" y="17"/>
                </a:cubicBezTo>
                <a:cubicBezTo>
                  <a:pt x="151" y="17"/>
                  <a:pt x="150" y="17"/>
                  <a:pt x="150" y="16"/>
                </a:cubicBezTo>
                <a:cubicBezTo>
                  <a:pt x="149" y="16"/>
                  <a:pt x="149" y="15"/>
                  <a:pt x="148" y="16"/>
                </a:cubicBezTo>
                <a:cubicBezTo>
                  <a:pt x="148" y="17"/>
                  <a:pt x="148" y="18"/>
                  <a:pt x="147" y="18"/>
                </a:cubicBezTo>
                <a:cubicBezTo>
                  <a:pt x="145" y="21"/>
                  <a:pt x="141" y="21"/>
                  <a:pt x="138" y="20"/>
                </a:cubicBezTo>
                <a:cubicBezTo>
                  <a:pt x="137" y="19"/>
                  <a:pt x="136" y="18"/>
                  <a:pt x="136" y="17"/>
                </a:cubicBezTo>
                <a:cubicBezTo>
                  <a:pt x="135" y="16"/>
                  <a:pt x="136" y="14"/>
                  <a:pt x="137" y="13"/>
                </a:cubicBezTo>
                <a:cubicBezTo>
                  <a:pt x="139" y="13"/>
                  <a:pt x="140" y="12"/>
                  <a:pt x="142" y="12"/>
                </a:cubicBezTo>
                <a:cubicBezTo>
                  <a:pt x="142" y="12"/>
                  <a:pt x="144" y="13"/>
                  <a:pt x="144" y="14"/>
                </a:cubicBezTo>
                <a:cubicBezTo>
                  <a:pt x="145" y="16"/>
                  <a:pt x="141" y="16"/>
                  <a:pt x="143" y="17"/>
                </a:cubicBezTo>
                <a:cubicBezTo>
                  <a:pt x="144" y="17"/>
                  <a:pt x="145" y="16"/>
                  <a:pt x="145" y="15"/>
                </a:cubicBezTo>
                <a:cubicBezTo>
                  <a:pt x="146" y="14"/>
                  <a:pt x="145" y="13"/>
                  <a:pt x="145" y="12"/>
                </a:cubicBezTo>
                <a:cubicBezTo>
                  <a:pt x="143" y="11"/>
                  <a:pt x="141" y="10"/>
                  <a:pt x="139" y="11"/>
                </a:cubicBezTo>
                <a:cubicBezTo>
                  <a:pt x="137" y="11"/>
                  <a:pt x="135" y="13"/>
                  <a:pt x="134" y="16"/>
                </a:cubicBezTo>
                <a:cubicBezTo>
                  <a:pt x="134" y="17"/>
                  <a:pt x="134" y="18"/>
                  <a:pt x="135" y="20"/>
                </a:cubicBezTo>
                <a:cubicBezTo>
                  <a:pt x="137" y="22"/>
                  <a:pt x="140" y="22"/>
                  <a:pt x="143" y="22"/>
                </a:cubicBezTo>
                <a:cubicBezTo>
                  <a:pt x="145" y="21"/>
                  <a:pt x="148" y="20"/>
                  <a:pt x="149" y="18"/>
                </a:cubicBezTo>
                <a:cubicBezTo>
                  <a:pt x="151" y="18"/>
                  <a:pt x="153" y="18"/>
                  <a:pt x="155" y="16"/>
                </a:cubicBezTo>
                <a:cubicBezTo>
                  <a:pt x="156" y="14"/>
                  <a:pt x="158" y="13"/>
                  <a:pt x="161" y="12"/>
                </a:cubicBezTo>
                <a:cubicBezTo>
                  <a:pt x="163" y="12"/>
                  <a:pt x="165" y="12"/>
                  <a:pt x="167" y="13"/>
                </a:cubicBezTo>
                <a:cubicBezTo>
                  <a:pt x="167" y="14"/>
                  <a:pt x="169" y="15"/>
                  <a:pt x="169" y="17"/>
                </a:cubicBezTo>
                <a:cubicBezTo>
                  <a:pt x="170" y="17"/>
                  <a:pt x="170" y="16"/>
                  <a:pt x="171" y="16"/>
                </a:cubicBezTo>
                <a:cubicBezTo>
                  <a:pt x="174" y="15"/>
                  <a:pt x="179" y="13"/>
                  <a:pt x="182" y="16"/>
                </a:cubicBezTo>
                <a:cubicBezTo>
                  <a:pt x="183" y="17"/>
                  <a:pt x="183" y="18"/>
                  <a:pt x="183" y="19"/>
                </a:cubicBezTo>
                <a:cubicBezTo>
                  <a:pt x="183" y="19"/>
                  <a:pt x="182" y="21"/>
                  <a:pt x="183" y="21"/>
                </a:cubicBezTo>
                <a:cubicBezTo>
                  <a:pt x="187" y="19"/>
                  <a:pt x="191" y="19"/>
                  <a:pt x="195" y="21"/>
                </a:cubicBezTo>
                <a:cubicBezTo>
                  <a:pt x="196" y="22"/>
                  <a:pt x="197" y="24"/>
                  <a:pt x="197" y="25"/>
                </a:cubicBezTo>
                <a:cubicBezTo>
                  <a:pt x="197" y="27"/>
                  <a:pt x="196" y="29"/>
                  <a:pt x="194" y="30"/>
                </a:cubicBezTo>
                <a:cubicBezTo>
                  <a:pt x="192" y="31"/>
                  <a:pt x="190" y="31"/>
                  <a:pt x="188" y="31"/>
                </a:cubicBezTo>
                <a:cubicBezTo>
                  <a:pt x="187" y="31"/>
                  <a:pt x="188" y="32"/>
                  <a:pt x="188" y="33"/>
                </a:cubicBezTo>
                <a:cubicBezTo>
                  <a:pt x="186" y="35"/>
                  <a:pt x="183" y="34"/>
                  <a:pt x="181" y="35"/>
                </a:cubicBezTo>
                <a:cubicBezTo>
                  <a:pt x="180" y="35"/>
                  <a:pt x="179" y="34"/>
                  <a:pt x="178" y="34"/>
                </a:cubicBezTo>
                <a:cubicBezTo>
                  <a:pt x="178" y="33"/>
                  <a:pt x="177" y="33"/>
                  <a:pt x="177" y="33"/>
                </a:cubicBezTo>
                <a:cubicBezTo>
                  <a:pt x="175" y="34"/>
                  <a:pt x="174" y="35"/>
                  <a:pt x="172" y="35"/>
                </a:cubicBezTo>
                <a:cubicBezTo>
                  <a:pt x="170" y="35"/>
                  <a:pt x="168" y="36"/>
                  <a:pt x="167" y="34"/>
                </a:cubicBezTo>
                <a:cubicBezTo>
                  <a:pt x="168" y="33"/>
                  <a:pt x="169" y="32"/>
                  <a:pt x="169" y="30"/>
                </a:cubicBezTo>
                <a:cubicBezTo>
                  <a:pt x="171" y="29"/>
                  <a:pt x="173" y="28"/>
                  <a:pt x="174" y="26"/>
                </a:cubicBezTo>
                <a:cubicBezTo>
                  <a:pt x="174" y="25"/>
                  <a:pt x="175" y="23"/>
                  <a:pt x="174" y="22"/>
                </a:cubicBezTo>
                <a:cubicBezTo>
                  <a:pt x="172" y="21"/>
                  <a:pt x="170" y="20"/>
                  <a:pt x="168" y="20"/>
                </a:cubicBezTo>
                <a:cubicBezTo>
                  <a:pt x="167" y="21"/>
                  <a:pt x="165" y="22"/>
                  <a:pt x="165" y="23"/>
                </a:cubicBezTo>
                <a:cubicBezTo>
                  <a:pt x="165" y="24"/>
                  <a:pt x="165" y="24"/>
                  <a:pt x="165" y="24"/>
                </a:cubicBezTo>
                <a:cubicBezTo>
                  <a:pt x="166" y="24"/>
                  <a:pt x="166" y="23"/>
                  <a:pt x="166" y="23"/>
                </a:cubicBezTo>
                <a:cubicBezTo>
                  <a:pt x="167" y="22"/>
                  <a:pt x="169" y="21"/>
                  <a:pt x="171" y="21"/>
                </a:cubicBezTo>
                <a:cubicBezTo>
                  <a:pt x="172" y="22"/>
                  <a:pt x="173" y="23"/>
                  <a:pt x="173" y="24"/>
                </a:cubicBezTo>
                <a:cubicBezTo>
                  <a:pt x="173" y="25"/>
                  <a:pt x="173" y="25"/>
                  <a:pt x="173" y="26"/>
                </a:cubicBezTo>
                <a:cubicBezTo>
                  <a:pt x="172" y="28"/>
                  <a:pt x="170" y="29"/>
                  <a:pt x="168" y="28"/>
                </a:cubicBezTo>
                <a:cubicBezTo>
                  <a:pt x="166" y="29"/>
                  <a:pt x="168" y="31"/>
                  <a:pt x="167" y="32"/>
                </a:cubicBezTo>
                <a:cubicBezTo>
                  <a:pt x="166" y="34"/>
                  <a:pt x="164" y="35"/>
                  <a:pt x="162" y="35"/>
                </a:cubicBezTo>
                <a:cubicBezTo>
                  <a:pt x="160" y="35"/>
                  <a:pt x="159" y="35"/>
                  <a:pt x="158" y="34"/>
                </a:cubicBezTo>
                <a:cubicBezTo>
                  <a:pt x="158" y="33"/>
                  <a:pt x="158" y="33"/>
                  <a:pt x="157" y="33"/>
                </a:cubicBezTo>
                <a:cubicBezTo>
                  <a:pt x="156" y="33"/>
                  <a:pt x="156" y="34"/>
                  <a:pt x="155" y="34"/>
                </a:cubicBezTo>
                <a:cubicBezTo>
                  <a:pt x="153" y="34"/>
                  <a:pt x="151" y="34"/>
                  <a:pt x="150" y="34"/>
                </a:cubicBezTo>
                <a:cubicBezTo>
                  <a:pt x="149" y="32"/>
                  <a:pt x="148" y="31"/>
                  <a:pt x="149" y="30"/>
                </a:cubicBezTo>
                <a:cubicBezTo>
                  <a:pt x="149" y="28"/>
                  <a:pt x="151" y="27"/>
                  <a:pt x="152" y="26"/>
                </a:cubicBezTo>
                <a:cubicBezTo>
                  <a:pt x="154" y="26"/>
                  <a:pt x="155" y="26"/>
                  <a:pt x="156" y="27"/>
                </a:cubicBezTo>
                <a:cubicBezTo>
                  <a:pt x="156" y="28"/>
                  <a:pt x="156" y="30"/>
                  <a:pt x="155" y="30"/>
                </a:cubicBezTo>
                <a:cubicBezTo>
                  <a:pt x="154" y="32"/>
                  <a:pt x="151" y="29"/>
                  <a:pt x="152" y="31"/>
                </a:cubicBezTo>
                <a:cubicBezTo>
                  <a:pt x="153" y="32"/>
                  <a:pt x="154" y="33"/>
                  <a:pt x="155" y="32"/>
                </a:cubicBezTo>
                <a:cubicBezTo>
                  <a:pt x="157" y="31"/>
                  <a:pt x="157" y="29"/>
                  <a:pt x="157" y="28"/>
                </a:cubicBezTo>
                <a:cubicBezTo>
                  <a:pt x="157" y="27"/>
                  <a:pt x="156" y="25"/>
                  <a:pt x="155" y="25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50" y="25"/>
                  <a:pt x="148" y="27"/>
                  <a:pt x="147" y="29"/>
                </a:cubicBezTo>
                <a:cubicBezTo>
                  <a:pt x="147" y="31"/>
                  <a:pt x="148" y="33"/>
                  <a:pt x="149" y="35"/>
                </a:cubicBezTo>
                <a:cubicBezTo>
                  <a:pt x="151" y="35"/>
                  <a:pt x="152" y="36"/>
                  <a:pt x="154" y="35"/>
                </a:cubicBezTo>
                <a:cubicBezTo>
                  <a:pt x="154" y="36"/>
                  <a:pt x="154" y="36"/>
                  <a:pt x="154" y="36"/>
                </a:cubicBezTo>
                <a:cubicBezTo>
                  <a:pt x="153" y="38"/>
                  <a:pt x="149" y="40"/>
                  <a:pt x="146" y="40"/>
                </a:cubicBezTo>
                <a:cubicBezTo>
                  <a:pt x="146" y="40"/>
                  <a:pt x="146" y="40"/>
                  <a:pt x="145" y="40"/>
                </a:cubicBezTo>
                <a:cubicBezTo>
                  <a:pt x="144" y="42"/>
                  <a:pt x="143" y="43"/>
                  <a:pt x="143" y="45"/>
                </a:cubicBezTo>
                <a:cubicBezTo>
                  <a:pt x="143" y="46"/>
                  <a:pt x="144" y="47"/>
                  <a:pt x="145" y="48"/>
                </a:cubicBezTo>
                <a:cubicBezTo>
                  <a:pt x="148" y="49"/>
                  <a:pt x="151" y="48"/>
                  <a:pt x="154" y="47"/>
                </a:cubicBezTo>
                <a:cubicBezTo>
                  <a:pt x="158" y="47"/>
                  <a:pt x="162" y="46"/>
                  <a:pt x="165" y="47"/>
                </a:cubicBezTo>
                <a:cubicBezTo>
                  <a:pt x="166" y="48"/>
                  <a:pt x="167" y="49"/>
                  <a:pt x="168" y="50"/>
                </a:cubicBezTo>
                <a:cubicBezTo>
                  <a:pt x="169" y="50"/>
                  <a:pt x="169" y="49"/>
                  <a:pt x="170" y="48"/>
                </a:cubicBezTo>
                <a:cubicBezTo>
                  <a:pt x="172" y="47"/>
                  <a:pt x="174" y="48"/>
                  <a:pt x="176" y="48"/>
                </a:cubicBezTo>
                <a:cubicBezTo>
                  <a:pt x="177" y="48"/>
                  <a:pt x="178" y="49"/>
                  <a:pt x="178" y="51"/>
                </a:cubicBezTo>
                <a:cubicBezTo>
                  <a:pt x="179" y="53"/>
                  <a:pt x="178" y="56"/>
                  <a:pt x="175" y="57"/>
                </a:cubicBezTo>
                <a:cubicBezTo>
                  <a:pt x="174" y="58"/>
                  <a:pt x="173" y="59"/>
                  <a:pt x="172" y="59"/>
                </a:cubicBezTo>
                <a:cubicBezTo>
                  <a:pt x="171" y="60"/>
                  <a:pt x="169" y="58"/>
                  <a:pt x="169" y="60"/>
                </a:cubicBezTo>
                <a:cubicBezTo>
                  <a:pt x="169" y="61"/>
                  <a:pt x="169" y="62"/>
                  <a:pt x="169" y="62"/>
                </a:cubicBezTo>
                <a:cubicBezTo>
                  <a:pt x="166" y="64"/>
                  <a:pt x="163" y="66"/>
                  <a:pt x="159" y="65"/>
                </a:cubicBezTo>
                <a:cubicBezTo>
                  <a:pt x="159" y="64"/>
                  <a:pt x="158" y="64"/>
                  <a:pt x="158" y="63"/>
                </a:cubicBezTo>
                <a:cubicBezTo>
                  <a:pt x="158" y="62"/>
                  <a:pt x="158" y="61"/>
                  <a:pt x="157" y="61"/>
                </a:cubicBezTo>
                <a:cubicBezTo>
                  <a:pt x="156" y="62"/>
                  <a:pt x="155" y="61"/>
                  <a:pt x="154" y="61"/>
                </a:cubicBezTo>
                <a:cubicBezTo>
                  <a:pt x="154" y="60"/>
                  <a:pt x="153" y="60"/>
                  <a:pt x="153" y="59"/>
                </a:cubicBezTo>
                <a:cubicBezTo>
                  <a:pt x="153" y="57"/>
                  <a:pt x="153" y="54"/>
                  <a:pt x="155" y="53"/>
                </a:cubicBezTo>
                <a:cubicBezTo>
                  <a:pt x="157" y="53"/>
                  <a:pt x="160" y="52"/>
                  <a:pt x="161" y="54"/>
                </a:cubicBezTo>
                <a:cubicBezTo>
                  <a:pt x="162" y="55"/>
                  <a:pt x="161" y="56"/>
                  <a:pt x="161" y="57"/>
                </a:cubicBezTo>
                <a:cubicBezTo>
                  <a:pt x="161" y="58"/>
                  <a:pt x="160" y="58"/>
                  <a:pt x="159" y="58"/>
                </a:cubicBezTo>
                <a:cubicBezTo>
                  <a:pt x="159" y="58"/>
                  <a:pt x="158" y="58"/>
                  <a:pt x="157" y="58"/>
                </a:cubicBezTo>
                <a:cubicBezTo>
                  <a:pt x="157" y="57"/>
                  <a:pt x="157" y="57"/>
                  <a:pt x="157" y="57"/>
                </a:cubicBezTo>
                <a:cubicBezTo>
                  <a:pt x="156" y="56"/>
                  <a:pt x="156" y="57"/>
                  <a:pt x="156" y="57"/>
                </a:cubicBezTo>
                <a:cubicBezTo>
                  <a:pt x="156" y="58"/>
                  <a:pt x="157" y="59"/>
                  <a:pt x="157" y="59"/>
                </a:cubicBezTo>
                <a:cubicBezTo>
                  <a:pt x="159" y="60"/>
                  <a:pt x="161" y="59"/>
                  <a:pt x="162" y="58"/>
                </a:cubicBezTo>
                <a:cubicBezTo>
                  <a:pt x="163" y="57"/>
                  <a:pt x="163" y="55"/>
                  <a:pt x="162" y="53"/>
                </a:cubicBezTo>
                <a:cubicBezTo>
                  <a:pt x="161" y="52"/>
                  <a:pt x="159" y="51"/>
                  <a:pt x="156" y="52"/>
                </a:cubicBezTo>
                <a:cubicBezTo>
                  <a:pt x="154" y="52"/>
                  <a:pt x="152" y="54"/>
                  <a:pt x="152" y="57"/>
                </a:cubicBezTo>
                <a:cubicBezTo>
                  <a:pt x="151" y="59"/>
                  <a:pt x="152" y="61"/>
                  <a:pt x="153" y="62"/>
                </a:cubicBezTo>
                <a:cubicBezTo>
                  <a:pt x="154" y="62"/>
                  <a:pt x="154" y="62"/>
                  <a:pt x="154" y="62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50" y="64"/>
                  <a:pt x="146" y="65"/>
                  <a:pt x="145" y="68"/>
                </a:cubicBezTo>
                <a:cubicBezTo>
                  <a:pt x="144" y="69"/>
                  <a:pt x="145" y="69"/>
                  <a:pt x="145" y="69"/>
                </a:cubicBezTo>
                <a:cubicBezTo>
                  <a:pt x="146" y="69"/>
                  <a:pt x="146" y="70"/>
                  <a:pt x="147" y="70"/>
                </a:cubicBezTo>
                <a:cubicBezTo>
                  <a:pt x="147" y="71"/>
                  <a:pt x="148" y="71"/>
                  <a:pt x="149" y="71"/>
                </a:cubicBezTo>
                <a:cubicBezTo>
                  <a:pt x="153" y="71"/>
                  <a:pt x="156" y="71"/>
                  <a:pt x="160" y="72"/>
                </a:cubicBezTo>
                <a:cubicBezTo>
                  <a:pt x="161" y="72"/>
                  <a:pt x="161" y="73"/>
                  <a:pt x="161" y="75"/>
                </a:cubicBezTo>
                <a:cubicBezTo>
                  <a:pt x="161" y="76"/>
                  <a:pt x="159" y="77"/>
                  <a:pt x="157" y="78"/>
                </a:cubicBezTo>
                <a:cubicBezTo>
                  <a:pt x="156" y="78"/>
                  <a:pt x="154" y="77"/>
                  <a:pt x="153" y="77"/>
                </a:cubicBezTo>
                <a:cubicBezTo>
                  <a:pt x="151" y="79"/>
                  <a:pt x="149" y="81"/>
                  <a:pt x="146" y="83"/>
                </a:cubicBezTo>
                <a:cubicBezTo>
                  <a:pt x="145" y="83"/>
                  <a:pt x="144" y="83"/>
                  <a:pt x="143" y="84"/>
                </a:cubicBezTo>
                <a:cubicBezTo>
                  <a:pt x="142" y="85"/>
                  <a:pt x="144" y="84"/>
                  <a:pt x="144" y="85"/>
                </a:cubicBezTo>
                <a:cubicBezTo>
                  <a:pt x="146" y="86"/>
                  <a:pt x="147" y="87"/>
                  <a:pt x="149" y="88"/>
                </a:cubicBezTo>
                <a:cubicBezTo>
                  <a:pt x="152" y="88"/>
                  <a:pt x="155" y="88"/>
                  <a:pt x="158" y="88"/>
                </a:cubicBezTo>
                <a:cubicBezTo>
                  <a:pt x="159" y="88"/>
                  <a:pt x="160" y="87"/>
                  <a:pt x="161" y="87"/>
                </a:cubicBezTo>
                <a:cubicBezTo>
                  <a:pt x="163" y="87"/>
                  <a:pt x="166" y="88"/>
                  <a:pt x="169" y="90"/>
                </a:cubicBezTo>
                <a:cubicBezTo>
                  <a:pt x="169" y="90"/>
                  <a:pt x="170" y="91"/>
                  <a:pt x="170" y="92"/>
                </a:cubicBezTo>
                <a:cubicBezTo>
                  <a:pt x="169" y="93"/>
                  <a:pt x="167" y="94"/>
                  <a:pt x="168" y="95"/>
                </a:cubicBezTo>
                <a:cubicBezTo>
                  <a:pt x="169" y="96"/>
                  <a:pt x="170" y="96"/>
                  <a:pt x="171" y="96"/>
                </a:cubicBezTo>
                <a:cubicBezTo>
                  <a:pt x="174" y="96"/>
                  <a:pt x="176" y="96"/>
                  <a:pt x="179" y="96"/>
                </a:cubicBezTo>
                <a:cubicBezTo>
                  <a:pt x="181" y="96"/>
                  <a:pt x="182" y="95"/>
                  <a:pt x="184" y="95"/>
                </a:cubicBezTo>
                <a:cubicBezTo>
                  <a:pt x="188" y="95"/>
                  <a:pt x="192" y="95"/>
                  <a:pt x="195" y="96"/>
                </a:cubicBezTo>
                <a:cubicBezTo>
                  <a:pt x="197" y="96"/>
                  <a:pt x="197" y="98"/>
                  <a:pt x="198" y="97"/>
                </a:cubicBezTo>
                <a:cubicBezTo>
                  <a:pt x="200" y="95"/>
                  <a:pt x="204" y="95"/>
                  <a:pt x="207" y="96"/>
                </a:cubicBezTo>
                <a:cubicBezTo>
                  <a:pt x="208" y="97"/>
                  <a:pt x="209" y="98"/>
                  <a:pt x="210" y="99"/>
                </a:cubicBezTo>
                <a:cubicBezTo>
                  <a:pt x="211" y="100"/>
                  <a:pt x="212" y="98"/>
                  <a:pt x="213" y="99"/>
                </a:cubicBezTo>
                <a:cubicBezTo>
                  <a:pt x="215" y="99"/>
                  <a:pt x="217" y="100"/>
                  <a:pt x="218" y="102"/>
                </a:cubicBezTo>
                <a:cubicBezTo>
                  <a:pt x="218" y="103"/>
                  <a:pt x="218" y="103"/>
                  <a:pt x="218" y="104"/>
                </a:cubicBezTo>
                <a:cubicBezTo>
                  <a:pt x="218" y="105"/>
                  <a:pt x="217" y="105"/>
                  <a:pt x="217" y="106"/>
                </a:cubicBezTo>
                <a:cubicBezTo>
                  <a:pt x="218" y="106"/>
                  <a:pt x="219" y="105"/>
                  <a:pt x="220" y="105"/>
                </a:cubicBezTo>
                <a:cubicBezTo>
                  <a:pt x="222" y="105"/>
                  <a:pt x="223" y="106"/>
                  <a:pt x="225" y="107"/>
                </a:cubicBezTo>
                <a:cubicBezTo>
                  <a:pt x="226" y="108"/>
                  <a:pt x="226" y="109"/>
                  <a:pt x="226" y="110"/>
                </a:cubicBezTo>
                <a:cubicBezTo>
                  <a:pt x="224" y="113"/>
                  <a:pt x="221" y="115"/>
                  <a:pt x="217" y="115"/>
                </a:cubicBezTo>
                <a:cubicBezTo>
                  <a:pt x="216" y="114"/>
                  <a:pt x="216" y="114"/>
                  <a:pt x="215" y="115"/>
                </a:cubicBezTo>
                <a:cubicBezTo>
                  <a:pt x="214" y="116"/>
                  <a:pt x="212" y="116"/>
                  <a:pt x="211" y="117"/>
                </a:cubicBezTo>
                <a:cubicBezTo>
                  <a:pt x="209" y="116"/>
                  <a:pt x="207" y="117"/>
                  <a:pt x="205" y="115"/>
                </a:cubicBezTo>
                <a:cubicBezTo>
                  <a:pt x="205" y="115"/>
                  <a:pt x="204" y="115"/>
                  <a:pt x="203" y="115"/>
                </a:cubicBezTo>
                <a:cubicBezTo>
                  <a:pt x="201" y="118"/>
                  <a:pt x="197" y="118"/>
                  <a:pt x="193" y="117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89" y="115"/>
                  <a:pt x="186" y="114"/>
                  <a:pt x="183" y="114"/>
                </a:cubicBezTo>
                <a:cubicBezTo>
                  <a:pt x="182" y="114"/>
                  <a:pt x="181" y="114"/>
                  <a:pt x="181" y="113"/>
                </a:cubicBezTo>
                <a:cubicBezTo>
                  <a:pt x="181" y="111"/>
                  <a:pt x="184" y="113"/>
                  <a:pt x="183" y="111"/>
                </a:cubicBezTo>
                <a:cubicBezTo>
                  <a:pt x="183" y="110"/>
                  <a:pt x="181" y="109"/>
                  <a:pt x="181" y="107"/>
                </a:cubicBezTo>
                <a:cubicBezTo>
                  <a:pt x="180" y="106"/>
                  <a:pt x="181" y="105"/>
                  <a:pt x="182" y="103"/>
                </a:cubicBezTo>
                <a:cubicBezTo>
                  <a:pt x="183" y="102"/>
                  <a:pt x="184" y="102"/>
                  <a:pt x="186" y="102"/>
                </a:cubicBezTo>
                <a:cubicBezTo>
                  <a:pt x="188" y="102"/>
                  <a:pt x="190" y="102"/>
                  <a:pt x="191" y="103"/>
                </a:cubicBezTo>
                <a:cubicBezTo>
                  <a:pt x="192" y="103"/>
                  <a:pt x="192" y="104"/>
                  <a:pt x="193" y="104"/>
                </a:cubicBezTo>
                <a:cubicBezTo>
                  <a:pt x="196" y="103"/>
                  <a:pt x="196" y="103"/>
                  <a:pt x="196" y="103"/>
                </a:cubicBezTo>
                <a:cubicBezTo>
                  <a:pt x="198" y="103"/>
                  <a:pt x="200" y="103"/>
                  <a:pt x="202" y="103"/>
                </a:cubicBezTo>
                <a:cubicBezTo>
                  <a:pt x="202" y="104"/>
                  <a:pt x="204" y="104"/>
                  <a:pt x="204" y="105"/>
                </a:cubicBezTo>
                <a:cubicBezTo>
                  <a:pt x="203" y="107"/>
                  <a:pt x="201" y="109"/>
                  <a:pt x="199" y="109"/>
                </a:cubicBezTo>
                <a:cubicBezTo>
                  <a:pt x="198" y="110"/>
                  <a:pt x="196" y="109"/>
                  <a:pt x="195" y="109"/>
                </a:cubicBezTo>
                <a:cubicBezTo>
                  <a:pt x="195" y="108"/>
                  <a:pt x="195" y="107"/>
                  <a:pt x="196" y="107"/>
                </a:cubicBezTo>
                <a:cubicBezTo>
                  <a:pt x="196" y="107"/>
                  <a:pt x="197" y="108"/>
                  <a:pt x="197" y="107"/>
                </a:cubicBezTo>
                <a:cubicBezTo>
                  <a:pt x="198" y="107"/>
                  <a:pt x="198" y="107"/>
                  <a:pt x="197" y="107"/>
                </a:cubicBezTo>
                <a:cubicBezTo>
                  <a:pt x="197" y="106"/>
                  <a:pt x="195" y="106"/>
                  <a:pt x="194" y="107"/>
                </a:cubicBezTo>
                <a:cubicBezTo>
                  <a:pt x="194" y="107"/>
                  <a:pt x="193" y="108"/>
                  <a:pt x="193" y="108"/>
                </a:cubicBezTo>
                <a:cubicBezTo>
                  <a:pt x="194" y="111"/>
                  <a:pt x="196" y="110"/>
                  <a:pt x="198" y="111"/>
                </a:cubicBezTo>
                <a:cubicBezTo>
                  <a:pt x="201" y="110"/>
                  <a:pt x="204" y="109"/>
                  <a:pt x="205" y="106"/>
                </a:cubicBezTo>
                <a:cubicBezTo>
                  <a:pt x="205" y="105"/>
                  <a:pt x="205" y="105"/>
                  <a:pt x="205" y="104"/>
                </a:cubicBezTo>
                <a:cubicBezTo>
                  <a:pt x="203" y="102"/>
                  <a:pt x="201" y="102"/>
                  <a:pt x="199" y="101"/>
                </a:cubicBezTo>
                <a:cubicBezTo>
                  <a:pt x="197" y="101"/>
                  <a:pt x="195" y="102"/>
                  <a:pt x="193" y="102"/>
                </a:cubicBezTo>
                <a:cubicBezTo>
                  <a:pt x="192" y="100"/>
                  <a:pt x="189" y="101"/>
                  <a:pt x="188" y="101"/>
                </a:cubicBezTo>
                <a:cubicBezTo>
                  <a:pt x="185" y="101"/>
                  <a:pt x="181" y="100"/>
                  <a:pt x="180" y="104"/>
                </a:cubicBezTo>
                <a:cubicBezTo>
                  <a:pt x="179" y="106"/>
                  <a:pt x="180" y="109"/>
                  <a:pt x="181" y="111"/>
                </a:cubicBezTo>
                <a:cubicBezTo>
                  <a:pt x="180" y="112"/>
                  <a:pt x="178" y="112"/>
                  <a:pt x="179" y="114"/>
                </a:cubicBezTo>
                <a:cubicBezTo>
                  <a:pt x="180" y="115"/>
                  <a:pt x="182" y="115"/>
                  <a:pt x="183" y="115"/>
                </a:cubicBezTo>
                <a:cubicBezTo>
                  <a:pt x="186" y="115"/>
                  <a:pt x="189" y="116"/>
                  <a:pt x="191" y="118"/>
                </a:cubicBezTo>
                <a:cubicBezTo>
                  <a:pt x="191" y="119"/>
                  <a:pt x="191" y="121"/>
                  <a:pt x="191" y="122"/>
                </a:cubicBezTo>
                <a:cubicBezTo>
                  <a:pt x="189" y="125"/>
                  <a:pt x="186" y="125"/>
                  <a:pt x="183" y="126"/>
                </a:cubicBezTo>
                <a:cubicBezTo>
                  <a:pt x="181" y="127"/>
                  <a:pt x="183" y="130"/>
                  <a:pt x="180" y="129"/>
                </a:cubicBezTo>
                <a:cubicBezTo>
                  <a:pt x="180" y="130"/>
                  <a:pt x="179" y="130"/>
                  <a:pt x="178" y="130"/>
                </a:cubicBezTo>
                <a:cubicBezTo>
                  <a:pt x="179" y="127"/>
                  <a:pt x="175" y="127"/>
                  <a:pt x="174" y="126"/>
                </a:cubicBezTo>
                <a:cubicBezTo>
                  <a:pt x="173" y="125"/>
                  <a:pt x="174" y="124"/>
                  <a:pt x="175" y="124"/>
                </a:cubicBezTo>
                <a:cubicBezTo>
                  <a:pt x="177" y="123"/>
                  <a:pt x="177" y="122"/>
                  <a:pt x="179" y="121"/>
                </a:cubicBezTo>
                <a:cubicBezTo>
                  <a:pt x="179" y="120"/>
                  <a:pt x="180" y="119"/>
                  <a:pt x="180" y="119"/>
                </a:cubicBezTo>
                <a:cubicBezTo>
                  <a:pt x="179" y="117"/>
                  <a:pt x="177" y="116"/>
                  <a:pt x="175" y="116"/>
                </a:cubicBezTo>
                <a:cubicBezTo>
                  <a:pt x="171" y="115"/>
                  <a:pt x="167" y="117"/>
                  <a:pt x="162" y="116"/>
                </a:cubicBezTo>
                <a:cubicBezTo>
                  <a:pt x="161" y="115"/>
                  <a:pt x="161" y="115"/>
                  <a:pt x="161" y="115"/>
                </a:cubicBezTo>
                <a:cubicBezTo>
                  <a:pt x="160" y="114"/>
                  <a:pt x="157" y="114"/>
                  <a:pt x="158" y="112"/>
                </a:cubicBezTo>
                <a:cubicBezTo>
                  <a:pt x="159" y="109"/>
                  <a:pt x="162" y="109"/>
                  <a:pt x="164" y="108"/>
                </a:cubicBezTo>
                <a:cubicBezTo>
                  <a:pt x="165" y="109"/>
                  <a:pt x="167" y="109"/>
                  <a:pt x="167" y="108"/>
                </a:cubicBezTo>
                <a:cubicBezTo>
                  <a:pt x="170" y="108"/>
                  <a:pt x="173" y="108"/>
                  <a:pt x="174" y="105"/>
                </a:cubicBezTo>
                <a:cubicBezTo>
                  <a:pt x="174" y="105"/>
                  <a:pt x="174" y="105"/>
                  <a:pt x="174" y="104"/>
                </a:cubicBezTo>
                <a:cubicBezTo>
                  <a:pt x="172" y="102"/>
                  <a:pt x="170" y="103"/>
                  <a:pt x="168" y="102"/>
                </a:cubicBezTo>
                <a:cubicBezTo>
                  <a:pt x="163" y="102"/>
                  <a:pt x="163" y="102"/>
                  <a:pt x="163" y="102"/>
                </a:cubicBezTo>
                <a:cubicBezTo>
                  <a:pt x="162" y="101"/>
                  <a:pt x="160" y="101"/>
                  <a:pt x="159" y="100"/>
                </a:cubicBezTo>
                <a:cubicBezTo>
                  <a:pt x="159" y="99"/>
                  <a:pt x="159" y="99"/>
                  <a:pt x="158" y="98"/>
                </a:cubicBezTo>
                <a:cubicBezTo>
                  <a:pt x="159" y="97"/>
                  <a:pt x="161" y="96"/>
                  <a:pt x="160" y="94"/>
                </a:cubicBezTo>
                <a:cubicBezTo>
                  <a:pt x="159" y="92"/>
                  <a:pt x="156" y="92"/>
                  <a:pt x="154" y="93"/>
                </a:cubicBezTo>
                <a:cubicBezTo>
                  <a:pt x="152" y="93"/>
                  <a:pt x="150" y="93"/>
                  <a:pt x="148" y="94"/>
                </a:cubicBezTo>
                <a:cubicBezTo>
                  <a:pt x="147" y="94"/>
                  <a:pt x="146" y="94"/>
                  <a:pt x="145" y="94"/>
                </a:cubicBezTo>
                <a:cubicBezTo>
                  <a:pt x="142" y="93"/>
                  <a:pt x="139" y="94"/>
                  <a:pt x="137" y="92"/>
                </a:cubicBezTo>
                <a:cubicBezTo>
                  <a:pt x="136" y="91"/>
                  <a:pt x="135" y="91"/>
                  <a:pt x="135" y="90"/>
                </a:cubicBezTo>
                <a:cubicBezTo>
                  <a:pt x="134" y="90"/>
                  <a:pt x="134" y="92"/>
                  <a:pt x="133" y="93"/>
                </a:cubicBezTo>
                <a:cubicBezTo>
                  <a:pt x="131" y="95"/>
                  <a:pt x="127" y="96"/>
                  <a:pt x="123" y="96"/>
                </a:cubicBezTo>
                <a:cubicBezTo>
                  <a:pt x="122" y="95"/>
                  <a:pt x="120" y="95"/>
                  <a:pt x="120" y="94"/>
                </a:cubicBezTo>
                <a:cubicBezTo>
                  <a:pt x="119" y="92"/>
                  <a:pt x="120" y="90"/>
                  <a:pt x="121" y="89"/>
                </a:cubicBezTo>
                <a:cubicBezTo>
                  <a:pt x="121" y="87"/>
                  <a:pt x="120" y="87"/>
                  <a:pt x="119" y="86"/>
                </a:cubicBezTo>
                <a:cubicBezTo>
                  <a:pt x="117" y="86"/>
                  <a:pt x="116" y="86"/>
                  <a:pt x="115" y="88"/>
                </a:cubicBezTo>
                <a:cubicBezTo>
                  <a:pt x="113" y="89"/>
                  <a:pt x="113" y="90"/>
                  <a:pt x="111" y="91"/>
                </a:cubicBezTo>
                <a:cubicBezTo>
                  <a:pt x="110" y="91"/>
                  <a:pt x="109" y="89"/>
                  <a:pt x="107" y="90"/>
                </a:cubicBezTo>
                <a:cubicBezTo>
                  <a:pt x="106" y="90"/>
                  <a:pt x="105" y="91"/>
                  <a:pt x="104" y="92"/>
                </a:cubicBezTo>
                <a:cubicBezTo>
                  <a:pt x="103" y="93"/>
                  <a:pt x="103" y="95"/>
                  <a:pt x="104" y="96"/>
                </a:cubicBezTo>
                <a:cubicBezTo>
                  <a:pt x="106" y="97"/>
                  <a:pt x="107" y="98"/>
                  <a:pt x="109" y="97"/>
                </a:cubicBezTo>
                <a:cubicBezTo>
                  <a:pt x="109" y="96"/>
                  <a:pt x="107" y="96"/>
                  <a:pt x="106" y="96"/>
                </a:cubicBezTo>
                <a:cubicBezTo>
                  <a:pt x="105" y="95"/>
                  <a:pt x="105" y="94"/>
                  <a:pt x="105" y="93"/>
                </a:cubicBezTo>
                <a:cubicBezTo>
                  <a:pt x="105" y="92"/>
                  <a:pt x="106" y="92"/>
                  <a:pt x="107" y="91"/>
                </a:cubicBezTo>
                <a:cubicBezTo>
                  <a:pt x="108" y="91"/>
                  <a:pt x="109" y="92"/>
                  <a:pt x="110" y="92"/>
                </a:cubicBezTo>
                <a:cubicBezTo>
                  <a:pt x="111" y="93"/>
                  <a:pt x="113" y="94"/>
                  <a:pt x="113" y="95"/>
                </a:cubicBezTo>
                <a:cubicBezTo>
                  <a:pt x="114" y="98"/>
                  <a:pt x="114" y="100"/>
                  <a:pt x="112" y="102"/>
                </a:cubicBezTo>
                <a:cubicBezTo>
                  <a:pt x="110" y="104"/>
                  <a:pt x="108" y="105"/>
                  <a:pt x="106" y="105"/>
                </a:cubicBezTo>
                <a:cubicBezTo>
                  <a:pt x="102" y="106"/>
                  <a:pt x="98" y="104"/>
                  <a:pt x="94" y="104"/>
                </a:cubicBezTo>
                <a:cubicBezTo>
                  <a:pt x="93" y="104"/>
                  <a:pt x="92" y="102"/>
                  <a:pt x="91" y="103"/>
                </a:cubicBezTo>
                <a:cubicBezTo>
                  <a:pt x="90" y="104"/>
                  <a:pt x="89" y="105"/>
                  <a:pt x="88" y="106"/>
                </a:cubicBezTo>
                <a:cubicBezTo>
                  <a:pt x="87" y="107"/>
                  <a:pt x="84" y="105"/>
                  <a:pt x="85" y="107"/>
                </a:cubicBezTo>
                <a:cubicBezTo>
                  <a:pt x="86" y="108"/>
                  <a:pt x="87" y="108"/>
                  <a:pt x="88" y="108"/>
                </a:cubicBezTo>
                <a:cubicBezTo>
                  <a:pt x="89" y="109"/>
                  <a:pt x="92" y="109"/>
                  <a:pt x="92" y="111"/>
                </a:cubicBezTo>
                <a:cubicBezTo>
                  <a:pt x="93" y="113"/>
                  <a:pt x="91" y="114"/>
                  <a:pt x="91" y="116"/>
                </a:cubicBezTo>
                <a:cubicBezTo>
                  <a:pt x="89" y="117"/>
                  <a:pt x="88" y="118"/>
                  <a:pt x="85" y="118"/>
                </a:cubicBezTo>
                <a:cubicBezTo>
                  <a:pt x="85" y="119"/>
                  <a:pt x="85" y="119"/>
                  <a:pt x="85" y="120"/>
                </a:cubicBezTo>
                <a:cubicBezTo>
                  <a:pt x="84" y="122"/>
                  <a:pt x="82" y="123"/>
                  <a:pt x="79" y="124"/>
                </a:cubicBezTo>
                <a:cubicBezTo>
                  <a:pt x="76" y="125"/>
                  <a:pt x="73" y="124"/>
                  <a:pt x="70" y="122"/>
                </a:cubicBezTo>
                <a:cubicBezTo>
                  <a:pt x="68" y="123"/>
                  <a:pt x="66" y="125"/>
                  <a:pt x="64" y="125"/>
                </a:cubicBezTo>
                <a:cubicBezTo>
                  <a:pt x="58" y="127"/>
                  <a:pt x="52" y="124"/>
                  <a:pt x="47" y="121"/>
                </a:cubicBezTo>
                <a:cubicBezTo>
                  <a:pt x="45" y="122"/>
                  <a:pt x="44" y="122"/>
                  <a:pt x="42" y="122"/>
                </a:cubicBezTo>
                <a:cubicBezTo>
                  <a:pt x="40" y="121"/>
                  <a:pt x="37" y="121"/>
                  <a:pt x="35" y="119"/>
                </a:cubicBezTo>
                <a:cubicBezTo>
                  <a:pt x="34" y="119"/>
                  <a:pt x="34" y="118"/>
                  <a:pt x="34" y="117"/>
                </a:cubicBezTo>
                <a:cubicBezTo>
                  <a:pt x="35" y="115"/>
                  <a:pt x="37" y="114"/>
                  <a:pt x="39" y="114"/>
                </a:cubicBezTo>
                <a:cubicBezTo>
                  <a:pt x="39" y="115"/>
                  <a:pt x="41" y="115"/>
                  <a:pt x="41" y="116"/>
                </a:cubicBezTo>
                <a:cubicBezTo>
                  <a:pt x="42" y="116"/>
                  <a:pt x="42" y="116"/>
                  <a:pt x="43" y="117"/>
                </a:cubicBezTo>
                <a:cubicBezTo>
                  <a:pt x="45" y="117"/>
                  <a:pt x="47" y="117"/>
                  <a:pt x="49" y="116"/>
                </a:cubicBezTo>
                <a:cubicBezTo>
                  <a:pt x="50" y="117"/>
                  <a:pt x="50" y="118"/>
                  <a:pt x="51" y="118"/>
                </a:cubicBezTo>
                <a:cubicBezTo>
                  <a:pt x="53" y="119"/>
                  <a:pt x="55" y="120"/>
                  <a:pt x="58" y="121"/>
                </a:cubicBezTo>
                <a:cubicBezTo>
                  <a:pt x="60" y="120"/>
                  <a:pt x="62" y="119"/>
                  <a:pt x="63" y="117"/>
                </a:cubicBezTo>
                <a:cubicBezTo>
                  <a:pt x="64" y="117"/>
                  <a:pt x="64" y="118"/>
                  <a:pt x="65" y="118"/>
                </a:cubicBezTo>
                <a:cubicBezTo>
                  <a:pt x="69" y="118"/>
                  <a:pt x="73" y="119"/>
                  <a:pt x="76" y="117"/>
                </a:cubicBezTo>
                <a:cubicBezTo>
                  <a:pt x="77" y="116"/>
                  <a:pt x="78" y="115"/>
                  <a:pt x="79" y="113"/>
                </a:cubicBezTo>
                <a:cubicBezTo>
                  <a:pt x="78" y="112"/>
                  <a:pt x="76" y="110"/>
                  <a:pt x="75" y="109"/>
                </a:cubicBezTo>
                <a:cubicBezTo>
                  <a:pt x="75" y="107"/>
                  <a:pt x="73" y="106"/>
                  <a:pt x="72" y="105"/>
                </a:cubicBezTo>
                <a:cubicBezTo>
                  <a:pt x="69" y="103"/>
                  <a:pt x="65" y="102"/>
                  <a:pt x="62" y="104"/>
                </a:cubicBezTo>
                <a:cubicBezTo>
                  <a:pt x="61" y="105"/>
                  <a:pt x="60" y="107"/>
                  <a:pt x="61" y="108"/>
                </a:cubicBezTo>
                <a:cubicBezTo>
                  <a:pt x="61" y="109"/>
                  <a:pt x="61" y="110"/>
                  <a:pt x="62" y="111"/>
                </a:cubicBezTo>
                <a:cubicBezTo>
                  <a:pt x="64" y="112"/>
                  <a:pt x="66" y="112"/>
                  <a:pt x="68" y="111"/>
                </a:cubicBezTo>
                <a:cubicBezTo>
                  <a:pt x="69" y="111"/>
                  <a:pt x="69" y="109"/>
                  <a:pt x="69" y="108"/>
                </a:cubicBezTo>
                <a:cubicBezTo>
                  <a:pt x="68" y="108"/>
                  <a:pt x="68" y="107"/>
                  <a:pt x="67" y="107"/>
                </a:cubicBezTo>
                <a:cubicBezTo>
                  <a:pt x="67" y="107"/>
                  <a:pt x="66" y="107"/>
                  <a:pt x="66" y="108"/>
                </a:cubicBezTo>
                <a:cubicBezTo>
                  <a:pt x="66" y="109"/>
                  <a:pt x="68" y="108"/>
                  <a:pt x="68" y="109"/>
                </a:cubicBezTo>
                <a:cubicBezTo>
                  <a:pt x="68" y="110"/>
                  <a:pt x="67" y="111"/>
                  <a:pt x="66" y="111"/>
                </a:cubicBezTo>
                <a:cubicBezTo>
                  <a:pt x="65" y="111"/>
                  <a:pt x="63" y="110"/>
                  <a:pt x="62" y="110"/>
                </a:cubicBezTo>
                <a:cubicBezTo>
                  <a:pt x="62" y="108"/>
                  <a:pt x="61" y="108"/>
                  <a:pt x="62" y="106"/>
                </a:cubicBezTo>
                <a:cubicBezTo>
                  <a:pt x="63" y="105"/>
                  <a:pt x="65" y="104"/>
                  <a:pt x="67" y="104"/>
                </a:cubicBezTo>
                <a:cubicBezTo>
                  <a:pt x="68" y="105"/>
                  <a:pt x="69" y="104"/>
                  <a:pt x="70" y="105"/>
                </a:cubicBezTo>
                <a:cubicBezTo>
                  <a:pt x="72" y="106"/>
                  <a:pt x="73" y="107"/>
                  <a:pt x="73" y="109"/>
                </a:cubicBezTo>
                <a:cubicBezTo>
                  <a:pt x="73" y="109"/>
                  <a:pt x="73" y="110"/>
                  <a:pt x="73" y="110"/>
                </a:cubicBezTo>
                <a:cubicBezTo>
                  <a:pt x="73" y="111"/>
                  <a:pt x="74" y="111"/>
                  <a:pt x="75" y="111"/>
                </a:cubicBezTo>
                <a:cubicBezTo>
                  <a:pt x="76" y="112"/>
                  <a:pt x="77" y="112"/>
                  <a:pt x="77" y="113"/>
                </a:cubicBezTo>
                <a:cubicBezTo>
                  <a:pt x="76" y="115"/>
                  <a:pt x="74" y="117"/>
                  <a:pt x="72" y="117"/>
                </a:cubicBezTo>
                <a:cubicBezTo>
                  <a:pt x="69" y="118"/>
                  <a:pt x="67" y="117"/>
                  <a:pt x="64" y="116"/>
                </a:cubicBezTo>
                <a:cubicBezTo>
                  <a:pt x="64" y="116"/>
                  <a:pt x="63" y="115"/>
                  <a:pt x="63" y="115"/>
                </a:cubicBezTo>
                <a:cubicBezTo>
                  <a:pt x="62" y="118"/>
                  <a:pt x="59" y="119"/>
                  <a:pt x="57" y="119"/>
                </a:cubicBezTo>
                <a:cubicBezTo>
                  <a:pt x="54" y="119"/>
                  <a:pt x="52" y="117"/>
                  <a:pt x="49" y="115"/>
                </a:cubicBezTo>
                <a:cubicBezTo>
                  <a:pt x="49" y="114"/>
                  <a:pt x="48" y="115"/>
                  <a:pt x="47" y="116"/>
                </a:cubicBezTo>
                <a:cubicBezTo>
                  <a:pt x="45" y="116"/>
                  <a:pt x="43" y="116"/>
                  <a:pt x="41" y="115"/>
                </a:cubicBezTo>
                <a:cubicBezTo>
                  <a:pt x="41" y="114"/>
                  <a:pt x="40" y="113"/>
                  <a:pt x="40" y="113"/>
                </a:cubicBezTo>
                <a:cubicBezTo>
                  <a:pt x="42" y="111"/>
                  <a:pt x="44" y="111"/>
                  <a:pt x="45" y="111"/>
                </a:cubicBezTo>
                <a:cubicBezTo>
                  <a:pt x="47" y="110"/>
                  <a:pt x="50" y="109"/>
                  <a:pt x="50" y="106"/>
                </a:cubicBezTo>
                <a:cubicBezTo>
                  <a:pt x="50" y="105"/>
                  <a:pt x="50" y="104"/>
                  <a:pt x="49" y="103"/>
                </a:cubicBezTo>
                <a:cubicBezTo>
                  <a:pt x="48" y="102"/>
                  <a:pt x="46" y="101"/>
                  <a:pt x="44" y="101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3" y="100"/>
                  <a:pt x="44" y="99"/>
                  <a:pt x="43" y="97"/>
                </a:cubicBezTo>
                <a:cubicBezTo>
                  <a:pt x="44" y="97"/>
                  <a:pt x="46" y="96"/>
                  <a:pt x="46" y="95"/>
                </a:cubicBezTo>
                <a:cubicBezTo>
                  <a:pt x="46" y="94"/>
                  <a:pt x="46" y="93"/>
                  <a:pt x="46" y="93"/>
                </a:cubicBezTo>
                <a:cubicBezTo>
                  <a:pt x="45" y="92"/>
                  <a:pt x="44" y="92"/>
                  <a:pt x="43" y="91"/>
                </a:cubicBezTo>
                <a:cubicBezTo>
                  <a:pt x="42" y="92"/>
                  <a:pt x="41" y="91"/>
                  <a:pt x="40" y="92"/>
                </a:cubicBezTo>
                <a:cubicBezTo>
                  <a:pt x="38" y="92"/>
                  <a:pt x="37" y="92"/>
                  <a:pt x="36" y="93"/>
                </a:cubicBezTo>
                <a:cubicBezTo>
                  <a:pt x="36" y="93"/>
                  <a:pt x="35" y="94"/>
                  <a:pt x="35" y="95"/>
                </a:cubicBezTo>
                <a:cubicBezTo>
                  <a:pt x="35" y="95"/>
                  <a:pt x="36" y="96"/>
                  <a:pt x="37" y="97"/>
                </a:cubicBezTo>
                <a:cubicBezTo>
                  <a:pt x="37" y="97"/>
                  <a:pt x="38" y="97"/>
                  <a:pt x="38" y="96"/>
                </a:cubicBezTo>
                <a:cubicBezTo>
                  <a:pt x="39" y="96"/>
                  <a:pt x="38" y="96"/>
                  <a:pt x="38" y="96"/>
                </a:cubicBezTo>
                <a:cubicBezTo>
                  <a:pt x="37" y="96"/>
                  <a:pt x="37" y="95"/>
                  <a:pt x="36" y="95"/>
                </a:cubicBezTo>
                <a:cubicBezTo>
                  <a:pt x="36" y="94"/>
                  <a:pt x="37" y="94"/>
                  <a:pt x="37" y="93"/>
                </a:cubicBezTo>
                <a:cubicBezTo>
                  <a:pt x="38" y="93"/>
                  <a:pt x="38" y="93"/>
                  <a:pt x="39" y="93"/>
                </a:cubicBezTo>
                <a:cubicBezTo>
                  <a:pt x="39" y="94"/>
                  <a:pt x="40" y="94"/>
                  <a:pt x="40" y="94"/>
                </a:cubicBezTo>
                <a:cubicBezTo>
                  <a:pt x="40" y="93"/>
                  <a:pt x="41" y="93"/>
                  <a:pt x="42" y="93"/>
                </a:cubicBezTo>
                <a:cubicBezTo>
                  <a:pt x="43" y="92"/>
                  <a:pt x="44" y="93"/>
                  <a:pt x="45" y="93"/>
                </a:cubicBezTo>
                <a:cubicBezTo>
                  <a:pt x="45" y="94"/>
                  <a:pt x="45" y="94"/>
                  <a:pt x="45" y="95"/>
                </a:cubicBezTo>
                <a:cubicBezTo>
                  <a:pt x="44" y="96"/>
                  <a:pt x="43" y="97"/>
                  <a:pt x="42" y="97"/>
                </a:cubicBezTo>
                <a:cubicBezTo>
                  <a:pt x="41" y="97"/>
                  <a:pt x="41" y="97"/>
                  <a:pt x="41" y="98"/>
                </a:cubicBezTo>
                <a:cubicBezTo>
                  <a:pt x="42" y="98"/>
                  <a:pt x="42" y="99"/>
                  <a:pt x="42" y="99"/>
                </a:cubicBezTo>
                <a:cubicBezTo>
                  <a:pt x="42" y="101"/>
                  <a:pt x="40" y="102"/>
                  <a:pt x="39" y="102"/>
                </a:cubicBezTo>
                <a:cubicBezTo>
                  <a:pt x="38" y="102"/>
                  <a:pt x="37" y="101"/>
                  <a:pt x="36" y="101"/>
                </a:cubicBezTo>
                <a:cubicBezTo>
                  <a:pt x="35" y="102"/>
                  <a:pt x="34" y="102"/>
                  <a:pt x="32" y="103"/>
                </a:cubicBezTo>
                <a:cubicBezTo>
                  <a:pt x="31" y="102"/>
                  <a:pt x="29" y="102"/>
                  <a:pt x="28" y="100"/>
                </a:cubicBezTo>
                <a:cubicBezTo>
                  <a:pt x="27" y="100"/>
                  <a:pt x="27" y="101"/>
                  <a:pt x="26" y="102"/>
                </a:cubicBezTo>
                <a:cubicBezTo>
                  <a:pt x="24" y="103"/>
                  <a:pt x="21" y="103"/>
                  <a:pt x="19" y="102"/>
                </a:cubicBezTo>
                <a:cubicBezTo>
                  <a:pt x="18" y="101"/>
                  <a:pt x="18" y="100"/>
                  <a:pt x="18" y="99"/>
                </a:cubicBezTo>
                <a:cubicBezTo>
                  <a:pt x="19" y="98"/>
                  <a:pt x="20" y="96"/>
                  <a:pt x="21" y="96"/>
                </a:cubicBezTo>
                <a:cubicBezTo>
                  <a:pt x="23" y="95"/>
                  <a:pt x="26" y="95"/>
                  <a:pt x="28" y="95"/>
                </a:cubicBezTo>
                <a:cubicBezTo>
                  <a:pt x="29" y="95"/>
                  <a:pt x="29" y="94"/>
                  <a:pt x="29" y="94"/>
                </a:cubicBezTo>
                <a:cubicBezTo>
                  <a:pt x="28" y="92"/>
                  <a:pt x="30" y="91"/>
                  <a:pt x="30" y="89"/>
                </a:cubicBezTo>
                <a:cubicBezTo>
                  <a:pt x="32" y="88"/>
                  <a:pt x="35" y="88"/>
                  <a:pt x="38" y="88"/>
                </a:cubicBezTo>
                <a:cubicBezTo>
                  <a:pt x="38" y="88"/>
                  <a:pt x="39" y="89"/>
                  <a:pt x="39" y="88"/>
                </a:cubicBezTo>
                <a:cubicBezTo>
                  <a:pt x="40" y="88"/>
                  <a:pt x="39" y="87"/>
                  <a:pt x="40" y="87"/>
                </a:cubicBezTo>
                <a:cubicBezTo>
                  <a:pt x="41" y="85"/>
                  <a:pt x="43" y="83"/>
                  <a:pt x="46" y="82"/>
                </a:cubicBezTo>
                <a:cubicBezTo>
                  <a:pt x="49" y="82"/>
                  <a:pt x="51" y="83"/>
                  <a:pt x="53" y="84"/>
                </a:cubicBezTo>
                <a:cubicBezTo>
                  <a:pt x="56" y="82"/>
                  <a:pt x="59" y="82"/>
                  <a:pt x="62" y="82"/>
                </a:cubicBezTo>
                <a:cubicBezTo>
                  <a:pt x="64" y="82"/>
                  <a:pt x="65" y="82"/>
                  <a:pt x="66" y="83"/>
                </a:cubicBezTo>
                <a:cubicBezTo>
                  <a:pt x="68" y="83"/>
                  <a:pt x="69" y="82"/>
                  <a:pt x="70" y="82"/>
                </a:cubicBezTo>
                <a:cubicBezTo>
                  <a:pt x="72" y="81"/>
                  <a:pt x="74" y="82"/>
                  <a:pt x="75" y="83"/>
                </a:cubicBezTo>
                <a:cubicBezTo>
                  <a:pt x="76" y="83"/>
                  <a:pt x="76" y="84"/>
                  <a:pt x="76" y="85"/>
                </a:cubicBezTo>
                <a:cubicBezTo>
                  <a:pt x="75" y="88"/>
                  <a:pt x="72" y="89"/>
                  <a:pt x="69" y="88"/>
                </a:cubicBezTo>
                <a:cubicBezTo>
                  <a:pt x="67" y="88"/>
                  <a:pt x="67" y="90"/>
                  <a:pt x="66" y="91"/>
                </a:cubicBezTo>
                <a:cubicBezTo>
                  <a:pt x="63" y="93"/>
                  <a:pt x="60" y="95"/>
                  <a:pt x="56" y="94"/>
                </a:cubicBezTo>
                <a:cubicBezTo>
                  <a:pt x="55" y="93"/>
                  <a:pt x="55" y="93"/>
                  <a:pt x="55" y="92"/>
                </a:cubicBezTo>
                <a:cubicBezTo>
                  <a:pt x="55" y="90"/>
                  <a:pt x="57" y="90"/>
                  <a:pt x="59" y="89"/>
                </a:cubicBezTo>
                <a:cubicBezTo>
                  <a:pt x="60" y="89"/>
                  <a:pt x="60" y="90"/>
                  <a:pt x="60" y="90"/>
                </a:cubicBezTo>
                <a:cubicBezTo>
                  <a:pt x="60" y="91"/>
                  <a:pt x="59" y="91"/>
                  <a:pt x="60" y="92"/>
                </a:cubicBezTo>
                <a:cubicBezTo>
                  <a:pt x="61" y="92"/>
                  <a:pt x="61" y="92"/>
                  <a:pt x="61" y="91"/>
                </a:cubicBezTo>
                <a:cubicBezTo>
                  <a:pt x="62" y="91"/>
                  <a:pt x="62" y="90"/>
                  <a:pt x="62" y="89"/>
                </a:cubicBezTo>
                <a:cubicBezTo>
                  <a:pt x="61" y="89"/>
                  <a:pt x="60" y="88"/>
                  <a:pt x="59" y="88"/>
                </a:cubicBezTo>
                <a:cubicBezTo>
                  <a:pt x="56" y="88"/>
                  <a:pt x="54" y="90"/>
                  <a:pt x="53" y="92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92"/>
                  <a:pt x="52" y="93"/>
                  <a:pt x="52" y="93"/>
                </a:cubicBezTo>
                <a:cubicBezTo>
                  <a:pt x="52" y="94"/>
                  <a:pt x="51" y="96"/>
                  <a:pt x="52" y="98"/>
                </a:cubicBezTo>
                <a:cubicBezTo>
                  <a:pt x="55" y="100"/>
                  <a:pt x="60" y="100"/>
                  <a:pt x="63" y="99"/>
                </a:cubicBezTo>
                <a:cubicBezTo>
                  <a:pt x="68" y="98"/>
                  <a:pt x="73" y="98"/>
                  <a:pt x="78" y="100"/>
                </a:cubicBezTo>
                <a:cubicBezTo>
                  <a:pt x="79" y="100"/>
                  <a:pt x="80" y="101"/>
                  <a:pt x="81" y="102"/>
                </a:cubicBezTo>
                <a:cubicBezTo>
                  <a:pt x="81" y="102"/>
                  <a:pt x="81" y="102"/>
                  <a:pt x="82" y="102"/>
                </a:cubicBezTo>
                <a:cubicBezTo>
                  <a:pt x="82" y="101"/>
                  <a:pt x="83" y="99"/>
                  <a:pt x="84" y="99"/>
                </a:cubicBezTo>
                <a:cubicBezTo>
                  <a:pt x="87" y="97"/>
                  <a:pt x="91" y="97"/>
                  <a:pt x="94" y="97"/>
                </a:cubicBezTo>
                <a:cubicBezTo>
                  <a:pt x="97" y="97"/>
                  <a:pt x="99" y="96"/>
                  <a:pt x="101" y="94"/>
                </a:cubicBezTo>
                <a:cubicBezTo>
                  <a:pt x="101" y="93"/>
                  <a:pt x="99" y="93"/>
                  <a:pt x="99" y="93"/>
                </a:cubicBezTo>
                <a:cubicBezTo>
                  <a:pt x="97" y="92"/>
                  <a:pt x="97" y="90"/>
                  <a:pt x="96" y="89"/>
                </a:cubicBezTo>
                <a:cubicBezTo>
                  <a:pt x="96" y="86"/>
                  <a:pt x="99" y="83"/>
                  <a:pt x="102" y="82"/>
                </a:cubicBezTo>
                <a:cubicBezTo>
                  <a:pt x="104" y="82"/>
                  <a:pt x="106" y="82"/>
                  <a:pt x="107" y="83"/>
                </a:cubicBezTo>
                <a:cubicBezTo>
                  <a:pt x="108" y="83"/>
                  <a:pt x="108" y="83"/>
                  <a:pt x="108" y="82"/>
                </a:cubicBezTo>
                <a:cubicBezTo>
                  <a:pt x="107" y="81"/>
                  <a:pt x="109" y="81"/>
                  <a:pt x="109" y="80"/>
                </a:cubicBezTo>
                <a:cubicBezTo>
                  <a:pt x="112" y="78"/>
                  <a:pt x="115" y="79"/>
                  <a:pt x="118" y="79"/>
                </a:cubicBezTo>
                <a:cubicBezTo>
                  <a:pt x="121" y="79"/>
                  <a:pt x="125" y="78"/>
                  <a:pt x="128" y="78"/>
                </a:cubicBezTo>
                <a:cubicBezTo>
                  <a:pt x="130" y="78"/>
                  <a:pt x="132" y="77"/>
                  <a:pt x="133" y="75"/>
                </a:cubicBezTo>
                <a:cubicBezTo>
                  <a:pt x="134" y="73"/>
                  <a:pt x="133" y="72"/>
                  <a:pt x="132" y="71"/>
                </a:cubicBezTo>
                <a:cubicBezTo>
                  <a:pt x="131" y="71"/>
                  <a:pt x="132" y="70"/>
                  <a:pt x="132" y="70"/>
                </a:cubicBezTo>
                <a:cubicBezTo>
                  <a:pt x="132" y="68"/>
                  <a:pt x="131" y="67"/>
                  <a:pt x="130" y="67"/>
                </a:cubicBezTo>
                <a:cubicBezTo>
                  <a:pt x="129" y="65"/>
                  <a:pt x="127" y="66"/>
                  <a:pt x="126" y="66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3" y="65"/>
                  <a:pt x="121" y="65"/>
                  <a:pt x="119" y="65"/>
                </a:cubicBezTo>
                <a:cubicBezTo>
                  <a:pt x="118" y="66"/>
                  <a:pt x="117" y="68"/>
                  <a:pt x="117" y="69"/>
                </a:cubicBezTo>
                <a:cubicBezTo>
                  <a:pt x="117" y="69"/>
                  <a:pt x="118" y="69"/>
                  <a:pt x="118" y="69"/>
                </a:cubicBezTo>
                <a:cubicBezTo>
                  <a:pt x="118" y="68"/>
                  <a:pt x="119" y="67"/>
                  <a:pt x="120" y="67"/>
                </a:cubicBezTo>
                <a:cubicBezTo>
                  <a:pt x="121" y="66"/>
                  <a:pt x="122" y="66"/>
                  <a:pt x="122" y="67"/>
                </a:cubicBezTo>
                <a:cubicBezTo>
                  <a:pt x="123" y="67"/>
                  <a:pt x="123" y="68"/>
                  <a:pt x="124" y="68"/>
                </a:cubicBezTo>
                <a:cubicBezTo>
                  <a:pt x="125" y="68"/>
                  <a:pt x="127" y="66"/>
                  <a:pt x="129" y="67"/>
                </a:cubicBezTo>
                <a:cubicBezTo>
                  <a:pt x="130" y="67"/>
                  <a:pt x="130" y="68"/>
                  <a:pt x="131" y="69"/>
                </a:cubicBezTo>
                <a:cubicBezTo>
                  <a:pt x="131" y="70"/>
                  <a:pt x="130" y="70"/>
                  <a:pt x="130" y="71"/>
                </a:cubicBezTo>
                <a:cubicBezTo>
                  <a:pt x="129" y="72"/>
                  <a:pt x="127" y="72"/>
                  <a:pt x="126" y="72"/>
                </a:cubicBezTo>
                <a:cubicBezTo>
                  <a:pt x="125" y="71"/>
                  <a:pt x="125" y="71"/>
                  <a:pt x="124" y="71"/>
                </a:cubicBezTo>
                <a:cubicBezTo>
                  <a:pt x="123" y="74"/>
                  <a:pt x="121" y="76"/>
                  <a:pt x="118" y="77"/>
                </a:cubicBezTo>
                <a:cubicBezTo>
                  <a:pt x="115" y="77"/>
                  <a:pt x="112" y="75"/>
                  <a:pt x="110" y="73"/>
                </a:cubicBezTo>
                <a:cubicBezTo>
                  <a:pt x="108" y="73"/>
                  <a:pt x="106" y="72"/>
                  <a:pt x="104" y="71"/>
                </a:cubicBezTo>
                <a:cubicBezTo>
                  <a:pt x="103" y="71"/>
                  <a:pt x="103" y="70"/>
                  <a:pt x="103" y="69"/>
                </a:cubicBezTo>
                <a:cubicBezTo>
                  <a:pt x="103" y="68"/>
                  <a:pt x="104" y="67"/>
                  <a:pt x="105" y="67"/>
                </a:cubicBezTo>
                <a:cubicBezTo>
                  <a:pt x="106" y="66"/>
                  <a:pt x="109" y="66"/>
                  <a:pt x="110" y="67"/>
                </a:cubicBezTo>
                <a:cubicBezTo>
                  <a:pt x="111" y="67"/>
                  <a:pt x="111" y="66"/>
                  <a:pt x="111" y="66"/>
                </a:cubicBezTo>
                <a:cubicBezTo>
                  <a:pt x="111" y="65"/>
                  <a:pt x="112" y="64"/>
                  <a:pt x="113" y="62"/>
                </a:cubicBezTo>
                <a:cubicBezTo>
                  <a:pt x="115" y="61"/>
                  <a:pt x="118" y="60"/>
                  <a:pt x="120" y="61"/>
                </a:cubicBezTo>
                <a:cubicBezTo>
                  <a:pt x="122" y="61"/>
                  <a:pt x="123" y="63"/>
                  <a:pt x="124" y="63"/>
                </a:cubicBezTo>
                <a:cubicBezTo>
                  <a:pt x="124" y="63"/>
                  <a:pt x="125" y="64"/>
                  <a:pt x="125" y="64"/>
                </a:cubicBezTo>
                <a:cubicBezTo>
                  <a:pt x="129" y="60"/>
                  <a:pt x="134" y="64"/>
                  <a:pt x="139" y="63"/>
                </a:cubicBezTo>
                <a:cubicBezTo>
                  <a:pt x="142" y="63"/>
                  <a:pt x="144" y="60"/>
                  <a:pt x="144" y="57"/>
                </a:cubicBezTo>
                <a:cubicBezTo>
                  <a:pt x="144" y="56"/>
                  <a:pt x="143" y="55"/>
                  <a:pt x="142" y="54"/>
                </a:cubicBezTo>
                <a:cubicBezTo>
                  <a:pt x="140" y="53"/>
                  <a:pt x="137" y="53"/>
                  <a:pt x="134" y="54"/>
                </a:cubicBezTo>
                <a:cubicBezTo>
                  <a:pt x="130" y="57"/>
                  <a:pt x="124" y="58"/>
                  <a:pt x="118" y="56"/>
                </a:cubicBezTo>
                <a:cubicBezTo>
                  <a:pt x="118" y="56"/>
                  <a:pt x="117" y="56"/>
                  <a:pt x="117" y="55"/>
                </a:cubicBezTo>
                <a:cubicBezTo>
                  <a:pt x="116" y="54"/>
                  <a:pt x="117" y="53"/>
                  <a:pt x="116" y="53"/>
                </a:cubicBezTo>
                <a:cubicBezTo>
                  <a:pt x="115" y="53"/>
                  <a:pt x="113" y="54"/>
                  <a:pt x="112" y="53"/>
                </a:cubicBezTo>
                <a:cubicBezTo>
                  <a:pt x="111" y="52"/>
                  <a:pt x="111" y="51"/>
                  <a:pt x="111" y="51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3" y="45"/>
                  <a:pt x="116" y="45"/>
                  <a:pt x="118" y="45"/>
                </a:cubicBezTo>
                <a:cubicBezTo>
                  <a:pt x="119" y="45"/>
                  <a:pt x="120" y="46"/>
                  <a:pt x="120" y="46"/>
                </a:cubicBezTo>
                <a:cubicBezTo>
                  <a:pt x="120" y="44"/>
                  <a:pt x="121" y="44"/>
                  <a:pt x="122" y="43"/>
                </a:cubicBezTo>
                <a:cubicBezTo>
                  <a:pt x="123" y="41"/>
                  <a:pt x="127" y="39"/>
                  <a:pt x="130" y="40"/>
                </a:cubicBezTo>
                <a:cubicBezTo>
                  <a:pt x="132" y="40"/>
                  <a:pt x="134" y="41"/>
                  <a:pt x="134" y="43"/>
                </a:cubicBezTo>
                <a:cubicBezTo>
                  <a:pt x="134" y="44"/>
                  <a:pt x="134" y="45"/>
                  <a:pt x="133" y="46"/>
                </a:cubicBezTo>
                <a:cubicBezTo>
                  <a:pt x="133" y="47"/>
                  <a:pt x="131" y="47"/>
                  <a:pt x="130" y="47"/>
                </a:cubicBezTo>
                <a:cubicBezTo>
                  <a:pt x="129" y="47"/>
                  <a:pt x="128" y="48"/>
                  <a:pt x="128" y="46"/>
                </a:cubicBezTo>
                <a:cubicBezTo>
                  <a:pt x="127" y="46"/>
                  <a:pt x="128" y="45"/>
                  <a:pt x="128" y="45"/>
                </a:cubicBezTo>
                <a:cubicBezTo>
                  <a:pt x="129" y="44"/>
                  <a:pt x="130" y="45"/>
                  <a:pt x="130" y="44"/>
                </a:cubicBezTo>
                <a:cubicBezTo>
                  <a:pt x="130" y="43"/>
                  <a:pt x="130" y="43"/>
                  <a:pt x="129" y="43"/>
                </a:cubicBezTo>
                <a:cubicBezTo>
                  <a:pt x="128" y="43"/>
                  <a:pt x="127" y="44"/>
                  <a:pt x="126" y="45"/>
                </a:cubicBezTo>
                <a:cubicBezTo>
                  <a:pt x="126" y="45"/>
                  <a:pt x="126" y="46"/>
                  <a:pt x="126" y="47"/>
                </a:cubicBezTo>
                <a:cubicBezTo>
                  <a:pt x="127" y="49"/>
                  <a:pt x="129" y="48"/>
                  <a:pt x="131" y="49"/>
                </a:cubicBezTo>
                <a:cubicBezTo>
                  <a:pt x="132" y="48"/>
                  <a:pt x="134" y="47"/>
                  <a:pt x="135" y="46"/>
                </a:cubicBezTo>
                <a:cubicBezTo>
                  <a:pt x="135" y="45"/>
                  <a:pt x="136" y="43"/>
                  <a:pt x="135" y="42"/>
                </a:cubicBezTo>
                <a:cubicBezTo>
                  <a:pt x="135" y="42"/>
                  <a:pt x="135" y="41"/>
                  <a:pt x="135" y="41"/>
                </a:cubicBezTo>
                <a:cubicBezTo>
                  <a:pt x="137" y="40"/>
                  <a:pt x="140" y="38"/>
                  <a:pt x="141" y="35"/>
                </a:cubicBezTo>
                <a:cubicBezTo>
                  <a:pt x="141" y="34"/>
                  <a:pt x="140" y="32"/>
                  <a:pt x="139" y="31"/>
                </a:cubicBezTo>
                <a:cubicBezTo>
                  <a:pt x="138" y="30"/>
                  <a:pt x="137" y="29"/>
                  <a:pt x="136" y="29"/>
                </a:cubicBezTo>
                <a:cubicBezTo>
                  <a:pt x="133" y="28"/>
                  <a:pt x="130" y="30"/>
                  <a:pt x="128" y="31"/>
                </a:cubicBezTo>
                <a:cubicBezTo>
                  <a:pt x="126" y="32"/>
                  <a:pt x="123" y="32"/>
                  <a:pt x="121" y="31"/>
                </a:cubicBezTo>
                <a:cubicBezTo>
                  <a:pt x="121" y="30"/>
                  <a:pt x="120" y="30"/>
                  <a:pt x="119" y="30"/>
                </a:cubicBezTo>
                <a:cubicBezTo>
                  <a:pt x="117" y="32"/>
                  <a:pt x="115" y="33"/>
                  <a:pt x="112" y="32"/>
                </a:cubicBezTo>
                <a:cubicBezTo>
                  <a:pt x="112" y="31"/>
                  <a:pt x="112" y="31"/>
                  <a:pt x="112" y="31"/>
                </a:cubicBezTo>
                <a:cubicBezTo>
                  <a:pt x="113" y="31"/>
                  <a:pt x="113" y="30"/>
                  <a:pt x="114" y="30"/>
                </a:cubicBezTo>
                <a:cubicBezTo>
                  <a:pt x="115" y="29"/>
                  <a:pt x="116" y="27"/>
                  <a:pt x="116" y="25"/>
                </a:cubicBezTo>
                <a:cubicBezTo>
                  <a:pt x="116" y="24"/>
                  <a:pt x="116" y="23"/>
                  <a:pt x="114" y="22"/>
                </a:cubicBezTo>
                <a:cubicBezTo>
                  <a:pt x="113" y="21"/>
                  <a:pt x="112" y="21"/>
                  <a:pt x="110" y="21"/>
                </a:cubicBezTo>
                <a:cubicBezTo>
                  <a:pt x="110" y="22"/>
                  <a:pt x="109" y="22"/>
                  <a:pt x="109" y="23"/>
                </a:cubicBezTo>
                <a:cubicBezTo>
                  <a:pt x="110" y="24"/>
                  <a:pt x="110" y="23"/>
                  <a:pt x="111" y="22"/>
                </a:cubicBezTo>
                <a:cubicBezTo>
                  <a:pt x="112" y="22"/>
                  <a:pt x="113" y="22"/>
                  <a:pt x="114" y="23"/>
                </a:cubicBezTo>
                <a:cubicBezTo>
                  <a:pt x="115" y="24"/>
                  <a:pt x="115" y="25"/>
                  <a:pt x="115" y="26"/>
                </a:cubicBezTo>
                <a:cubicBezTo>
                  <a:pt x="115" y="28"/>
                  <a:pt x="113" y="29"/>
                  <a:pt x="112" y="30"/>
                </a:cubicBezTo>
                <a:cubicBezTo>
                  <a:pt x="110" y="30"/>
                  <a:pt x="107" y="31"/>
                  <a:pt x="105" y="29"/>
                </a:cubicBezTo>
                <a:cubicBezTo>
                  <a:pt x="105" y="29"/>
                  <a:pt x="105" y="28"/>
                  <a:pt x="104" y="28"/>
                </a:cubicBezTo>
                <a:cubicBezTo>
                  <a:pt x="103" y="29"/>
                  <a:pt x="101" y="31"/>
                  <a:pt x="99" y="31"/>
                </a:cubicBezTo>
                <a:cubicBezTo>
                  <a:pt x="96" y="31"/>
                  <a:pt x="93" y="29"/>
                  <a:pt x="92" y="27"/>
                </a:cubicBezTo>
                <a:cubicBezTo>
                  <a:pt x="91" y="26"/>
                  <a:pt x="91" y="24"/>
                  <a:pt x="91" y="23"/>
                </a:cubicBezTo>
                <a:cubicBezTo>
                  <a:pt x="92" y="22"/>
                  <a:pt x="93" y="21"/>
                  <a:pt x="95" y="20"/>
                </a:cubicBezTo>
                <a:cubicBezTo>
                  <a:pt x="96" y="20"/>
                  <a:pt x="97" y="20"/>
                  <a:pt x="98" y="21"/>
                </a:cubicBezTo>
                <a:cubicBezTo>
                  <a:pt x="98" y="21"/>
                  <a:pt x="98" y="21"/>
                  <a:pt x="98" y="20"/>
                </a:cubicBezTo>
                <a:cubicBezTo>
                  <a:pt x="99" y="20"/>
                  <a:pt x="98" y="20"/>
                  <a:pt x="98" y="19"/>
                </a:cubicBezTo>
                <a:cubicBezTo>
                  <a:pt x="99" y="17"/>
                  <a:pt x="101" y="16"/>
                  <a:pt x="103" y="15"/>
                </a:cubicBezTo>
                <a:cubicBezTo>
                  <a:pt x="105" y="15"/>
                  <a:pt x="108" y="14"/>
                  <a:pt x="109" y="17"/>
                </a:cubicBezTo>
                <a:cubicBezTo>
                  <a:pt x="109" y="17"/>
                  <a:pt x="109" y="17"/>
                  <a:pt x="109" y="18"/>
                </a:cubicBezTo>
                <a:cubicBezTo>
                  <a:pt x="110" y="17"/>
                  <a:pt x="110" y="16"/>
                  <a:pt x="111" y="15"/>
                </a:cubicBezTo>
                <a:cubicBezTo>
                  <a:pt x="113" y="14"/>
                  <a:pt x="114" y="14"/>
                  <a:pt x="116" y="13"/>
                </a:cubicBezTo>
                <a:cubicBezTo>
                  <a:pt x="118" y="13"/>
                  <a:pt x="119" y="14"/>
                  <a:pt x="121" y="15"/>
                </a:cubicBezTo>
                <a:cubicBezTo>
                  <a:pt x="121" y="16"/>
                  <a:pt x="122" y="17"/>
                  <a:pt x="124" y="17"/>
                </a:cubicBezTo>
                <a:cubicBezTo>
                  <a:pt x="125" y="17"/>
                  <a:pt x="126" y="16"/>
                  <a:pt x="126" y="16"/>
                </a:cubicBezTo>
                <a:cubicBezTo>
                  <a:pt x="127" y="15"/>
                  <a:pt x="127" y="14"/>
                  <a:pt x="127" y="13"/>
                </a:cubicBezTo>
                <a:cubicBezTo>
                  <a:pt x="126" y="12"/>
                  <a:pt x="125" y="11"/>
                  <a:pt x="125" y="9"/>
                </a:cubicBezTo>
                <a:cubicBezTo>
                  <a:pt x="126" y="8"/>
                  <a:pt x="126" y="7"/>
                  <a:pt x="128" y="7"/>
                </a:cubicBezTo>
                <a:cubicBezTo>
                  <a:pt x="129" y="7"/>
                  <a:pt x="130" y="7"/>
                  <a:pt x="131" y="7"/>
                </a:cubicBezTo>
                <a:cubicBezTo>
                  <a:pt x="132" y="6"/>
                  <a:pt x="132" y="5"/>
                  <a:pt x="133" y="4"/>
                </a:cubicBezTo>
                <a:cubicBezTo>
                  <a:pt x="134" y="3"/>
                  <a:pt x="135" y="3"/>
                  <a:pt x="135" y="3"/>
                </a:cubicBezTo>
                <a:cubicBezTo>
                  <a:pt x="136" y="4"/>
                  <a:pt x="138" y="4"/>
                  <a:pt x="138" y="5"/>
                </a:cubicBezTo>
                <a:cubicBezTo>
                  <a:pt x="138" y="6"/>
                  <a:pt x="139" y="6"/>
                  <a:pt x="139" y="6"/>
                </a:cubicBezTo>
                <a:cubicBezTo>
                  <a:pt x="139" y="5"/>
                  <a:pt x="140" y="4"/>
                  <a:pt x="140" y="3"/>
                </a:cubicBezTo>
                <a:cubicBezTo>
                  <a:pt x="143" y="2"/>
                  <a:pt x="145" y="1"/>
                  <a:pt x="147" y="2"/>
                </a:cubicBezTo>
                <a:cubicBezTo>
                  <a:pt x="149" y="3"/>
                  <a:pt x="150" y="3"/>
                  <a:pt x="150" y="5"/>
                </a:cubicBezTo>
                <a:close/>
                <a:moveTo>
                  <a:pt x="61" y="71"/>
                </a:moveTo>
                <a:cubicBezTo>
                  <a:pt x="65" y="71"/>
                  <a:pt x="68" y="71"/>
                  <a:pt x="71" y="73"/>
                </a:cubicBezTo>
                <a:cubicBezTo>
                  <a:pt x="73" y="74"/>
                  <a:pt x="74" y="75"/>
                  <a:pt x="76" y="76"/>
                </a:cubicBezTo>
                <a:cubicBezTo>
                  <a:pt x="78" y="76"/>
                  <a:pt x="79" y="74"/>
                  <a:pt x="81" y="73"/>
                </a:cubicBezTo>
                <a:cubicBezTo>
                  <a:pt x="83" y="73"/>
                  <a:pt x="86" y="73"/>
                  <a:pt x="87" y="75"/>
                </a:cubicBezTo>
                <a:cubicBezTo>
                  <a:pt x="88" y="76"/>
                  <a:pt x="89" y="78"/>
                  <a:pt x="89" y="79"/>
                </a:cubicBezTo>
                <a:cubicBezTo>
                  <a:pt x="88" y="82"/>
                  <a:pt x="85" y="83"/>
                  <a:pt x="83" y="84"/>
                </a:cubicBezTo>
                <a:cubicBezTo>
                  <a:pt x="81" y="85"/>
                  <a:pt x="79" y="86"/>
                  <a:pt x="78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7" y="82"/>
                  <a:pt x="75" y="81"/>
                  <a:pt x="73" y="80"/>
                </a:cubicBezTo>
                <a:cubicBezTo>
                  <a:pt x="70" y="80"/>
                  <a:pt x="68" y="81"/>
                  <a:pt x="66" y="82"/>
                </a:cubicBezTo>
                <a:cubicBezTo>
                  <a:pt x="65" y="81"/>
                  <a:pt x="63" y="80"/>
                  <a:pt x="61" y="80"/>
                </a:cubicBezTo>
                <a:cubicBezTo>
                  <a:pt x="58" y="81"/>
                  <a:pt x="56" y="81"/>
                  <a:pt x="54" y="82"/>
                </a:cubicBezTo>
                <a:cubicBezTo>
                  <a:pt x="52" y="83"/>
                  <a:pt x="51" y="81"/>
                  <a:pt x="49" y="81"/>
                </a:cubicBezTo>
                <a:cubicBezTo>
                  <a:pt x="46" y="81"/>
                  <a:pt x="44" y="82"/>
                  <a:pt x="41" y="83"/>
                </a:cubicBezTo>
                <a:cubicBezTo>
                  <a:pt x="40" y="84"/>
                  <a:pt x="39" y="85"/>
                  <a:pt x="38" y="87"/>
                </a:cubicBezTo>
                <a:cubicBezTo>
                  <a:pt x="37" y="86"/>
                  <a:pt x="36" y="87"/>
                  <a:pt x="35" y="87"/>
                </a:cubicBezTo>
                <a:cubicBezTo>
                  <a:pt x="33" y="87"/>
                  <a:pt x="30" y="87"/>
                  <a:pt x="29" y="89"/>
                </a:cubicBezTo>
                <a:cubicBezTo>
                  <a:pt x="28" y="90"/>
                  <a:pt x="28" y="92"/>
                  <a:pt x="27" y="93"/>
                </a:cubicBezTo>
                <a:cubicBezTo>
                  <a:pt x="24" y="93"/>
                  <a:pt x="20" y="94"/>
                  <a:pt x="18" y="96"/>
                </a:cubicBezTo>
                <a:cubicBezTo>
                  <a:pt x="17" y="98"/>
                  <a:pt x="16" y="99"/>
                  <a:pt x="17" y="101"/>
                </a:cubicBezTo>
                <a:cubicBezTo>
                  <a:pt x="17" y="104"/>
                  <a:pt x="20" y="104"/>
                  <a:pt x="22" y="104"/>
                </a:cubicBezTo>
                <a:cubicBezTo>
                  <a:pt x="21" y="106"/>
                  <a:pt x="18" y="108"/>
                  <a:pt x="16" y="108"/>
                </a:cubicBezTo>
                <a:cubicBezTo>
                  <a:pt x="14" y="108"/>
                  <a:pt x="10" y="108"/>
                  <a:pt x="9" y="106"/>
                </a:cubicBezTo>
                <a:cubicBezTo>
                  <a:pt x="9" y="105"/>
                  <a:pt x="9" y="105"/>
                  <a:pt x="9" y="105"/>
                </a:cubicBezTo>
                <a:cubicBezTo>
                  <a:pt x="7" y="106"/>
                  <a:pt x="5" y="106"/>
                  <a:pt x="3" y="105"/>
                </a:cubicBezTo>
                <a:cubicBezTo>
                  <a:pt x="2" y="104"/>
                  <a:pt x="1" y="103"/>
                  <a:pt x="2" y="101"/>
                </a:cubicBezTo>
                <a:cubicBezTo>
                  <a:pt x="3" y="98"/>
                  <a:pt x="3" y="98"/>
                  <a:pt x="3" y="98"/>
                </a:cubicBezTo>
                <a:cubicBezTo>
                  <a:pt x="4" y="98"/>
                  <a:pt x="5" y="96"/>
                  <a:pt x="7" y="96"/>
                </a:cubicBezTo>
                <a:cubicBezTo>
                  <a:pt x="7" y="95"/>
                  <a:pt x="7" y="95"/>
                  <a:pt x="7" y="94"/>
                </a:cubicBezTo>
                <a:cubicBezTo>
                  <a:pt x="7" y="93"/>
                  <a:pt x="8" y="91"/>
                  <a:pt x="8" y="90"/>
                </a:cubicBezTo>
                <a:cubicBezTo>
                  <a:pt x="10" y="88"/>
                  <a:pt x="11" y="86"/>
                  <a:pt x="14" y="86"/>
                </a:cubicBezTo>
                <a:cubicBezTo>
                  <a:pt x="16" y="85"/>
                  <a:pt x="18" y="85"/>
                  <a:pt x="21" y="85"/>
                </a:cubicBezTo>
                <a:cubicBezTo>
                  <a:pt x="22" y="85"/>
                  <a:pt x="22" y="86"/>
                  <a:pt x="23" y="87"/>
                </a:cubicBezTo>
                <a:cubicBezTo>
                  <a:pt x="24" y="87"/>
                  <a:pt x="24" y="85"/>
                  <a:pt x="25" y="85"/>
                </a:cubicBezTo>
                <a:cubicBezTo>
                  <a:pt x="26" y="84"/>
                  <a:pt x="26" y="83"/>
                  <a:pt x="27" y="83"/>
                </a:cubicBezTo>
                <a:cubicBezTo>
                  <a:pt x="29" y="82"/>
                  <a:pt x="31" y="80"/>
                  <a:pt x="33" y="80"/>
                </a:cubicBezTo>
                <a:cubicBezTo>
                  <a:pt x="35" y="79"/>
                  <a:pt x="37" y="79"/>
                  <a:pt x="38" y="79"/>
                </a:cubicBezTo>
                <a:cubicBezTo>
                  <a:pt x="39" y="79"/>
                  <a:pt x="40" y="79"/>
                  <a:pt x="41" y="80"/>
                </a:cubicBezTo>
                <a:cubicBezTo>
                  <a:pt x="42" y="80"/>
                  <a:pt x="42" y="79"/>
                  <a:pt x="42" y="79"/>
                </a:cubicBezTo>
                <a:cubicBezTo>
                  <a:pt x="43" y="77"/>
                  <a:pt x="43" y="77"/>
                  <a:pt x="43" y="77"/>
                </a:cubicBezTo>
                <a:cubicBezTo>
                  <a:pt x="45" y="76"/>
                  <a:pt x="46" y="75"/>
                  <a:pt x="47" y="74"/>
                </a:cubicBezTo>
                <a:cubicBezTo>
                  <a:pt x="50" y="73"/>
                  <a:pt x="53" y="71"/>
                  <a:pt x="57" y="71"/>
                </a:cubicBezTo>
                <a:cubicBezTo>
                  <a:pt x="58" y="70"/>
                  <a:pt x="60" y="71"/>
                  <a:pt x="61" y="71"/>
                </a:cubicBezTo>
                <a:close/>
                <a:moveTo>
                  <a:pt x="132" y="73"/>
                </a:moveTo>
                <a:cubicBezTo>
                  <a:pt x="133" y="75"/>
                  <a:pt x="131" y="75"/>
                  <a:pt x="130" y="76"/>
                </a:cubicBezTo>
                <a:cubicBezTo>
                  <a:pt x="127" y="77"/>
                  <a:pt x="124" y="77"/>
                  <a:pt x="120" y="77"/>
                </a:cubicBezTo>
                <a:cubicBezTo>
                  <a:pt x="122" y="76"/>
                  <a:pt x="124" y="75"/>
                  <a:pt x="125" y="73"/>
                </a:cubicBezTo>
                <a:cubicBezTo>
                  <a:pt x="127" y="73"/>
                  <a:pt x="128" y="74"/>
                  <a:pt x="130" y="73"/>
                </a:cubicBezTo>
                <a:cubicBezTo>
                  <a:pt x="130" y="73"/>
                  <a:pt x="132" y="71"/>
                  <a:pt x="132" y="73"/>
                </a:cubicBezTo>
                <a:close/>
                <a:moveTo>
                  <a:pt x="159" y="109"/>
                </a:moveTo>
                <a:cubicBezTo>
                  <a:pt x="158" y="110"/>
                  <a:pt x="156" y="111"/>
                  <a:pt x="157" y="112"/>
                </a:cubicBezTo>
                <a:cubicBezTo>
                  <a:pt x="157" y="114"/>
                  <a:pt x="159" y="115"/>
                  <a:pt x="160" y="116"/>
                </a:cubicBezTo>
                <a:cubicBezTo>
                  <a:pt x="162" y="117"/>
                  <a:pt x="164" y="117"/>
                  <a:pt x="165" y="117"/>
                </a:cubicBezTo>
                <a:cubicBezTo>
                  <a:pt x="161" y="119"/>
                  <a:pt x="154" y="118"/>
                  <a:pt x="151" y="115"/>
                </a:cubicBezTo>
                <a:cubicBezTo>
                  <a:pt x="151" y="114"/>
                  <a:pt x="151" y="113"/>
                  <a:pt x="151" y="112"/>
                </a:cubicBezTo>
                <a:cubicBezTo>
                  <a:pt x="152" y="111"/>
                  <a:pt x="154" y="110"/>
                  <a:pt x="155" y="109"/>
                </a:cubicBezTo>
                <a:cubicBezTo>
                  <a:pt x="156" y="109"/>
                  <a:pt x="157" y="108"/>
                  <a:pt x="159" y="109"/>
                </a:cubicBezTo>
                <a:close/>
                <a:moveTo>
                  <a:pt x="166" y="130"/>
                </a:moveTo>
                <a:cubicBezTo>
                  <a:pt x="169" y="132"/>
                  <a:pt x="169" y="132"/>
                  <a:pt x="169" y="132"/>
                </a:cubicBezTo>
                <a:cubicBezTo>
                  <a:pt x="171" y="132"/>
                  <a:pt x="173" y="133"/>
                  <a:pt x="175" y="133"/>
                </a:cubicBezTo>
                <a:cubicBezTo>
                  <a:pt x="175" y="134"/>
                  <a:pt x="176" y="134"/>
                  <a:pt x="177" y="134"/>
                </a:cubicBezTo>
                <a:cubicBezTo>
                  <a:pt x="180" y="130"/>
                  <a:pt x="185" y="131"/>
                  <a:pt x="189" y="130"/>
                </a:cubicBezTo>
                <a:cubicBezTo>
                  <a:pt x="190" y="130"/>
                  <a:pt x="192" y="130"/>
                  <a:pt x="193" y="131"/>
                </a:cubicBezTo>
                <a:cubicBezTo>
                  <a:pt x="193" y="132"/>
                  <a:pt x="194" y="132"/>
                  <a:pt x="194" y="132"/>
                </a:cubicBezTo>
                <a:cubicBezTo>
                  <a:pt x="197" y="130"/>
                  <a:pt x="200" y="129"/>
                  <a:pt x="203" y="129"/>
                </a:cubicBezTo>
                <a:cubicBezTo>
                  <a:pt x="205" y="130"/>
                  <a:pt x="208" y="131"/>
                  <a:pt x="209" y="132"/>
                </a:cubicBezTo>
                <a:cubicBezTo>
                  <a:pt x="209" y="133"/>
                  <a:pt x="209" y="133"/>
                  <a:pt x="209" y="134"/>
                </a:cubicBezTo>
                <a:cubicBezTo>
                  <a:pt x="210" y="134"/>
                  <a:pt x="210" y="134"/>
                  <a:pt x="211" y="133"/>
                </a:cubicBezTo>
                <a:cubicBezTo>
                  <a:pt x="211" y="133"/>
                  <a:pt x="211" y="133"/>
                  <a:pt x="211" y="133"/>
                </a:cubicBezTo>
                <a:cubicBezTo>
                  <a:pt x="214" y="133"/>
                  <a:pt x="217" y="133"/>
                  <a:pt x="219" y="135"/>
                </a:cubicBezTo>
                <a:cubicBezTo>
                  <a:pt x="221" y="137"/>
                  <a:pt x="219" y="139"/>
                  <a:pt x="218" y="140"/>
                </a:cubicBezTo>
                <a:cubicBezTo>
                  <a:pt x="217" y="142"/>
                  <a:pt x="215" y="142"/>
                  <a:pt x="214" y="143"/>
                </a:cubicBezTo>
                <a:cubicBezTo>
                  <a:pt x="212" y="143"/>
                  <a:pt x="210" y="143"/>
                  <a:pt x="209" y="143"/>
                </a:cubicBezTo>
                <a:cubicBezTo>
                  <a:pt x="207" y="142"/>
                  <a:pt x="205" y="141"/>
                  <a:pt x="204" y="140"/>
                </a:cubicBezTo>
                <a:cubicBezTo>
                  <a:pt x="203" y="140"/>
                  <a:pt x="202" y="141"/>
                  <a:pt x="202" y="142"/>
                </a:cubicBezTo>
                <a:cubicBezTo>
                  <a:pt x="200" y="142"/>
                  <a:pt x="198" y="143"/>
                  <a:pt x="197" y="143"/>
                </a:cubicBezTo>
                <a:cubicBezTo>
                  <a:pt x="195" y="142"/>
                  <a:pt x="193" y="142"/>
                  <a:pt x="192" y="140"/>
                </a:cubicBezTo>
                <a:cubicBezTo>
                  <a:pt x="191" y="139"/>
                  <a:pt x="192" y="137"/>
                  <a:pt x="192" y="136"/>
                </a:cubicBezTo>
                <a:cubicBezTo>
                  <a:pt x="193" y="135"/>
                  <a:pt x="195" y="135"/>
                  <a:pt x="196" y="135"/>
                </a:cubicBezTo>
                <a:cubicBezTo>
                  <a:pt x="197" y="135"/>
                  <a:pt x="198" y="136"/>
                  <a:pt x="198" y="137"/>
                </a:cubicBezTo>
                <a:cubicBezTo>
                  <a:pt x="198" y="138"/>
                  <a:pt x="197" y="139"/>
                  <a:pt x="196" y="140"/>
                </a:cubicBezTo>
                <a:cubicBezTo>
                  <a:pt x="196" y="140"/>
                  <a:pt x="196" y="140"/>
                  <a:pt x="197" y="140"/>
                </a:cubicBezTo>
                <a:cubicBezTo>
                  <a:pt x="198" y="140"/>
                  <a:pt x="199" y="139"/>
                  <a:pt x="199" y="138"/>
                </a:cubicBezTo>
                <a:cubicBezTo>
                  <a:pt x="199" y="137"/>
                  <a:pt x="200" y="136"/>
                  <a:pt x="199" y="135"/>
                </a:cubicBezTo>
                <a:cubicBezTo>
                  <a:pt x="198" y="134"/>
                  <a:pt x="195" y="134"/>
                  <a:pt x="193" y="134"/>
                </a:cubicBezTo>
                <a:cubicBezTo>
                  <a:pt x="192" y="134"/>
                  <a:pt x="191" y="135"/>
                  <a:pt x="191" y="136"/>
                </a:cubicBezTo>
                <a:cubicBezTo>
                  <a:pt x="190" y="138"/>
                  <a:pt x="190" y="139"/>
                  <a:pt x="191" y="141"/>
                </a:cubicBezTo>
                <a:cubicBezTo>
                  <a:pt x="192" y="142"/>
                  <a:pt x="193" y="143"/>
                  <a:pt x="195" y="144"/>
                </a:cubicBezTo>
                <a:cubicBezTo>
                  <a:pt x="192" y="145"/>
                  <a:pt x="189" y="146"/>
                  <a:pt x="187" y="149"/>
                </a:cubicBezTo>
                <a:cubicBezTo>
                  <a:pt x="187" y="150"/>
                  <a:pt x="187" y="151"/>
                  <a:pt x="188" y="152"/>
                </a:cubicBezTo>
                <a:cubicBezTo>
                  <a:pt x="190" y="155"/>
                  <a:pt x="195" y="152"/>
                  <a:pt x="198" y="153"/>
                </a:cubicBezTo>
                <a:cubicBezTo>
                  <a:pt x="199" y="153"/>
                  <a:pt x="201" y="153"/>
                  <a:pt x="202" y="155"/>
                </a:cubicBezTo>
                <a:cubicBezTo>
                  <a:pt x="203" y="155"/>
                  <a:pt x="202" y="156"/>
                  <a:pt x="203" y="156"/>
                </a:cubicBezTo>
                <a:cubicBezTo>
                  <a:pt x="204" y="156"/>
                  <a:pt x="204" y="155"/>
                  <a:pt x="205" y="155"/>
                </a:cubicBezTo>
                <a:cubicBezTo>
                  <a:pt x="206" y="154"/>
                  <a:pt x="207" y="153"/>
                  <a:pt x="208" y="153"/>
                </a:cubicBezTo>
                <a:cubicBezTo>
                  <a:pt x="210" y="153"/>
                  <a:pt x="213" y="153"/>
                  <a:pt x="215" y="155"/>
                </a:cubicBezTo>
                <a:cubicBezTo>
                  <a:pt x="215" y="156"/>
                  <a:pt x="216" y="157"/>
                  <a:pt x="215" y="159"/>
                </a:cubicBezTo>
                <a:cubicBezTo>
                  <a:pt x="216" y="160"/>
                  <a:pt x="217" y="159"/>
                  <a:pt x="218" y="159"/>
                </a:cubicBezTo>
                <a:cubicBezTo>
                  <a:pt x="220" y="160"/>
                  <a:pt x="221" y="160"/>
                  <a:pt x="221" y="162"/>
                </a:cubicBezTo>
                <a:cubicBezTo>
                  <a:pt x="221" y="163"/>
                  <a:pt x="221" y="164"/>
                  <a:pt x="220" y="165"/>
                </a:cubicBezTo>
                <a:cubicBezTo>
                  <a:pt x="219" y="166"/>
                  <a:pt x="218" y="167"/>
                  <a:pt x="217" y="166"/>
                </a:cubicBezTo>
                <a:cubicBezTo>
                  <a:pt x="216" y="167"/>
                  <a:pt x="216" y="169"/>
                  <a:pt x="214" y="169"/>
                </a:cubicBezTo>
                <a:cubicBezTo>
                  <a:pt x="212" y="169"/>
                  <a:pt x="209" y="170"/>
                  <a:pt x="208" y="169"/>
                </a:cubicBezTo>
                <a:cubicBezTo>
                  <a:pt x="206" y="168"/>
                  <a:pt x="206" y="170"/>
                  <a:pt x="206" y="170"/>
                </a:cubicBezTo>
                <a:cubicBezTo>
                  <a:pt x="203" y="172"/>
                  <a:pt x="200" y="172"/>
                  <a:pt x="198" y="171"/>
                </a:cubicBezTo>
                <a:cubicBezTo>
                  <a:pt x="197" y="170"/>
                  <a:pt x="195" y="169"/>
                  <a:pt x="196" y="167"/>
                </a:cubicBezTo>
                <a:cubicBezTo>
                  <a:pt x="196" y="166"/>
                  <a:pt x="194" y="167"/>
                  <a:pt x="193" y="166"/>
                </a:cubicBezTo>
                <a:cubicBezTo>
                  <a:pt x="192" y="166"/>
                  <a:pt x="191" y="165"/>
                  <a:pt x="191" y="163"/>
                </a:cubicBezTo>
                <a:cubicBezTo>
                  <a:pt x="191" y="162"/>
                  <a:pt x="191" y="161"/>
                  <a:pt x="191" y="160"/>
                </a:cubicBezTo>
                <a:cubicBezTo>
                  <a:pt x="193" y="160"/>
                  <a:pt x="195" y="160"/>
                  <a:pt x="196" y="160"/>
                </a:cubicBezTo>
                <a:cubicBezTo>
                  <a:pt x="197" y="161"/>
                  <a:pt x="197" y="162"/>
                  <a:pt x="197" y="162"/>
                </a:cubicBezTo>
                <a:cubicBezTo>
                  <a:pt x="197" y="163"/>
                  <a:pt x="197" y="163"/>
                  <a:pt x="197" y="164"/>
                </a:cubicBezTo>
                <a:cubicBezTo>
                  <a:pt x="198" y="164"/>
                  <a:pt x="199" y="163"/>
                  <a:pt x="199" y="163"/>
                </a:cubicBezTo>
                <a:cubicBezTo>
                  <a:pt x="201" y="162"/>
                  <a:pt x="203" y="161"/>
                  <a:pt x="204" y="162"/>
                </a:cubicBezTo>
                <a:cubicBezTo>
                  <a:pt x="205" y="163"/>
                  <a:pt x="205" y="165"/>
                  <a:pt x="205" y="166"/>
                </a:cubicBezTo>
                <a:cubicBezTo>
                  <a:pt x="204" y="167"/>
                  <a:pt x="203" y="167"/>
                  <a:pt x="202" y="167"/>
                </a:cubicBezTo>
                <a:cubicBezTo>
                  <a:pt x="201" y="167"/>
                  <a:pt x="202" y="165"/>
                  <a:pt x="201" y="165"/>
                </a:cubicBezTo>
                <a:cubicBezTo>
                  <a:pt x="200" y="165"/>
                  <a:pt x="200" y="166"/>
                  <a:pt x="199" y="166"/>
                </a:cubicBezTo>
                <a:cubicBezTo>
                  <a:pt x="200" y="167"/>
                  <a:pt x="200" y="168"/>
                  <a:pt x="201" y="168"/>
                </a:cubicBezTo>
                <a:cubicBezTo>
                  <a:pt x="202" y="168"/>
                  <a:pt x="204" y="168"/>
                  <a:pt x="205" y="166"/>
                </a:cubicBezTo>
                <a:cubicBezTo>
                  <a:pt x="206" y="166"/>
                  <a:pt x="206" y="164"/>
                  <a:pt x="206" y="163"/>
                </a:cubicBezTo>
                <a:cubicBezTo>
                  <a:pt x="206" y="162"/>
                  <a:pt x="206" y="162"/>
                  <a:pt x="205" y="161"/>
                </a:cubicBezTo>
                <a:cubicBezTo>
                  <a:pt x="204" y="160"/>
                  <a:pt x="202" y="160"/>
                  <a:pt x="201" y="161"/>
                </a:cubicBezTo>
                <a:cubicBezTo>
                  <a:pt x="200" y="161"/>
                  <a:pt x="199" y="162"/>
                  <a:pt x="199" y="162"/>
                </a:cubicBezTo>
                <a:cubicBezTo>
                  <a:pt x="198" y="160"/>
                  <a:pt x="197" y="159"/>
                  <a:pt x="195" y="159"/>
                </a:cubicBezTo>
                <a:cubicBezTo>
                  <a:pt x="193" y="158"/>
                  <a:pt x="191" y="158"/>
                  <a:pt x="190" y="160"/>
                </a:cubicBezTo>
                <a:cubicBezTo>
                  <a:pt x="189" y="162"/>
                  <a:pt x="190" y="164"/>
                  <a:pt x="187" y="164"/>
                </a:cubicBezTo>
                <a:cubicBezTo>
                  <a:pt x="187" y="164"/>
                  <a:pt x="186" y="165"/>
                  <a:pt x="187" y="166"/>
                </a:cubicBezTo>
                <a:cubicBezTo>
                  <a:pt x="188" y="167"/>
                  <a:pt x="188" y="169"/>
                  <a:pt x="188" y="170"/>
                </a:cubicBezTo>
                <a:cubicBezTo>
                  <a:pt x="186" y="176"/>
                  <a:pt x="180" y="176"/>
                  <a:pt x="175" y="177"/>
                </a:cubicBezTo>
                <a:cubicBezTo>
                  <a:pt x="171" y="178"/>
                  <a:pt x="168" y="176"/>
                  <a:pt x="165" y="176"/>
                </a:cubicBezTo>
                <a:cubicBezTo>
                  <a:pt x="164" y="177"/>
                  <a:pt x="163" y="176"/>
                  <a:pt x="161" y="176"/>
                </a:cubicBezTo>
                <a:cubicBezTo>
                  <a:pt x="157" y="176"/>
                  <a:pt x="153" y="177"/>
                  <a:pt x="149" y="178"/>
                </a:cubicBezTo>
                <a:cubicBezTo>
                  <a:pt x="151" y="176"/>
                  <a:pt x="153" y="174"/>
                  <a:pt x="155" y="171"/>
                </a:cubicBezTo>
                <a:cubicBezTo>
                  <a:pt x="157" y="170"/>
                  <a:pt x="160" y="168"/>
                  <a:pt x="162" y="168"/>
                </a:cubicBezTo>
                <a:cubicBezTo>
                  <a:pt x="164" y="167"/>
                  <a:pt x="166" y="167"/>
                  <a:pt x="168" y="167"/>
                </a:cubicBezTo>
                <a:cubicBezTo>
                  <a:pt x="171" y="166"/>
                  <a:pt x="175" y="167"/>
                  <a:pt x="177" y="165"/>
                </a:cubicBezTo>
                <a:cubicBezTo>
                  <a:pt x="178" y="164"/>
                  <a:pt x="178" y="162"/>
                  <a:pt x="178" y="161"/>
                </a:cubicBezTo>
                <a:cubicBezTo>
                  <a:pt x="178" y="160"/>
                  <a:pt x="176" y="159"/>
                  <a:pt x="175" y="158"/>
                </a:cubicBezTo>
                <a:cubicBezTo>
                  <a:pt x="174" y="158"/>
                  <a:pt x="174" y="157"/>
                  <a:pt x="175" y="156"/>
                </a:cubicBezTo>
                <a:cubicBezTo>
                  <a:pt x="176" y="155"/>
                  <a:pt x="178" y="156"/>
                  <a:pt x="179" y="154"/>
                </a:cubicBezTo>
                <a:cubicBezTo>
                  <a:pt x="180" y="154"/>
                  <a:pt x="181" y="153"/>
                  <a:pt x="181" y="151"/>
                </a:cubicBezTo>
                <a:cubicBezTo>
                  <a:pt x="181" y="150"/>
                  <a:pt x="180" y="150"/>
                  <a:pt x="179" y="150"/>
                </a:cubicBezTo>
                <a:cubicBezTo>
                  <a:pt x="176" y="149"/>
                  <a:pt x="173" y="149"/>
                  <a:pt x="170" y="151"/>
                </a:cubicBezTo>
                <a:cubicBezTo>
                  <a:pt x="169" y="152"/>
                  <a:pt x="168" y="152"/>
                  <a:pt x="166" y="152"/>
                </a:cubicBezTo>
                <a:cubicBezTo>
                  <a:pt x="165" y="152"/>
                  <a:pt x="164" y="150"/>
                  <a:pt x="163" y="150"/>
                </a:cubicBezTo>
                <a:cubicBezTo>
                  <a:pt x="162" y="151"/>
                  <a:pt x="161" y="151"/>
                  <a:pt x="161" y="151"/>
                </a:cubicBezTo>
                <a:cubicBezTo>
                  <a:pt x="160" y="151"/>
                  <a:pt x="159" y="151"/>
                  <a:pt x="158" y="151"/>
                </a:cubicBezTo>
                <a:cubicBezTo>
                  <a:pt x="156" y="151"/>
                  <a:pt x="154" y="150"/>
                  <a:pt x="153" y="149"/>
                </a:cubicBezTo>
                <a:cubicBezTo>
                  <a:pt x="152" y="148"/>
                  <a:pt x="152" y="148"/>
                  <a:pt x="151" y="148"/>
                </a:cubicBezTo>
                <a:cubicBezTo>
                  <a:pt x="151" y="150"/>
                  <a:pt x="150" y="149"/>
                  <a:pt x="150" y="149"/>
                </a:cubicBezTo>
                <a:cubicBezTo>
                  <a:pt x="147" y="151"/>
                  <a:pt x="143" y="151"/>
                  <a:pt x="140" y="150"/>
                </a:cubicBezTo>
                <a:cubicBezTo>
                  <a:pt x="138" y="150"/>
                  <a:pt x="136" y="149"/>
                  <a:pt x="135" y="147"/>
                </a:cubicBezTo>
                <a:cubicBezTo>
                  <a:pt x="135" y="146"/>
                  <a:pt x="136" y="146"/>
                  <a:pt x="135" y="145"/>
                </a:cubicBezTo>
                <a:cubicBezTo>
                  <a:pt x="134" y="145"/>
                  <a:pt x="133" y="146"/>
                  <a:pt x="132" y="146"/>
                </a:cubicBezTo>
                <a:cubicBezTo>
                  <a:pt x="130" y="146"/>
                  <a:pt x="127" y="147"/>
                  <a:pt x="125" y="145"/>
                </a:cubicBezTo>
                <a:cubicBezTo>
                  <a:pt x="125" y="144"/>
                  <a:pt x="125" y="143"/>
                  <a:pt x="125" y="142"/>
                </a:cubicBezTo>
                <a:cubicBezTo>
                  <a:pt x="126" y="141"/>
                  <a:pt x="128" y="140"/>
                  <a:pt x="130" y="139"/>
                </a:cubicBezTo>
                <a:cubicBezTo>
                  <a:pt x="135" y="137"/>
                  <a:pt x="135" y="137"/>
                  <a:pt x="135" y="137"/>
                </a:cubicBezTo>
                <a:cubicBezTo>
                  <a:pt x="136" y="137"/>
                  <a:pt x="137" y="137"/>
                  <a:pt x="137" y="138"/>
                </a:cubicBezTo>
                <a:cubicBezTo>
                  <a:pt x="137" y="139"/>
                  <a:pt x="137" y="141"/>
                  <a:pt x="137" y="142"/>
                </a:cubicBezTo>
                <a:cubicBezTo>
                  <a:pt x="139" y="144"/>
                  <a:pt x="141" y="144"/>
                  <a:pt x="143" y="145"/>
                </a:cubicBezTo>
                <a:cubicBezTo>
                  <a:pt x="147" y="145"/>
                  <a:pt x="147" y="145"/>
                  <a:pt x="147" y="145"/>
                </a:cubicBezTo>
                <a:cubicBezTo>
                  <a:pt x="147" y="145"/>
                  <a:pt x="148" y="145"/>
                  <a:pt x="149" y="145"/>
                </a:cubicBezTo>
                <a:cubicBezTo>
                  <a:pt x="151" y="148"/>
                  <a:pt x="154" y="148"/>
                  <a:pt x="157" y="148"/>
                </a:cubicBezTo>
                <a:cubicBezTo>
                  <a:pt x="159" y="148"/>
                  <a:pt x="161" y="147"/>
                  <a:pt x="162" y="146"/>
                </a:cubicBezTo>
                <a:cubicBezTo>
                  <a:pt x="163" y="146"/>
                  <a:pt x="164" y="147"/>
                  <a:pt x="165" y="147"/>
                </a:cubicBezTo>
                <a:cubicBezTo>
                  <a:pt x="167" y="147"/>
                  <a:pt x="170" y="147"/>
                  <a:pt x="172" y="144"/>
                </a:cubicBezTo>
                <a:cubicBezTo>
                  <a:pt x="172" y="143"/>
                  <a:pt x="173" y="142"/>
                  <a:pt x="173" y="141"/>
                </a:cubicBezTo>
                <a:cubicBezTo>
                  <a:pt x="173" y="140"/>
                  <a:pt x="173" y="139"/>
                  <a:pt x="172" y="138"/>
                </a:cubicBezTo>
                <a:cubicBezTo>
                  <a:pt x="169" y="136"/>
                  <a:pt x="166" y="136"/>
                  <a:pt x="164" y="138"/>
                </a:cubicBezTo>
                <a:cubicBezTo>
                  <a:pt x="163" y="138"/>
                  <a:pt x="163" y="139"/>
                  <a:pt x="163" y="139"/>
                </a:cubicBezTo>
                <a:cubicBezTo>
                  <a:pt x="163" y="140"/>
                  <a:pt x="163" y="140"/>
                  <a:pt x="163" y="140"/>
                </a:cubicBezTo>
                <a:cubicBezTo>
                  <a:pt x="164" y="140"/>
                  <a:pt x="164" y="140"/>
                  <a:pt x="164" y="140"/>
                </a:cubicBezTo>
                <a:cubicBezTo>
                  <a:pt x="164" y="138"/>
                  <a:pt x="166" y="139"/>
                  <a:pt x="167" y="138"/>
                </a:cubicBezTo>
                <a:cubicBezTo>
                  <a:pt x="169" y="138"/>
                  <a:pt x="170" y="138"/>
                  <a:pt x="171" y="139"/>
                </a:cubicBezTo>
                <a:cubicBezTo>
                  <a:pt x="172" y="141"/>
                  <a:pt x="171" y="142"/>
                  <a:pt x="171" y="144"/>
                </a:cubicBezTo>
                <a:cubicBezTo>
                  <a:pt x="169" y="145"/>
                  <a:pt x="167" y="145"/>
                  <a:pt x="166" y="145"/>
                </a:cubicBezTo>
                <a:cubicBezTo>
                  <a:pt x="164" y="145"/>
                  <a:pt x="163" y="145"/>
                  <a:pt x="163" y="144"/>
                </a:cubicBezTo>
                <a:cubicBezTo>
                  <a:pt x="162" y="144"/>
                  <a:pt x="161" y="145"/>
                  <a:pt x="160" y="146"/>
                </a:cubicBezTo>
                <a:cubicBezTo>
                  <a:pt x="158" y="147"/>
                  <a:pt x="155" y="147"/>
                  <a:pt x="153" y="146"/>
                </a:cubicBezTo>
                <a:cubicBezTo>
                  <a:pt x="152" y="146"/>
                  <a:pt x="151" y="145"/>
                  <a:pt x="150" y="144"/>
                </a:cubicBezTo>
                <a:cubicBezTo>
                  <a:pt x="150" y="144"/>
                  <a:pt x="150" y="144"/>
                  <a:pt x="150" y="144"/>
                </a:cubicBezTo>
                <a:cubicBezTo>
                  <a:pt x="148" y="144"/>
                  <a:pt x="147" y="144"/>
                  <a:pt x="145" y="144"/>
                </a:cubicBezTo>
                <a:cubicBezTo>
                  <a:pt x="143" y="144"/>
                  <a:pt x="142" y="143"/>
                  <a:pt x="140" y="142"/>
                </a:cubicBezTo>
                <a:cubicBezTo>
                  <a:pt x="139" y="142"/>
                  <a:pt x="139" y="141"/>
                  <a:pt x="138" y="140"/>
                </a:cubicBezTo>
                <a:cubicBezTo>
                  <a:pt x="138" y="139"/>
                  <a:pt x="138" y="139"/>
                  <a:pt x="138" y="138"/>
                </a:cubicBezTo>
                <a:cubicBezTo>
                  <a:pt x="140" y="136"/>
                  <a:pt x="142" y="135"/>
                  <a:pt x="145" y="135"/>
                </a:cubicBezTo>
                <a:cubicBezTo>
                  <a:pt x="145" y="134"/>
                  <a:pt x="145" y="133"/>
                  <a:pt x="146" y="132"/>
                </a:cubicBezTo>
                <a:cubicBezTo>
                  <a:pt x="148" y="131"/>
                  <a:pt x="150" y="132"/>
                  <a:pt x="153" y="132"/>
                </a:cubicBezTo>
                <a:cubicBezTo>
                  <a:pt x="153" y="132"/>
                  <a:pt x="155" y="133"/>
                  <a:pt x="155" y="132"/>
                </a:cubicBezTo>
                <a:cubicBezTo>
                  <a:pt x="156" y="129"/>
                  <a:pt x="158" y="129"/>
                  <a:pt x="160" y="129"/>
                </a:cubicBezTo>
                <a:cubicBezTo>
                  <a:pt x="162" y="129"/>
                  <a:pt x="164" y="129"/>
                  <a:pt x="166" y="1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2" name="e7d195523061f1c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新魏"/>
                <a:sym typeface="Arial"/>
              </a:rPr>
              <a:t>e7d195523061f1c0600ade85ab8d19863d296bbd6d3c8047FB0A4867354E4F1E3A7DEAE3C4C4B5C9777EC9E9D7F78045DB0296A4194571101A21F67FC7D6C39966CE50B69116E2EE84E571E25F3C0CCEDBCCB74C937E7F396D71A888B126D21513871AA7439D6392762E6C1AA428C1D9C8D0DE41CFB4AC25C98DD25A16AF93BC857ADECA9648277B</a:t>
            </a:r>
            <a:endParaRPr lang="zh-CN" altLang="en-US" sz="100">
              <a:latin typeface="Arial"/>
              <a:ea typeface="华文新魏"/>
              <a:sym typeface="Arial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11253978" y="305961"/>
            <a:ext cx="76123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spc="600" dirty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渔</a:t>
            </a:r>
            <a:r>
              <a:rPr lang="zh-CN" altLang="en-US" sz="4000" spc="600" dirty="0" smtClean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歌子</a:t>
            </a:r>
            <a:endParaRPr lang="zh-CN" altLang="en-US" sz="4000" spc="600" dirty="0">
              <a:solidFill>
                <a:srgbClr val="141122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3" name="文本框 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11398758" y="2244953"/>
            <a:ext cx="369332" cy="30465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华文新魏"/>
                <a:sym typeface="Arial"/>
              </a:rPr>
              <a:t>——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华文新魏"/>
                <a:sym typeface="Arial"/>
              </a:rPr>
              <a:t>平生不会相思，才会相思，便害相思</a:t>
            </a:r>
          </a:p>
        </p:txBody>
      </p:sp>
      <p:pic>
        <p:nvPicPr>
          <p:cNvPr id="1026" name="Picture 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8545" y="5930397"/>
            <a:ext cx="1066671" cy="77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60" r="6500"/>
          <a:stretch>
            <a:fillRect/>
          </a:stretch>
        </p:blipFill>
        <p:spPr>
          <a:xfrm>
            <a:off x="0" y="4390527"/>
            <a:ext cx="6230714" cy="2467472"/>
          </a:xfrm>
          <a:prstGeom prst="rect">
            <a:avLst/>
          </a:prstGeom>
        </p:spPr>
      </p:pic>
      <p:sp>
        <p:nvSpPr>
          <p:cNvPr id="11" name="文本框 1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7597287" y="1102496"/>
            <a:ext cx="1431161" cy="32394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春到长门春草青，红梅些子破，未开匀。碧云笼碾玉成尘，留晓梦，惊破一瓯春。</a:t>
            </a:r>
          </a:p>
        </p:txBody>
      </p:sp>
      <p:sp>
        <p:nvSpPr>
          <p:cNvPr id="6" name="八边形 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9138137" y="1185933"/>
            <a:ext cx="450727" cy="1160620"/>
          </a:xfrm>
          <a:prstGeom prst="octagon">
            <a:avLst>
              <a:gd name="adj" fmla="val 14072"/>
            </a:avLst>
          </a:prstGeom>
          <a:noFill/>
          <a:ln w="25400">
            <a:solidFill>
              <a:srgbClr val="222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7" name="文本框 6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9004925" y="1201878"/>
            <a:ext cx="677108" cy="15560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spc="600" dirty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·</a:t>
            </a:r>
            <a:r>
              <a:rPr lang="zh-CN" altLang="en-US" sz="2400" spc="600" dirty="0" smtClean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春晓</a:t>
            </a:r>
            <a:endParaRPr lang="zh-CN" altLang="en-US" sz="3200" spc="600" dirty="0">
              <a:solidFill>
                <a:srgbClr val="141122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12" name="文本框 1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5016393" y="1102496"/>
            <a:ext cx="1431161" cy="32394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春到长门春草青，红梅些子破，未开匀。碧云笼碾玉成尘，留晓梦，惊破一瓯春。</a:t>
            </a:r>
          </a:p>
        </p:txBody>
      </p:sp>
      <p:sp>
        <p:nvSpPr>
          <p:cNvPr id="13" name="八边形 1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6557243" y="1185933"/>
            <a:ext cx="450727" cy="1160620"/>
          </a:xfrm>
          <a:prstGeom prst="octagon">
            <a:avLst>
              <a:gd name="adj" fmla="val 14072"/>
            </a:avLst>
          </a:prstGeom>
          <a:noFill/>
          <a:ln w="25400">
            <a:solidFill>
              <a:srgbClr val="222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14" name="文本框 1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6424031" y="1201878"/>
            <a:ext cx="677108" cy="15560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spc="600" dirty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·</a:t>
            </a:r>
            <a:r>
              <a:rPr lang="zh-CN" altLang="en-US" sz="2400" spc="600" dirty="0" smtClean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春晓</a:t>
            </a:r>
            <a:endParaRPr lang="zh-CN" altLang="en-US" sz="3200" spc="600" dirty="0">
              <a:solidFill>
                <a:srgbClr val="141122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15" name="文本框 1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2435499" y="1086162"/>
            <a:ext cx="1431161" cy="32394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春到长门春草青，红梅些子破，未开匀。碧云笼碾玉成尘，留晓梦，惊破一瓯春。</a:t>
            </a:r>
          </a:p>
        </p:txBody>
      </p:sp>
      <p:sp>
        <p:nvSpPr>
          <p:cNvPr id="16" name="八边形 1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3976349" y="1169599"/>
            <a:ext cx="450727" cy="1160620"/>
          </a:xfrm>
          <a:prstGeom prst="octagon">
            <a:avLst>
              <a:gd name="adj" fmla="val 14072"/>
            </a:avLst>
          </a:prstGeom>
          <a:noFill/>
          <a:ln w="25400">
            <a:solidFill>
              <a:srgbClr val="222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17" name="文本框 16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3843137" y="1185544"/>
            <a:ext cx="677108" cy="15560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spc="600" dirty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·</a:t>
            </a:r>
            <a:r>
              <a:rPr lang="zh-CN" altLang="en-US" sz="2400" spc="600" dirty="0" smtClean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春晓</a:t>
            </a:r>
            <a:endParaRPr lang="zh-CN" altLang="en-US" sz="3200" spc="600" dirty="0">
              <a:solidFill>
                <a:srgbClr val="141122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4" name="e7d195523061f1c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新魏"/>
                <a:sym typeface="Arial"/>
              </a:rPr>
              <a:t>e7d195523061f1c0600ade85ab8d19863d296bbd6d3c8047FB0A4867354E4F1E3A7DEAE3C4C4B5C9777EC9E9D7F78045DB0296A4194571101A21F67FC7D6C39966CE50B69116E2EE84E571E25F3C0CCEDBCCB74C937E7F396D71A888B126D21513871AA7439D6392762E6C1AA428C1D9C8D0DE41CFB4AC25C98DD25A16AF93BC857ADECA9648277B</a:t>
            </a:r>
            <a:endParaRPr lang="zh-CN" altLang="en-US" sz="100">
              <a:latin typeface="Arial"/>
              <a:ea typeface="华文新魏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6112042" y="0"/>
            <a:ext cx="6079958" cy="6858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pic>
        <p:nvPicPr>
          <p:cNvPr id="20" name="图片 19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370707" y="907788"/>
            <a:ext cx="4570731" cy="5950212"/>
          </a:xfrm>
          <a:prstGeom prst="rect">
            <a:avLst/>
          </a:prstGeom>
        </p:spPr>
      </p:pic>
      <p:sp>
        <p:nvSpPr>
          <p:cNvPr id="21" name="矩形 2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1426427" y="1264871"/>
            <a:ext cx="3270902" cy="4443132"/>
          </a:xfrm>
          <a:prstGeom prst="rect">
            <a:avLst/>
          </a:prstGeom>
          <a:solidFill>
            <a:schemeClr val="bg1"/>
          </a:solidFill>
          <a:ln w="12700">
            <a:solidFill>
              <a:srgbClr val="222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31" name="椭圆 3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3915851" y="1610157"/>
            <a:ext cx="438160" cy="438160"/>
          </a:xfrm>
          <a:prstGeom prst="ellipse">
            <a:avLst/>
          </a:prstGeom>
          <a:noFill/>
          <a:ln w="12700">
            <a:solidFill>
              <a:srgbClr val="222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Arial"/>
                <a:ea typeface="华文新魏"/>
                <a:sym typeface="Arial"/>
              </a:rPr>
              <a:t>知</a:t>
            </a:r>
          </a:p>
        </p:txBody>
      </p:sp>
      <p:sp>
        <p:nvSpPr>
          <p:cNvPr id="32" name="椭圆 3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3915851" y="2239194"/>
            <a:ext cx="438160" cy="438160"/>
          </a:xfrm>
          <a:prstGeom prst="ellipse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Arial"/>
                <a:ea typeface="华文新魏"/>
                <a:sym typeface="Arial"/>
              </a:rPr>
              <a:t>意</a:t>
            </a:r>
          </a:p>
        </p:txBody>
      </p:sp>
      <p:sp>
        <p:nvSpPr>
          <p:cNvPr id="33" name="矩形 3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7516570" y="1264871"/>
            <a:ext cx="3270902" cy="444313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35" name="文本框 3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2432690" y="1610157"/>
            <a:ext cx="1292662" cy="30741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春到长门春草青，红梅些子破，未开匀。碧云笼碾玉成尘，留晓梦，惊破一瓯春。</a:t>
            </a:r>
          </a:p>
        </p:txBody>
      </p:sp>
      <p:sp>
        <p:nvSpPr>
          <p:cNvPr id="36" name="PA_任意多边形 16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>
            <p:custDataLst>
              <p:tags r:id="rId1"/>
            </p:custDataLst>
          </p:nvPr>
        </p:nvSpPr>
        <p:spPr>
          <a:xfrm flipH="1">
            <a:off x="1695543" y="4951922"/>
            <a:ext cx="1474293" cy="845290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63000"/>
                </a:srgbClr>
              </a:gs>
              <a:gs pos="55000">
                <a:srgbClr val="72202A">
                  <a:alpha val="0"/>
                </a:srgbClr>
              </a:gs>
              <a:gs pos="78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10" name="文本框 9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11253978" y="305961"/>
            <a:ext cx="76123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spc="600" dirty="0">
                <a:solidFill>
                  <a:schemeClr val="bg1">
                    <a:alpha val="90000"/>
                  </a:schemeClr>
                </a:solidFill>
                <a:latin typeface="Arial"/>
                <a:ea typeface="华文新魏"/>
                <a:sym typeface="Arial"/>
              </a:rPr>
              <a:t>渔</a:t>
            </a:r>
            <a:r>
              <a:rPr lang="zh-CN" altLang="en-US" sz="4000" spc="600" dirty="0" smtClean="0">
                <a:solidFill>
                  <a:schemeClr val="bg1">
                    <a:alpha val="90000"/>
                  </a:schemeClr>
                </a:solidFill>
                <a:latin typeface="Arial"/>
                <a:ea typeface="华文新魏"/>
                <a:sym typeface="Arial"/>
              </a:rPr>
              <a:t>歌子</a:t>
            </a:r>
            <a:endParaRPr lang="zh-CN" altLang="en-US" sz="4000" spc="600" dirty="0">
              <a:solidFill>
                <a:schemeClr val="bg1">
                  <a:alpha val="90000"/>
                </a:schemeClr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2" name="e7d195523061f1c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新魏"/>
                <a:sym typeface="Arial"/>
              </a:rPr>
              <a:t>e7d195523061f1c0600ade85ab8d19863d296bbd6d3c8047FB0A4867354E4F1E3A7DEAE3C4C4B5C9777EC9E9D7F78045DB0296A4194571101A21F67FC7D6C39966CE50B69116E2EE84E571E25F3C0CCEDBCCB74C937E7F396D71A888B126D21513871AA7439D6392762E6C1AA428C1D9C8D0DE41CFB4AC25C98DD25A16AF93BC857ADECA9648277B</a:t>
            </a:r>
            <a:endParaRPr lang="zh-CN" altLang="en-US" sz="100">
              <a:latin typeface="Arial"/>
              <a:ea typeface="华文新魏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animBg="1"/>
      <p:bldP spid="32" grpId="0" animBg="1"/>
      <p:bldP spid="35" grpId="0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7571878" y="1171075"/>
            <a:ext cx="3080084" cy="145983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grpSp>
        <p:nvGrpSpPr>
          <p:cNvPr id="15" name="组合 1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GrpSpPr/>
          <p:nvPr/>
        </p:nvGrpSpPr>
        <p:grpSpPr>
          <a:xfrm>
            <a:off x="4094973" y="1294166"/>
            <a:ext cx="238731" cy="229834"/>
            <a:chOff x="-1227138" y="3589338"/>
            <a:chExt cx="1022350" cy="984250"/>
          </a:xfrm>
          <a:solidFill>
            <a:srgbClr val="222A35"/>
          </a:solidFill>
        </p:grpSpPr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-1227138" y="3589338"/>
              <a:ext cx="1022350" cy="984250"/>
            </a:xfrm>
            <a:custGeom>
              <a:avLst/>
              <a:gdLst>
                <a:gd name="T0" fmla="*/ 204 w 271"/>
                <a:gd name="T1" fmla="*/ 204 h 261"/>
                <a:gd name="T2" fmla="*/ 197 w 271"/>
                <a:gd name="T3" fmla="*/ 229 h 261"/>
                <a:gd name="T4" fmla="*/ 159 w 271"/>
                <a:gd name="T5" fmla="*/ 257 h 261"/>
                <a:gd name="T6" fmla="*/ 128 w 271"/>
                <a:gd name="T7" fmla="*/ 250 h 261"/>
                <a:gd name="T8" fmla="*/ 121 w 271"/>
                <a:gd name="T9" fmla="*/ 250 h 261"/>
                <a:gd name="T10" fmla="*/ 58 w 271"/>
                <a:gd name="T11" fmla="*/ 211 h 261"/>
                <a:gd name="T12" fmla="*/ 57 w 271"/>
                <a:gd name="T13" fmla="*/ 205 h 261"/>
                <a:gd name="T14" fmla="*/ 47 w 271"/>
                <a:gd name="T15" fmla="*/ 204 h 261"/>
                <a:gd name="T16" fmla="*/ 4 w 271"/>
                <a:gd name="T17" fmla="*/ 147 h 261"/>
                <a:gd name="T18" fmla="*/ 11 w 271"/>
                <a:gd name="T19" fmla="*/ 128 h 261"/>
                <a:gd name="T20" fmla="*/ 12 w 271"/>
                <a:gd name="T21" fmla="*/ 123 h 261"/>
                <a:gd name="T22" fmla="*/ 53 w 271"/>
                <a:gd name="T23" fmla="*/ 58 h 261"/>
                <a:gd name="T24" fmla="*/ 56 w 271"/>
                <a:gd name="T25" fmla="*/ 58 h 261"/>
                <a:gd name="T26" fmla="*/ 57 w 271"/>
                <a:gd name="T27" fmla="*/ 53 h 261"/>
                <a:gd name="T28" fmla="*/ 111 w 271"/>
                <a:gd name="T29" fmla="*/ 4 h 261"/>
                <a:gd name="T30" fmla="*/ 133 w 271"/>
                <a:gd name="T31" fmla="*/ 11 h 261"/>
                <a:gd name="T32" fmla="*/ 139 w 271"/>
                <a:gd name="T33" fmla="*/ 12 h 261"/>
                <a:gd name="T34" fmla="*/ 202 w 271"/>
                <a:gd name="T35" fmla="*/ 51 h 261"/>
                <a:gd name="T36" fmla="*/ 209 w 271"/>
                <a:gd name="T37" fmla="*/ 57 h 261"/>
                <a:gd name="T38" fmla="*/ 250 w 271"/>
                <a:gd name="T39" fmla="*/ 133 h 261"/>
                <a:gd name="T40" fmla="*/ 249 w 271"/>
                <a:gd name="T41" fmla="*/ 141 h 261"/>
                <a:gd name="T42" fmla="*/ 213 w 271"/>
                <a:gd name="T43" fmla="*/ 203 h 261"/>
                <a:gd name="T44" fmla="*/ 204 w 271"/>
                <a:gd name="T45" fmla="*/ 204 h 261"/>
                <a:gd name="T46" fmla="*/ 61 w 271"/>
                <a:gd name="T47" fmla="*/ 200 h 261"/>
                <a:gd name="T48" fmla="*/ 61 w 271"/>
                <a:gd name="T49" fmla="*/ 212 h 261"/>
                <a:gd name="T50" fmla="*/ 121 w 271"/>
                <a:gd name="T51" fmla="*/ 246 h 261"/>
                <a:gd name="T52" fmla="*/ 127 w 271"/>
                <a:gd name="T53" fmla="*/ 247 h 261"/>
                <a:gd name="T54" fmla="*/ 150 w 271"/>
                <a:gd name="T55" fmla="*/ 255 h 261"/>
                <a:gd name="T56" fmla="*/ 200 w 271"/>
                <a:gd name="T57" fmla="*/ 204 h 261"/>
                <a:gd name="T58" fmla="*/ 200 w 271"/>
                <a:gd name="T59" fmla="*/ 200 h 261"/>
                <a:gd name="T60" fmla="*/ 217 w 271"/>
                <a:gd name="T61" fmla="*/ 198 h 261"/>
                <a:gd name="T62" fmla="*/ 245 w 271"/>
                <a:gd name="T63" fmla="*/ 139 h 261"/>
                <a:gd name="T64" fmla="*/ 246 w 271"/>
                <a:gd name="T65" fmla="*/ 134 h 261"/>
                <a:gd name="T66" fmla="*/ 253 w 271"/>
                <a:gd name="T67" fmla="*/ 116 h 261"/>
                <a:gd name="T68" fmla="*/ 235 w 271"/>
                <a:gd name="T69" fmla="*/ 71 h 261"/>
                <a:gd name="T70" fmla="*/ 199 w 271"/>
                <a:gd name="T71" fmla="*/ 61 h 261"/>
                <a:gd name="T72" fmla="*/ 199 w 271"/>
                <a:gd name="T73" fmla="*/ 56 h 261"/>
                <a:gd name="T74" fmla="*/ 189 w 271"/>
                <a:gd name="T75" fmla="*/ 26 h 261"/>
                <a:gd name="T76" fmla="*/ 138 w 271"/>
                <a:gd name="T77" fmla="*/ 15 h 261"/>
                <a:gd name="T78" fmla="*/ 133 w 271"/>
                <a:gd name="T79" fmla="*/ 15 h 261"/>
                <a:gd name="T80" fmla="*/ 97 w 271"/>
                <a:gd name="T81" fmla="*/ 8 h 261"/>
                <a:gd name="T82" fmla="*/ 64 w 271"/>
                <a:gd name="T83" fmla="*/ 38 h 261"/>
                <a:gd name="T84" fmla="*/ 59 w 271"/>
                <a:gd name="T85" fmla="*/ 61 h 261"/>
                <a:gd name="T86" fmla="*/ 52 w 271"/>
                <a:gd name="T87" fmla="*/ 61 h 261"/>
                <a:gd name="T88" fmla="*/ 21 w 271"/>
                <a:gd name="T89" fmla="*/ 77 h 261"/>
                <a:gd name="T90" fmla="*/ 14 w 271"/>
                <a:gd name="T91" fmla="*/ 121 h 261"/>
                <a:gd name="T92" fmla="*/ 14 w 271"/>
                <a:gd name="T93" fmla="*/ 129 h 261"/>
                <a:gd name="T94" fmla="*/ 20 w 271"/>
                <a:gd name="T95" fmla="*/ 186 h 261"/>
                <a:gd name="T96" fmla="*/ 61 w 271"/>
                <a:gd name="T97" fmla="*/ 20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261">
                  <a:moveTo>
                    <a:pt x="204" y="204"/>
                  </a:moveTo>
                  <a:cubicBezTo>
                    <a:pt x="204" y="213"/>
                    <a:pt x="202" y="222"/>
                    <a:pt x="197" y="229"/>
                  </a:cubicBezTo>
                  <a:cubicBezTo>
                    <a:pt x="188" y="244"/>
                    <a:pt x="176" y="254"/>
                    <a:pt x="159" y="257"/>
                  </a:cubicBezTo>
                  <a:cubicBezTo>
                    <a:pt x="148" y="259"/>
                    <a:pt x="138" y="256"/>
                    <a:pt x="128" y="250"/>
                  </a:cubicBezTo>
                  <a:cubicBezTo>
                    <a:pt x="126" y="249"/>
                    <a:pt x="124" y="248"/>
                    <a:pt x="121" y="250"/>
                  </a:cubicBezTo>
                  <a:cubicBezTo>
                    <a:pt x="94" y="261"/>
                    <a:pt x="60" y="240"/>
                    <a:pt x="58" y="211"/>
                  </a:cubicBezTo>
                  <a:cubicBezTo>
                    <a:pt x="58" y="209"/>
                    <a:pt x="57" y="207"/>
                    <a:pt x="57" y="205"/>
                  </a:cubicBezTo>
                  <a:cubicBezTo>
                    <a:pt x="54" y="204"/>
                    <a:pt x="50" y="204"/>
                    <a:pt x="47" y="204"/>
                  </a:cubicBezTo>
                  <a:cubicBezTo>
                    <a:pt x="22" y="200"/>
                    <a:pt x="1" y="172"/>
                    <a:pt x="4" y="147"/>
                  </a:cubicBezTo>
                  <a:cubicBezTo>
                    <a:pt x="5" y="140"/>
                    <a:pt x="9" y="134"/>
                    <a:pt x="11" y="128"/>
                  </a:cubicBezTo>
                  <a:cubicBezTo>
                    <a:pt x="11" y="126"/>
                    <a:pt x="12" y="124"/>
                    <a:pt x="12" y="123"/>
                  </a:cubicBezTo>
                  <a:cubicBezTo>
                    <a:pt x="0" y="92"/>
                    <a:pt x="20" y="60"/>
                    <a:pt x="53" y="58"/>
                  </a:cubicBezTo>
                  <a:cubicBezTo>
                    <a:pt x="54" y="58"/>
                    <a:pt x="55" y="58"/>
                    <a:pt x="56" y="58"/>
                  </a:cubicBezTo>
                  <a:cubicBezTo>
                    <a:pt x="56" y="56"/>
                    <a:pt x="57" y="55"/>
                    <a:pt x="57" y="53"/>
                  </a:cubicBezTo>
                  <a:cubicBezTo>
                    <a:pt x="58" y="26"/>
                    <a:pt x="84" y="2"/>
                    <a:pt x="111" y="4"/>
                  </a:cubicBezTo>
                  <a:cubicBezTo>
                    <a:pt x="119" y="5"/>
                    <a:pt x="126" y="9"/>
                    <a:pt x="133" y="11"/>
                  </a:cubicBezTo>
                  <a:cubicBezTo>
                    <a:pt x="135" y="12"/>
                    <a:pt x="137" y="12"/>
                    <a:pt x="139" y="12"/>
                  </a:cubicBezTo>
                  <a:cubicBezTo>
                    <a:pt x="167" y="0"/>
                    <a:pt x="200" y="21"/>
                    <a:pt x="202" y="51"/>
                  </a:cubicBezTo>
                  <a:cubicBezTo>
                    <a:pt x="203" y="56"/>
                    <a:pt x="204" y="57"/>
                    <a:pt x="209" y="57"/>
                  </a:cubicBezTo>
                  <a:cubicBezTo>
                    <a:pt x="238" y="59"/>
                    <a:pt x="271" y="96"/>
                    <a:pt x="250" y="133"/>
                  </a:cubicBezTo>
                  <a:cubicBezTo>
                    <a:pt x="248" y="135"/>
                    <a:pt x="248" y="137"/>
                    <a:pt x="249" y="141"/>
                  </a:cubicBezTo>
                  <a:cubicBezTo>
                    <a:pt x="260" y="166"/>
                    <a:pt x="241" y="198"/>
                    <a:pt x="213" y="203"/>
                  </a:cubicBezTo>
                  <a:cubicBezTo>
                    <a:pt x="210" y="203"/>
                    <a:pt x="207" y="203"/>
                    <a:pt x="204" y="204"/>
                  </a:cubicBezTo>
                  <a:close/>
                  <a:moveTo>
                    <a:pt x="61" y="200"/>
                  </a:moveTo>
                  <a:cubicBezTo>
                    <a:pt x="61" y="205"/>
                    <a:pt x="61" y="208"/>
                    <a:pt x="61" y="212"/>
                  </a:cubicBezTo>
                  <a:cubicBezTo>
                    <a:pt x="64" y="244"/>
                    <a:pt x="102" y="259"/>
                    <a:pt x="121" y="246"/>
                  </a:cubicBezTo>
                  <a:cubicBezTo>
                    <a:pt x="123" y="246"/>
                    <a:pt x="126" y="246"/>
                    <a:pt x="127" y="247"/>
                  </a:cubicBezTo>
                  <a:cubicBezTo>
                    <a:pt x="134" y="251"/>
                    <a:pt x="142" y="254"/>
                    <a:pt x="150" y="255"/>
                  </a:cubicBezTo>
                  <a:cubicBezTo>
                    <a:pt x="177" y="256"/>
                    <a:pt x="202" y="231"/>
                    <a:pt x="200" y="204"/>
                  </a:cubicBezTo>
                  <a:cubicBezTo>
                    <a:pt x="200" y="203"/>
                    <a:pt x="200" y="201"/>
                    <a:pt x="200" y="200"/>
                  </a:cubicBezTo>
                  <a:cubicBezTo>
                    <a:pt x="206" y="200"/>
                    <a:pt x="212" y="200"/>
                    <a:pt x="217" y="198"/>
                  </a:cubicBezTo>
                  <a:cubicBezTo>
                    <a:pt x="245" y="192"/>
                    <a:pt x="258" y="157"/>
                    <a:pt x="245" y="139"/>
                  </a:cubicBezTo>
                  <a:cubicBezTo>
                    <a:pt x="245" y="138"/>
                    <a:pt x="245" y="135"/>
                    <a:pt x="246" y="134"/>
                  </a:cubicBezTo>
                  <a:cubicBezTo>
                    <a:pt x="248" y="128"/>
                    <a:pt x="252" y="122"/>
                    <a:pt x="253" y="116"/>
                  </a:cubicBezTo>
                  <a:cubicBezTo>
                    <a:pt x="257" y="97"/>
                    <a:pt x="249" y="82"/>
                    <a:pt x="235" y="71"/>
                  </a:cubicBezTo>
                  <a:cubicBezTo>
                    <a:pt x="224" y="62"/>
                    <a:pt x="213" y="59"/>
                    <a:pt x="199" y="61"/>
                  </a:cubicBezTo>
                  <a:cubicBezTo>
                    <a:pt x="199" y="59"/>
                    <a:pt x="199" y="58"/>
                    <a:pt x="199" y="56"/>
                  </a:cubicBezTo>
                  <a:cubicBezTo>
                    <a:pt x="200" y="45"/>
                    <a:pt x="196" y="34"/>
                    <a:pt x="189" y="26"/>
                  </a:cubicBezTo>
                  <a:cubicBezTo>
                    <a:pt x="178" y="14"/>
                    <a:pt x="155" y="5"/>
                    <a:pt x="138" y="15"/>
                  </a:cubicBezTo>
                  <a:cubicBezTo>
                    <a:pt x="137" y="16"/>
                    <a:pt x="134" y="15"/>
                    <a:pt x="133" y="15"/>
                  </a:cubicBezTo>
                  <a:cubicBezTo>
                    <a:pt x="122" y="8"/>
                    <a:pt x="110" y="4"/>
                    <a:pt x="97" y="8"/>
                  </a:cubicBezTo>
                  <a:cubicBezTo>
                    <a:pt x="81" y="12"/>
                    <a:pt x="70" y="22"/>
                    <a:pt x="64" y="38"/>
                  </a:cubicBezTo>
                  <a:cubicBezTo>
                    <a:pt x="61" y="45"/>
                    <a:pt x="60" y="53"/>
                    <a:pt x="59" y="61"/>
                  </a:cubicBezTo>
                  <a:cubicBezTo>
                    <a:pt x="58" y="61"/>
                    <a:pt x="55" y="61"/>
                    <a:pt x="52" y="61"/>
                  </a:cubicBezTo>
                  <a:cubicBezTo>
                    <a:pt x="40" y="62"/>
                    <a:pt x="29" y="67"/>
                    <a:pt x="21" y="77"/>
                  </a:cubicBezTo>
                  <a:cubicBezTo>
                    <a:pt x="11" y="90"/>
                    <a:pt x="6" y="105"/>
                    <a:pt x="14" y="121"/>
                  </a:cubicBezTo>
                  <a:cubicBezTo>
                    <a:pt x="16" y="124"/>
                    <a:pt x="15" y="126"/>
                    <a:pt x="14" y="129"/>
                  </a:cubicBezTo>
                  <a:cubicBezTo>
                    <a:pt x="1" y="149"/>
                    <a:pt x="4" y="169"/>
                    <a:pt x="20" y="186"/>
                  </a:cubicBezTo>
                  <a:cubicBezTo>
                    <a:pt x="32" y="197"/>
                    <a:pt x="45" y="203"/>
                    <a:pt x="61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17" name="Freeform 37"/>
            <p:cNvSpPr/>
            <p:nvPr/>
          </p:nvSpPr>
          <p:spPr bwMode="auto">
            <a:xfrm>
              <a:off x="-966788" y="3608388"/>
              <a:ext cx="460375" cy="433387"/>
            </a:xfrm>
            <a:custGeom>
              <a:avLst/>
              <a:gdLst>
                <a:gd name="T0" fmla="*/ 67 w 122"/>
                <a:gd name="T1" fmla="*/ 24 h 115"/>
                <a:gd name="T2" fmla="*/ 69 w 122"/>
                <a:gd name="T3" fmla="*/ 23 h 115"/>
                <a:gd name="T4" fmla="*/ 103 w 122"/>
                <a:gd name="T5" fmla="*/ 18 h 115"/>
                <a:gd name="T6" fmla="*/ 120 w 122"/>
                <a:gd name="T7" fmla="*/ 50 h 115"/>
                <a:gd name="T8" fmla="*/ 117 w 122"/>
                <a:gd name="T9" fmla="*/ 65 h 115"/>
                <a:gd name="T10" fmla="*/ 77 w 122"/>
                <a:gd name="T11" fmla="*/ 72 h 115"/>
                <a:gd name="T12" fmla="*/ 76 w 122"/>
                <a:gd name="T13" fmla="*/ 69 h 115"/>
                <a:gd name="T14" fmla="*/ 47 w 122"/>
                <a:gd name="T15" fmla="*/ 51 h 115"/>
                <a:gd name="T16" fmla="*/ 22 w 122"/>
                <a:gd name="T17" fmla="*/ 72 h 115"/>
                <a:gd name="T18" fmla="*/ 37 w 122"/>
                <a:gd name="T19" fmla="*/ 91 h 115"/>
                <a:gd name="T20" fmla="*/ 43 w 122"/>
                <a:gd name="T21" fmla="*/ 89 h 115"/>
                <a:gd name="T22" fmla="*/ 45 w 122"/>
                <a:gd name="T23" fmla="*/ 84 h 115"/>
                <a:gd name="T24" fmla="*/ 40 w 122"/>
                <a:gd name="T25" fmla="*/ 84 h 115"/>
                <a:gd name="T26" fmla="*/ 37 w 122"/>
                <a:gd name="T27" fmla="*/ 85 h 115"/>
                <a:gd name="T28" fmla="*/ 29 w 122"/>
                <a:gd name="T29" fmla="*/ 79 h 115"/>
                <a:gd name="T30" fmla="*/ 37 w 122"/>
                <a:gd name="T31" fmla="*/ 61 h 115"/>
                <a:gd name="T32" fmla="*/ 61 w 122"/>
                <a:gd name="T33" fmla="*/ 60 h 115"/>
                <a:gd name="T34" fmla="*/ 70 w 122"/>
                <a:gd name="T35" fmla="*/ 74 h 115"/>
                <a:gd name="T36" fmla="*/ 54 w 122"/>
                <a:gd name="T37" fmla="*/ 107 h 115"/>
                <a:gd name="T38" fmla="*/ 18 w 122"/>
                <a:gd name="T39" fmla="*/ 109 h 115"/>
                <a:gd name="T40" fmla="*/ 4 w 122"/>
                <a:gd name="T41" fmla="*/ 76 h 115"/>
                <a:gd name="T42" fmla="*/ 2 w 122"/>
                <a:gd name="T43" fmla="*/ 54 h 115"/>
                <a:gd name="T44" fmla="*/ 2 w 122"/>
                <a:gd name="T45" fmla="*/ 38 h 115"/>
                <a:gd name="T46" fmla="*/ 64 w 122"/>
                <a:gd name="T47" fmla="*/ 21 h 115"/>
                <a:gd name="T48" fmla="*/ 67 w 122"/>
                <a:gd name="T49" fmla="*/ 2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2" h="115">
                  <a:moveTo>
                    <a:pt x="67" y="24"/>
                  </a:moveTo>
                  <a:cubicBezTo>
                    <a:pt x="68" y="24"/>
                    <a:pt x="68" y="24"/>
                    <a:pt x="69" y="23"/>
                  </a:cubicBezTo>
                  <a:cubicBezTo>
                    <a:pt x="80" y="12"/>
                    <a:pt x="89" y="11"/>
                    <a:pt x="103" y="18"/>
                  </a:cubicBezTo>
                  <a:cubicBezTo>
                    <a:pt x="115" y="24"/>
                    <a:pt x="122" y="36"/>
                    <a:pt x="120" y="50"/>
                  </a:cubicBezTo>
                  <a:cubicBezTo>
                    <a:pt x="120" y="55"/>
                    <a:pt x="118" y="60"/>
                    <a:pt x="117" y="65"/>
                  </a:cubicBezTo>
                  <a:cubicBezTo>
                    <a:pt x="95" y="61"/>
                    <a:pt x="94" y="61"/>
                    <a:pt x="77" y="72"/>
                  </a:cubicBezTo>
                  <a:cubicBezTo>
                    <a:pt x="76" y="71"/>
                    <a:pt x="76" y="70"/>
                    <a:pt x="76" y="69"/>
                  </a:cubicBezTo>
                  <a:cubicBezTo>
                    <a:pt x="72" y="56"/>
                    <a:pt x="62" y="50"/>
                    <a:pt x="47" y="51"/>
                  </a:cubicBezTo>
                  <a:cubicBezTo>
                    <a:pt x="35" y="52"/>
                    <a:pt x="24" y="61"/>
                    <a:pt x="22" y="72"/>
                  </a:cubicBezTo>
                  <a:cubicBezTo>
                    <a:pt x="20" y="83"/>
                    <a:pt x="27" y="92"/>
                    <a:pt x="37" y="91"/>
                  </a:cubicBezTo>
                  <a:cubicBezTo>
                    <a:pt x="39" y="91"/>
                    <a:pt x="42" y="90"/>
                    <a:pt x="43" y="89"/>
                  </a:cubicBezTo>
                  <a:cubicBezTo>
                    <a:pt x="44" y="88"/>
                    <a:pt x="44" y="86"/>
                    <a:pt x="45" y="84"/>
                  </a:cubicBezTo>
                  <a:cubicBezTo>
                    <a:pt x="43" y="84"/>
                    <a:pt x="42" y="84"/>
                    <a:pt x="40" y="84"/>
                  </a:cubicBezTo>
                  <a:cubicBezTo>
                    <a:pt x="39" y="84"/>
                    <a:pt x="38" y="85"/>
                    <a:pt x="37" y="85"/>
                  </a:cubicBezTo>
                  <a:cubicBezTo>
                    <a:pt x="32" y="86"/>
                    <a:pt x="30" y="83"/>
                    <a:pt x="29" y="79"/>
                  </a:cubicBezTo>
                  <a:cubicBezTo>
                    <a:pt x="27" y="73"/>
                    <a:pt x="31" y="65"/>
                    <a:pt x="37" y="61"/>
                  </a:cubicBezTo>
                  <a:cubicBezTo>
                    <a:pt x="45" y="56"/>
                    <a:pt x="53" y="56"/>
                    <a:pt x="61" y="60"/>
                  </a:cubicBezTo>
                  <a:cubicBezTo>
                    <a:pt x="67" y="62"/>
                    <a:pt x="70" y="68"/>
                    <a:pt x="70" y="74"/>
                  </a:cubicBezTo>
                  <a:cubicBezTo>
                    <a:pt x="71" y="88"/>
                    <a:pt x="66" y="100"/>
                    <a:pt x="54" y="107"/>
                  </a:cubicBezTo>
                  <a:cubicBezTo>
                    <a:pt x="42" y="115"/>
                    <a:pt x="30" y="115"/>
                    <a:pt x="18" y="109"/>
                  </a:cubicBezTo>
                  <a:cubicBezTo>
                    <a:pt x="6" y="103"/>
                    <a:pt x="0" y="90"/>
                    <a:pt x="4" y="76"/>
                  </a:cubicBezTo>
                  <a:cubicBezTo>
                    <a:pt x="6" y="68"/>
                    <a:pt x="7" y="61"/>
                    <a:pt x="2" y="54"/>
                  </a:cubicBezTo>
                  <a:cubicBezTo>
                    <a:pt x="0" y="50"/>
                    <a:pt x="1" y="43"/>
                    <a:pt x="2" y="38"/>
                  </a:cubicBezTo>
                  <a:cubicBezTo>
                    <a:pt x="9" y="9"/>
                    <a:pt x="42" y="0"/>
                    <a:pt x="64" y="21"/>
                  </a:cubicBezTo>
                  <a:cubicBezTo>
                    <a:pt x="65" y="22"/>
                    <a:pt x="66" y="23"/>
                    <a:pt x="6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18" name="Freeform 38"/>
            <p:cNvSpPr/>
            <p:nvPr/>
          </p:nvSpPr>
          <p:spPr bwMode="auto">
            <a:xfrm>
              <a:off x="-714375" y="3838575"/>
              <a:ext cx="433388" cy="482600"/>
            </a:xfrm>
            <a:custGeom>
              <a:avLst/>
              <a:gdLst>
                <a:gd name="T0" fmla="*/ 95 w 115"/>
                <a:gd name="T1" fmla="*/ 71 h 128"/>
                <a:gd name="T2" fmla="*/ 99 w 115"/>
                <a:gd name="T3" fmla="*/ 112 h 128"/>
                <a:gd name="T4" fmla="*/ 57 w 115"/>
                <a:gd name="T5" fmla="*/ 121 h 128"/>
                <a:gd name="T6" fmla="*/ 55 w 115"/>
                <a:gd name="T7" fmla="*/ 117 h 128"/>
                <a:gd name="T8" fmla="*/ 48 w 115"/>
                <a:gd name="T9" fmla="*/ 80 h 128"/>
                <a:gd name="T10" fmla="*/ 51 w 115"/>
                <a:gd name="T11" fmla="*/ 79 h 128"/>
                <a:gd name="T12" fmla="*/ 69 w 115"/>
                <a:gd name="T13" fmla="*/ 50 h 128"/>
                <a:gd name="T14" fmla="*/ 46 w 115"/>
                <a:gd name="T15" fmla="*/ 26 h 128"/>
                <a:gd name="T16" fmla="*/ 29 w 115"/>
                <a:gd name="T17" fmla="*/ 44 h 128"/>
                <a:gd name="T18" fmla="*/ 31 w 115"/>
                <a:gd name="T19" fmla="*/ 47 h 128"/>
                <a:gd name="T20" fmla="*/ 35 w 115"/>
                <a:gd name="T21" fmla="*/ 48 h 128"/>
                <a:gd name="T22" fmla="*/ 36 w 115"/>
                <a:gd name="T23" fmla="*/ 44 h 128"/>
                <a:gd name="T24" fmla="*/ 45 w 115"/>
                <a:gd name="T25" fmla="*/ 32 h 128"/>
                <a:gd name="T26" fmla="*/ 60 w 115"/>
                <a:gd name="T27" fmla="*/ 42 h 128"/>
                <a:gd name="T28" fmla="*/ 61 w 115"/>
                <a:gd name="T29" fmla="*/ 63 h 128"/>
                <a:gd name="T30" fmla="*/ 43 w 115"/>
                <a:gd name="T31" fmla="*/ 74 h 128"/>
                <a:gd name="T32" fmla="*/ 9 w 115"/>
                <a:gd name="T33" fmla="*/ 25 h 128"/>
                <a:gd name="T34" fmla="*/ 42 w 115"/>
                <a:gd name="T35" fmla="*/ 7 h 128"/>
                <a:gd name="T36" fmla="*/ 67 w 115"/>
                <a:gd name="T37" fmla="*/ 6 h 128"/>
                <a:gd name="T38" fmla="*/ 104 w 115"/>
                <a:gd name="T39" fmla="*/ 21 h 128"/>
                <a:gd name="T40" fmla="*/ 99 w 115"/>
                <a:gd name="T41" fmla="*/ 68 h 128"/>
                <a:gd name="T42" fmla="*/ 95 w 115"/>
                <a:gd name="T43" fmla="*/ 7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28">
                  <a:moveTo>
                    <a:pt x="95" y="71"/>
                  </a:moveTo>
                  <a:cubicBezTo>
                    <a:pt x="109" y="85"/>
                    <a:pt x="109" y="98"/>
                    <a:pt x="99" y="112"/>
                  </a:cubicBezTo>
                  <a:cubicBezTo>
                    <a:pt x="89" y="124"/>
                    <a:pt x="71" y="128"/>
                    <a:pt x="57" y="121"/>
                  </a:cubicBezTo>
                  <a:cubicBezTo>
                    <a:pt x="56" y="120"/>
                    <a:pt x="55" y="118"/>
                    <a:pt x="55" y="117"/>
                  </a:cubicBezTo>
                  <a:cubicBezTo>
                    <a:pt x="59" y="99"/>
                    <a:pt x="58" y="97"/>
                    <a:pt x="48" y="80"/>
                  </a:cubicBezTo>
                  <a:cubicBezTo>
                    <a:pt x="49" y="80"/>
                    <a:pt x="50" y="80"/>
                    <a:pt x="51" y="79"/>
                  </a:cubicBezTo>
                  <a:cubicBezTo>
                    <a:pt x="64" y="75"/>
                    <a:pt x="70" y="65"/>
                    <a:pt x="69" y="50"/>
                  </a:cubicBezTo>
                  <a:cubicBezTo>
                    <a:pt x="68" y="37"/>
                    <a:pt x="59" y="27"/>
                    <a:pt x="46" y="26"/>
                  </a:cubicBezTo>
                  <a:cubicBezTo>
                    <a:pt x="35" y="24"/>
                    <a:pt x="26" y="34"/>
                    <a:pt x="29" y="44"/>
                  </a:cubicBezTo>
                  <a:cubicBezTo>
                    <a:pt x="30" y="45"/>
                    <a:pt x="30" y="47"/>
                    <a:pt x="31" y="47"/>
                  </a:cubicBezTo>
                  <a:cubicBezTo>
                    <a:pt x="32" y="48"/>
                    <a:pt x="34" y="49"/>
                    <a:pt x="35" y="48"/>
                  </a:cubicBezTo>
                  <a:cubicBezTo>
                    <a:pt x="36" y="48"/>
                    <a:pt x="37" y="45"/>
                    <a:pt x="36" y="44"/>
                  </a:cubicBezTo>
                  <a:cubicBezTo>
                    <a:pt x="33" y="36"/>
                    <a:pt x="37" y="31"/>
                    <a:pt x="45" y="32"/>
                  </a:cubicBezTo>
                  <a:cubicBezTo>
                    <a:pt x="52" y="33"/>
                    <a:pt x="57" y="37"/>
                    <a:pt x="60" y="42"/>
                  </a:cubicBezTo>
                  <a:cubicBezTo>
                    <a:pt x="63" y="49"/>
                    <a:pt x="64" y="56"/>
                    <a:pt x="61" y="63"/>
                  </a:cubicBezTo>
                  <a:cubicBezTo>
                    <a:pt x="58" y="70"/>
                    <a:pt x="52" y="74"/>
                    <a:pt x="43" y="74"/>
                  </a:cubicBezTo>
                  <a:cubicBezTo>
                    <a:pt x="17" y="74"/>
                    <a:pt x="0" y="48"/>
                    <a:pt x="9" y="25"/>
                  </a:cubicBezTo>
                  <a:cubicBezTo>
                    <a:pt x="15" y="11"/>
                    <a:pt x="27" y="4"/>
                    <a:pt x="42" y="7"/>
                  </a:cubicBezTo>
                  <a:cubicBezTo>
                    <a:pt x="51" y="9"/>
                    <a:pt x="58" y="10"/>
                    <a:pt x="67" y="6"/>
                  </a:cubicBezTo>
                  <a:cubicBezTo>
                    <a:pt x="79" y="0"/>
                    <a:pt x="95" y="8"/>
                    <a:pt x="104" y="21"/>
                  </a:cubicBezTo>
                  <a:cubicBezTo>
                    <a:pt x="115" y="36"/>
                    <a:pt x="113" y="53"/>
                    <a:pt x="99" y="68"/>
                  </a:cubicBezTo>
                  <a:cubicBezTo>
                    <a:pt x="98" y="69"/>
                    <a:pt x="97" y="70"/>
                    <a:pt x="9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19" name="Freeform 39"/>
            <p:cNvSpPr/>
            <p:nvPr/>
          </p:nvSpPr>
          <p:spPr bwMode="auto">
            <a:xfrm>
              <a:off x="-1184275" y="3846513"/>
              <a:ext cx="409575" cy="466725"/>
            </a:xfrm>
            <a:custGeom>
              <a:avLst/>
              <a:gdLst>
                <a:gd name="T0" fmla="*/ 65 w 109"/>
                <a:gd name="T1" fmla="*/ 47 h 124"/>
                <a:gd name="T2" fmla="*/ 50 w 109"/>
                <a:gd name="T3" fmla="*/ 92 h 124"/>
                <a:gd name="T4" fmla="*/ 73 w 109"/>
                <a:gd name="T5" fmla="*/ 101 h 124"/>
                <a:gd name="T6" fmla="*/ 83 w 109"/>
                <a:gd name="T7" fmla="*/ 82 h 124"/>
                <a:gd name="T8" fmla="*/ 78 w 109"/>
                <a:gd name="T9" fmla="*/ 79 h 124"/>
                <a:gd name="T10" fmla="*/ 78 w 109"/>
                <a:gd name="T11" fmla="*/ 85 h 124"/>
                <a:gd name="T12" fmla="*/ 71 w 109"/>
                <a:gd name="T13" fmla="*/ 95 h 124"/>
                <a:gd name="T14" fmla="*/ 53 w 109"/>
                <a:gd name="T15" fmla="*/ 85 h 124"/>
                <a:gd name="T16" fmla="*/ 52 w 109"/>
                <a:gd name="T17" fmla="*/ 64 h 124"/>
                <a:gd name="T18" fmla="*/ 68 w 109"/>
                <a:gd name="T19" fmla="*/ 54 h 124"/>
                <a:gd name="T20" fmla="*/ 102 w 109"/>
                <a:gd name="T21" fmla="*/ 71 h 124"/>
                <a:gd name="T22" fmla="*/ 101 w 109"/>
                <a:gd name="T23" fmla="*/ 109 h 124"/>
                <a:gd name="T24" fmla="*/ 67 w 109"/>
                <a:gd name="T25" fmla="*/ 120 h 124"/>
                <a:gd name="T26" fmla="*/ 64 w 109"/>
                <a:gd name="T27" fmla="*/ 119 h 124"/>
                <a:gd name="T28" fmla="*/ 51 w 109"/>
                <a:gd name="T29" fmla="*/ 120 h 124"/>
                <a:gd name="T30" fmla="*/ 29 w 109"/>
                <a:gd name="T31" fmla="*/ 121 h 124"/>
                <a:gd name="T32" fmla="*/ 4 w 109"/>
                <a:gd name="T33" fmla="*/ 95 h 124"/>
                <a:gd name="T34" fmla="*/ 13 w 109"/>
                <a:gd name="T35" fmla="*/ 61 h 124"/>
                <a:gd name="T36" fmla="*/ 17 w 109"/>
                <a:gd name="T37" fmla="*/ 57 h 124"/>
                <a:gd name="T38" fmla="*/ 17 w 109"/>
                <a:gd name="T39" fmla="*/ 56 h 124"/>
                <a:gd name="T40" fmla="*/ 12 w 109"/>
                <a:gd name="T41" fmla="*/ 19 h 124"/>
                <a:gd name="T42" fmla="*/ 57 w 109"/>
                <a:gd name="T43" fmla="*/ 7 h 124"/>
                <a:gd name="T44" fmla="*/ 58 w 109"/>
                <a:gd name="T45" fmla="*/ 10 h 124"/>
                <a:gd name="T46" fmla="*/ 65 w 109"/>
                <a:gd name="T47" fmla="*/ 4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9" h="124">
                  <a:moveTo>
                    <a:pt x="65" y="47"/>
                  </a:moveTo>
                  <a:cubicBezTo>
                    <a:pt x="45" y="54"/>
                    <a:pt x="38" y="75"/>
                    <a:pt x="50" y="92"/>
                  </a:cubicBezTo>
                  <a:cubicBezTo>
                    <a:pt x="56" y="99"/>
                    <a:pt x="64" y="103"/>
                    <a:pt x="73" y="101"/>
                  </a:cubicBezTo>
                  <a:cubicBezTo>
                    <a:pt x="83" y="100"/>
                    <a:pt x="88" y="90"/>
                    <a:pt x="83" y="82"/>
                  </a:cubicBezTo>
                  <a:cubicBezTo>
                    <a:pt x="82" y="80"/>
                    <a:pt x="80" y="79"/>
                    <a:pt x="78" y="79"/>
                  </a:cubicBezTo>
                  <a:cubicBezTo>
                    <a:pt x="75" y="80"/>
                    <a:pt x="77" y="82"/>
                    <a:pt x="78" y="85"/>
                  </a:cubicBezTo>
                  <a:cubicBezTo>
                    <a:pt x="80" y="90"/>
                    <a:pt x="77" y="94"/>
                    <a:pt x="71" y="95"/>
                  </a:cubicBezTo>
                  <a:cubicBezTo>
                    <a:pt x="64" y="96"/>
                    <a:pt x="57" y="92"/>
                    <a:pt x="53" y="85"/>
                  </a:cubicBezTo>
                  <a:cubicBezTo>
                    <a:pt x="50" y="78"/>
                    <a:pt x="50" y="71"/>
                    <a:pt x="52" y="64"/>
                  </a:cubicBezTo>
                  <a:cubicBezTo>
                    <a:pt x="55" y="57"/>
                    <a:pt x="61" y="54"/>
                    <a:pt x="68" y="54"/>
                  </a:cubicBezTo>
                  <a:cubicBezTo>
                    <a:pt x="83" y="53"/>
                    <a:pt x="94" y="59"/>
                    <a:pt x="102" y="71"/>
                  </a:cubicBezTo>
                  <a:cubicBezTo>
                    <a:pt x="109" y="84"/>
                    <a:pt x="108" y="97"/>
                    <a:pt x="101" y="109"/>
                  </a:cubicBezTo>
                  <a:cubicBezTo>
                    <a:pt x="94" y="119"/>
                    <a:pt x="81" y="123"/>
                    <a:pt x="67" y="120"/>
                  </a:cubicBezTo>
                  <a:cubicBezTo>
                    <a:pt x="66" y="120"/>
                    <a:pt x="65" y="119"/>
                    <a:pt x="64" y="119"/>
                  </a:cubicBezTo>
                  <a:cubicBezTo>
                    <a:pt x="59" y="117"/>
                    <a:pt x="55" y="117"/>
                    <a:pt x="51" y="120"/>
                  </a:cubicBezTo>
                  <a:cubicBezTo>
                    <a:pt x="44" y="124"/>
                    <a:pt x="37" y="124"/>
                    <a:pt x="29" y="121"/>
                  </a:cubicBezTo>
                  <a:cubicBezTo>
                    <a:pt x="17" y="117"/>
                    <a:pt x="8" y="108"/>
                    <a:pt x="4" y="95"/>
                  </a:cubicBezTo>
                  <a:cubicBezTo>
                    <a:pt x="0" y="82"/>
                    <a:pt x="5" y="71"/>
                    <a:pt x="13" y="61"/>
                  </a:cubicBezTo>
                  <a:cubicBezTo>
                    <a:pt x="14" y="59"/>
                    <a:pt x="16" y="58"/>
                    <a:pt x="17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5" y="43"/>
                    <a:pt x="4" y="34"/>
                    <a:pt x="12" y="19"/>
                  </a:cubicBezTo>
                  <a:cubicBezTo>
                    <a:pt x="22" y="1"/>
                    <a:pt x="43" y="0"/>
                    <a:pt x="57" y="7"/>
                  </a:cubicBezTo>
                  <a:cubicBezTo>
                    <a:pt x="57" y="7"/>
                    <a:pt x="58" y="9"/>
                    <a:pt x="58" y="10"/>
                  </a:cubicBezTo>
                  <a:cubicBezTo>
                    <a:pt x="54" y="24"/>
                    <a:pt x="57" y="36"/>
                    <a:pt x="6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20" name="Freeform 40"/>
            <p:cNvSpPr/>
            <p:nvPr/>
          </p:nvSpPr>
          <p:spPr bwMode="auto">
            <a:xfrm>
              <a:off x="-966788" y="4102100"/>
              <a:ext cx="463550" cy="447675"/>
            </a:xfrm>
            <a:custGeom>
              <a:avLst/>
              <a:gdLst>
                <a:gd name="T0" fmla="*/ 45 w 123"/>
                <a:gd name="T1" fmla="*/ 49 h 119"/>
                <a:gd name="T2" fmla="*/ 87 w 123"/>
                <a:gd name="T3" fmla="*/ 66 h 119"/>
                <a:gd name="T4" fmla="*/ 100 w 123"/>
                <a:gd name="T5" fmla="*/ 42 h 119"/>
                <a:gd name="T6" fmla="*/ 84 w 123"/>
                <a:gd name="T7" fmla="*/ 29 h 119"/>
                <a:gd name="T8" fmla="*/ 78 w 123"/>
                <a:gd name="T9" fmla="*/ 32 h 119"/>
                <a:gd name="T10" fmla="*/ 77 w 123"/>
                <a:gd name="T11" fmla="*/ 36 h 119"/>
                <a:gd name="T12" fmla="*/ 81 w 123"/>
                <a:gd name="T13" fmla="*/ 37 h 119"/>
                <a:gd name="T14" fmla="*/ 91 w 123"/>
                <a:gd name="T15" fmla="*/ 37 h 119"/>
                <a:gd name="T16" fmla="*/ 93 w 123"/>
                <a:gd name="T17" fmla="*/ 49 h 119"/>
                <a:gd name="T18" fmla="*/ 67 w 123"/>
                <a:gd name="T19" fmla="*/ 63 h 119"/>
                <a:gd name="T20" fmla="*/ 52 w 123"/>
                <a:gd name="T21" fmla="*/ 42 h 119"/>
                <a:gd name="T22" fmla="*/ 103 w 123"/>
                <a:gd name="T23" fmla="*/ 11 h 119"/>
                <a:gd name="T24" fmla="*/ 119 w 123"/>
                <a:gd name="T25" fmla="*/ 45 h 119"/>
                <a:gd name="T26" fmla="*/ 118 w 123"/>
                <a:gd name="T27" fmla="*/ 46 h 119"/>
                <a:gd name="T28" fmla="*/ 120 w 123"/>
                <a:gd name="T29" fmla="*/ 65 h 119"/>
                <a:gd name="T30" fmla="*/ 120 w 123"/>
                <a:gd name="T31" fmla="*/ 84 h 119"/>
                <a:gd name="T32" fmla="*/ 59 w 123"/>
                <a:gd name="T33" fmla="*/ 101 h 119"/>
                <a:gd name="T34" fmla="*/ 55 w 123"/>
                <a:gd name="T35" fmla="*/ 97 h 119"/>
                <a:gd name="T36" fmla="*/ 54 w 123"/>
                <a:gd name="T37" fmla="*/ 97 h 119"/>
                <a:gd name="T38" fmla="*/ 6 w 123"/>
                <a:gd name="T39" fmla="*/ 91 h 119"/>
                <a:gd name="T40" fmla="*/ 5 w 123"/>
                <a:gd name="T41" fmla="*/ 58 h 119"/>
                <a:gd name="T42" fmla="*/ 9 w 123"/>
                <a:gd name="T43" fmla="*/ 56 h 119"/>
                <a:gd name="T44" fmla="*/ 45 w 123"/>
                <a:gd name="T45" fmla="*/ 49 h 119"/>
                <a:gd name="T46" fmla="*/ 45 w 123"/>
                <a:gd name="T47" fmla="*/ 4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3" h="119">
                  <a:moveTo>
                    <a:pt x="45" y="49"/>
                  </a:moveTo>
                  <a:cubicBezTo>
                    <a:pt x="53" y="68"/>
                    <a:pt x="69" y="75"/>
                    <a:pt x="87" y="66"/>
                  </a:cubicBezTo>
                  <a:cubicBezTo>
                    <a:pt x="95" y="61"/>
                    <a:pt x="101" y="52"/>
                    <a:pt x="100" y="42"/>
                  </a:cubicBezTo>
                  <a:cubicBezTo>
                    <a:pt x="99" y="34"/>
                    <a:pt x="92" y="28"/>
                    <a:pt x="84" y="29"/>
                  </a:cubicBezTo>
                  <a:cubicBezTo>
                    <a:pt x="82" y="30"/>
                    <a:pt x="80" y="31"/>
                    <a:pt x="78" y="32"/>
                  </a:cubicBezTo>
                  <a:cubicBezTo>
                    <a:pt x="77" y="33"/>
                    <a:pt x="77" y="35"/>
                    <a:pt x="77" y="36"/>
                  </a:cubicBezTo>
                  <a:cubicBezTo>
                    <a:pt x="78" y="36"/>
                    <a:pt x="80" y="37"/>
                    <a:pt x="81" y="37"/>
                  </a:cubicBezTo>
                  <a:cubicBezTo>
                    <a:pt x="85" y="35"/>
                    <a:pt x="88" y="34"/>
                    <a:pt x="91" y="37"/>
                  </a:cubicBezTo>
                  <a:cubicBezTo>
                    <a:pt x="94" y="41"/>
                    <a:pt x="95" y="45"/>
                    <a:pt x="93" y="49"/>
                  </a:cubicBezTo>
                  <a:cubicBezTo>
                    <a:pt x="90" y="59"/>
                    <a:pt x="79" y="65"/>
                    <a:pt x="67" y="63"/>
                  </a:cubicBezTo>
                  <a:cubicBezTo>
                    <a:pt x="57" y="61"/>
                    <a:pt x="52" y="54"/>
                    <a:pt x="52" y="42"/>
                  </a:cubicBezTo>
                  <a:cubicBezTo>
                    <a:pt x="53" y="16"/>
                    <a:pt x="79" y="0"/>
                    <a:pt x="103" y="11"/>
                  </a:cubicBezTo>
                  <a:cubicBezTo>
                    <a:pt x="116" y="16"/>
                    <a:pt x="122" y="30"/>
                    <a:pt x="119" y="45"/>
                  </a:cubicBezTo>
                  <a:cubicBezTo>
                    <a:pt x="119" y="45"/>
                    <a:pt x="119" y="46"/>
                    <a:pt x="118" y="46"/>
                  </a:cubicBezTo>
                  <a:cubicBezTo>
                    <a:pt x="115" y="53"/>
                    <a:pt x="116" y="59"/>
                    <a:pt x="120" y="65"/>
                  </a:cubicBezTo>
                  <a:cubicBezTo>
                    <a:pt x="123" y="71"/>
                    <a:pt x="122" y="78"/>
                    <a:pt x="120" y="84"/>
                  </a:cubicBezTo>
                  <a:cubicBezTo>
                    <a:pt x="110" y="111"/>
                    <a:pt x="81" y="119"/>
                    <a:pt x="59" y="101"/>
                  </a:cubicBezTo>
                  <a:cubicBezTo>
                    <a:pt x="58" y="99"/>
                    <a:pt x="56" y="98"/>
                    <a:pt x="55" y="97"/>
                  </a:cubicBezTo>
                  <a:cubicBezTo>
                    <a:pt x="55" y="97"/>
                    <a:pt x="54" y="97"/>
                    <a:pt x="54" y="97"/>
                  </a:cubicBezTo>
                  <a:cubicBezTo>
                    <a:pt x="39" y="111"/>
                    <a:pt x="17" y="109"/>
                    <a:pt x="6" y="91"/>
                  </a:cubicBezTo>
                  <a:cubicBezTo>
                    <a:pt x="0" y="80"/>
                    <a:pt x="0" y="69"/>
                    <a:pt x="5" y="58"/>
                  </a:cubicBezTo>
                  <a:cubicBezTo>
                    <a:pt x="6" y="57"/>
                    <a:pt x="8" y="56"/>
                    <a:pt x="9" y="56"/>
                  </a:cubicBezTo>
                  <a:cubicBezTo>
                    <a:pt x="22" y="60"/>
                    <a:pt x="34" y="57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华文新魏"/>
                <a:sym typeface="Arial"/>
              </a:endParaRPr>
            </a:p>
          </p:txBody>
        </p:sp>
      </p:grpSp>
      <p:sp>
        <p:nvSpPr>
          <p:cNvPr id="21" name="矩形 2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4373913" y="1171075"/>
            <a:ext cx="1433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400" b="1" dirty="0">
                <a:latin typeface="Arial"/>
                <a:ea typeface="华文新魏"/>
                <a:sym typeface="Arial"/>
              </a:rPr>
              <a:t>小重山</a:t>
            </a:r>
            <a:endParaRPr lang="en-US" altLang="zh-CN" sz="2400" b="1" dirty="0">
              <a:latin typeface="Arial"/>
              <a:ea typeface="华文新魏"/>
              <a:sym typeface="Arial"/>
            </a:endParaRPr>
          </a:p>
        </p:txBody>
      </p:sp>
      <p:sp>
        <p:nvSpPr>
          <p:cNvPr id="22" name="矩形 2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4094973" y="1694276"/>
            <a:ext cx="3226263" cy="79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……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23" name="矩形 2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7571878" y="2720973"/>
            <a:ext cx="3080084" cy="145983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grpSp>
        <p:nvGrpSpPr>
          <p:cNvPr id="24" name="组合 2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GrpSpPr/>
          <p:nvPr/>
        </p:nvGrpSpPr>
        <p:grpSpPr>
          <a:xfrm>
            <a:off x="4094973" y="2844064"/>
            <a:ext cx="238731" cy="229834"/>
            <a:chOff x="-1227138" y="3589338"/>
            <a:chExt cx="1022350" cy="984250"/>
          </a:xfrm>
          <a:solidFill>
            <a:srgbClr val="222A35"/>
          </a:solidFill>
        </p:grpSpPr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-1227138" y="3589338"/>
              <a:ext cx="1022350" cy="984250"/>
            </a:xfrm>
            <a:custGeom>
              <a:avLst/>
              <a:gdLst>
                <a:gd name="T0" fmla="*/ 204 w 271"/>
                <a:gd name="T1" fmla="*/ 204 h 261"/>
                <a:gd name="T2" fmla="*/ 197 w 271"/>
                <a:gd name="T3" fmla="*/ 229 h 261"/>
                <a:gd name="T4" fmla="*/ 159 w 271"/>
                <a:gd name="T5" fmla="*/ 257 h 261"/>
                <a:gd name="T6" fmla="*/ 128 w 271"/>
                <a:gd name="T7" fmla="*/ 250 h 261"/>
                <a:gd name="T8" fmla="*/ 121 w 271"/>
                <a:gd name="T9" fmla="*/ 250 h 261"/>
                <a:gd name="T10" fmla="*/ 58 w 271"/>
                <a:gd name="T11" fmla="*/ 211 h 261"/>
                <a:gd name="T12" fmla="*/ 57 w 271"/>
                <a:gd name="T13" fmla="*/ 205 h 261"/>
                <a:gd name="T14" fmla="*/ 47 w 271"/>
                <a:gd name="T15" fmla="*/ 204 h 261"/>
                <a:gd name="T16" fmla="*/ 4 w 271"/>
                <a:gd name="T17" fmla="*/ 147 h 261"/>
                <a:gd name="T18" fmla="*/ 11 w 271"/>
                <a:gd name="T19" fmla="*/ 128 h 261"/>
                <a:gd name="T20" fmla="*/ 12 w 271"/>
                <a:gd name="T21" fmla="*/ 123 h 261"/>
                <a:gd name="T22" fmla="*/ 53 w 271"/>
                <a:gd name="T23" fmla="*/ 58 h 261"/>
                <a:gd name="T24" fmla="*/ 56 w 271"/>
                <a:gd name="T25" fmla="*/ 58 h 261"/>
                <a:gd name="T26" fmla="*/ 57 w 271"/>
                <a:gd name="T27" fmla="*/ 53 h 261"/>
                <a:gd name="T28" fmla="*/ 111 w 271"/>
                <a:gd name="T29" fmla="*/ 4 h 261"/>
                <a:gd name="T30" fmla="*/ 133 w 271"/>
                <a:gd name="T31" fmla="*/ 11 h 261"/>
                <a:gd name="T32" fmla="*/ 139 w 271"/>
                <a:gd name="T33" fmla="*/ 12 h 261"/>
                <a:gd name="T34" fmla="*/ 202 w 271"/>
                <a:gd name="T35" fmla="*/ 51 h 261"/>
                <a:gd name="T36" fmla="*/ 209 w 271"/>
                <a:gd name="T37" fmla="*/ 57 h 261"/>
                <a:gd name="T38" fmla="*/ 250 w 271"/>
                <a:gd name="T39" fmla="*/ 133 h 261"/>
                <a:gd name="T40" fmla="*/ 249 w 271"/>
                <a:gd name="T41" fmla="*/ 141 h 261"/>
                <a:gd name="T42" fmla="*/ 213 w 271"/>
                <a:gd name="T43" fmla="*/ 203 h 261"/>
                <a:gd name="T44" fmla="*/ 204 w 271"/>
                <a:gd name="T45" fmla="*/ 204 h 261"/>
                <a:gd name="T46" fmla="*/ 61 w 271"/>
                <a:gd name="T47" fmla="*/ 200 h 261"/>
                <a:gd name="T48" fmla="*/ 61 w 271"/>
                <a:gd name="T49" fmla="*/ 212 h 261"/>
                <a:gd name="T50" fmla="*/ 121 w 271"/>
                <a:gd name="T51" fmla="*/ 246 h 261"/>
                <a:gd name="T52" fmla="*/ 127 w 271"/>
                <a:gd name="T53" fmla="*/ 247 h 261"/>
                <a:gd name="T54" fmla="*/ 150 w 271"/>
                <a:gd name="T55" fmla="*/ 255 h 261"/>
                <a:gd name="T56" fmla="*/ 200 w 271"/>
                <a:gd name="T57" fmla="*/ 204 h 261"/>
                <a:gd name="T58" fmla="*/ 200 w 271"/>
                <a:gd name="T59" fmla="*/ 200 h 261"/>
                <a:gd name="T60" fmla="*/ 217 w 271"/>
                <a:gd name="T61" fmla="*/ 198 h 261"/>
                <a:gd name="T62" fmla="*/ 245 w 271"/>
                <a:gd name="T63" fmla="*/ 139 h 261"/>
                <a:gd name="T64" fmla="*/ 246 w 271"/>
                <a:gd name="T65" fmla="*/ 134 h 261"/>
                <a:gd name="T66" fmla="*/ 253 w 271"/>
                <a:gd name="T67" fmla="*/ 116 h 261"/>
                <a:gd name="T68" fmla="*/ 235 w 271"/>
                <a:gd name="T69" fmla="*/ 71 h 261"/>
                <a:gd name="T70" fmla="*/ 199 w 271"/>
                <a:gd name="T71" fmla="*/ 61 h 261"/>
                <a:gd name="T72" fmla="*/ 199 w 271"/>
                <a:gd name="T73" fmla="*/ 56 h 261"/>
                <a:gd name="T74" fmla="*/ 189 w 271"/>
                <a:gd name="T75" fmla="*/ 26 h 261"/>
                <a:gd name="T76" fmla="*/ 138 w 271"/>
                <a:gd name="T77" fmla="*/ 15 h 261"/>
                <a:gd name="T78" fmla="*/ 133 w 271"/>
                <a:gd name="T79" fmla="*/ 15 h 261"/>
                <a:gd name="T80" fmla="*/ 97 w 271"/>
                <a:gd name="T81" fmla="*/ 8 h 261"/>
                <a:gd name="T82" fmla="*/ 64 w 271"/>
                <a:gd name="T83" fmla="*/ 38 h 261"/>
                <a:gd name="T84" fmla="*/ 59 w 271"/>
                <a:gd name="T85" fmla="*/ 61 h 261"/>
                <a:gd name="T86" fmla="*/ 52 w 271"/>
                <a:gd name="T87" fmla="*/ 61 h 261"/>
                <a:gd name="T88" fmla="*/ 21 w 271"/>
                <a:gd name="T89" fmla="*/ 77 h 261"/>
                <a:gd name="T90" fmla="*/ 14 w 271"/>
                <a:gd name="T91" fmla="*/ 121 h 261"/>
                <a:gd name="T92" fmla="*/ 14 w 271"/>
                <a:gd name="T93" fmla="*/ 129 h 261"/>
                <a:gd name="T94" fmla="*/ 20 w 271"/>
                <a:gd name="T95" fmla="*/ 186 h 261"/>
                <a:gd name="T96" fmla="*/ 61 w 271"/>
                <a:gd name="T97" fmla="*/ 20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261">
                  <a:moveTo>
                    <a:pt x="204" y="204"/>
                  </a:moveTo>
                  <a:cubicBezTo>
                    <a:pt x="204" y="213"/>
                    <a:pt x="202" y="222"/>
                    <a:pt x="197" y="229"/>
                  </a:cubicBezTo>
                  <a:cubicBezTo>
                    <a:pt x="188" y="244"/>
                    <a:pt x="176" y="254"/>
                    <a:pt x="159" y="257"/>
                  </a:cubicBezTo>
                  <a:cubicBezTo>
                    <a:pt x="148" y="259"/>
                    <a:pt x="138" y="256"/>
                    <a:pt x="128" y="250"/>
                  </a:cubicBezTo>
                  <a:cubicBezTo>
                    <a:pt x="126" y="249"/>
                    <a:pt x="124" y="248"/>
                    <a:pt x="121" y="250"/>
                  </a:cubicBezTo>
                  <a:cubicBezTo>
                    <a:pt x="94" y="261"/>
                    <a:pt x="60" y="240"/>
                    <a:pt x="58" y="211"/>
                  </a:cubicBezTo>
                  <a:cubicBezTo>
                    <a:pt x="58" y="209"/>
                    <a:pt x="57" y="207"/>
                    <a:pt x="57" y="205"/>
                  </a:cubicBezTo>
                  <a:cubicBezTo>
                    <a:pt x="54" y="204"/>
                    <a:pt x="50" y="204"/>
                    <a:pt x="47" y="204"/>
                  </a:cubicBezTo>
                  <a:cubicBezTo>
                    <a:pt x="22" y="200"/>
                    <a:pt x="1" y="172"/>
                    <a:pt x="4" y="147"/>
                  </a:cubicBezTo>
                  <a:cubicBezTo>
                    <a:pt x="5" y="140"/>
                    <a:pt x="9" y="134"/>
                    <a:pt x="11" y="128"/>
                  </a:cubicBezTo>
                  <a:cubicBezTo>
                    <a:pt x="11" y="126"/>
                    <a:pt x="12" y="124"/>
                    <a:pt x="12" y="123"/>
                  </a:cubicBezTo>
                  <a:cubicBezTo>
                    <a:pt x="0" y="92"/>
                    <a:pt x="20" y="60"/>
                    <a:pt x="53" y="58"/>
                  </a:cubicBezTo>
                  <a:cubicBezTo>
                    <a:pt x="54" y="58"/>
                    <a:pt x="55" y="58"/>
                    <a:pt x="56" y="58"/>
                  </a:cubicBezTo>
                  <a:cubicBezTo>
                    <a:pt x="56" y="56"/>
                    <a:pt x="57" y="55"/>
                    <a:pt x="57" y="53"/>
                  </a:cubicBezTo>
                  <a:cubicBezTo>
                    <a:pt x="58" y="26"/>
                    <a:pt x="84" y="2"/>
                    <a:pt x="111" y="4"/>
                  </a:cubicBezTo>
                  <a:cubicBezTo>
                    <a:pt x="119" y="5"/>
                    <a:pt x="126" y="9"/>
                    <a:pt x="133" y="11"/>
                  </a:cubicBezTo>
                  <a:cubicBezTo>
                    <a:pt x="135" y="12"/>
                    <a:pt x="137" y="12"/>
                    <a:pt x="139" y="12"/>
                  </a:cubicBezTo>
                  <a:cubicBezTo>
                    <a:pt x="167" y="0"/>
                    <a:pt x="200" y="21"/>
                    <a:pt x="202" y="51"/>
                  </a:cubicBezTo>
                  <a:cubicBezTo>
                    <a:pt x="203" y="56"/>
                    <a:pt x="204" y="57"/>
                    <a:pt x="209" y="57"/>
                  </a:cubicBezTo>
                  <a:cubicBezTo>
                    <a:pt x="238" y="59"/>
                    <a:pt x="271" y="96"/>
                    <a:pt x="250" y="133"/>
                  </a:cubicBezTo>
                  <a:cubicBezTo>
                    <a:pt x="248" y="135"/>
                    <a:pt x="248" y="137"/>
                    <a:pt x="249" y="141"/>
                  </a:cubicBezTo>
                  <a:cubicBezTo>
                    <a:pt x="260" y="166"/>
                    <a:pt x="241" y="198"/>
                    <a:pt x="213" y="203"/>
                  </a:cubicBezTo>
                  <a:cubicBezTo>
                    <a:pt x="210" y="203"/>
                    <a:pt x="207" y="203"/>
                    <a:pt x="204" y="204"/>
                  </a:cubicBezTo>
                  <a:close/>
                  <a:moveTo>
                    <a:pt x="61" y="200"/>
                  </a:moveTo>
                  <a:cubicBezTo>
                    <a:pt x="61" y="205"/>
                    <a:pt x="61" y="208"/>
                    <a:pt x="61" y="212"/>
                  </a:cubicBezTo>
                  <a:cubicBezTo>
                    <a:pt x="64" y="244"/>
                    <a:pt x="102" y="259"/>
                    <a:pt x="121" y="246"/>
                  </a:cubicBezTo>
                  <a:cubicBezTo>
                    <a:pt x="123" y="246"/>
                    <a:pt x="126" y="246"/>
                    <a:pt x="127" y="247"/>
                  </a:cubicBezTo>
                  <a:cubicBezTo>
                    <a:pt x="134" y="251"/>
                    <a:pt x="142" y="254"/>
                    <a:pt x="150" y="255"/>
                  </a:cubicBezTo>
                  <a:cubicBezTo>
                    <a:pt x="177" y="256"/>
                    <a:pt x="202" y="231"/>
                    <a:pt x="200" y="204"/>
                  </a:cubicBezTo>
                  <a:cubicBezTo>
                    <a:pt x="200" y="203"/>
                    <a:pt x="200" y="201"/>
                    <a:pt x="200" y="200"/>
                  </a:cubicBezTo>
                  <a:cubicBezTo>
                    <a:pt x="206" y="200"/>
                    <a:pt x="212" y="200"/>
                    <a:pt x="217" y="198"/>
                  </a:cubicBezTo>
                  <a:cubicBezTo>
                    <a:pt x="245" y="192"/>
                    <a:pt x="258" y="157"/>
                    <a:pt x="245" y="139"/>
                  </a:cubicBezTo>
                  <a:cubicBezTo>
                    <a:pt x="245" y="138"/>
                    <a:pt x="245" y="135"/>
                    <a:pt x="246" y="134"/>
                  </a:cubicBezTo>
                  <a:cubicBezTo>
                    <a:pt x="248" y="128"/>
                    <a:pt x="252" y="122"/>
                    <a:pt x="253" y="116"/>
                  </a:cubicBezTo>
                  <a:cubicBezTo>
                    <a:pt x="257" y="97"/>
                    <a:pt x="249" y="82"/>
                    <a:pt x="235" y="71"/>
                  </a:cubicBezTo>
                  <a:cubicBezTo>
                    <a:pt x="224" y="62"/>
                    <a:pt x="213" y="59"/>
                    <a:pt x="199" y="61"/>
                  </a:cubicBezTo>
                  <a:cubicBezTo>
                    <a:pt x="199" y="59"/>
                    <a:pt x="199" y="58"/>
                    <a:pt x="199" y="56"/>
                  </a:cubicBezTo>
                  <a:cubicBezTo>
                    <a:pt x="200" y="45"/>
                    <a:pt x="196" y="34"/>
                    <a:pt x="189" y="26"/>
                  </a:cubicBezTo>
                  <a:cubicBezTo>
                    <a:pt x="178" y="14"/>
                    <a:pt x="155" y="5"/>
                    <a:pt x="138" y="15"/>
                  </a:cubicBezTo>
                  <a:cubicBezTo>
                    <a:pt x="137" y="16"/>
                    <a:pt x="134" y="15"/>
                    <a:pt x="133" y="15"/>
                  </a:cubicBezTo>
                  <a:cubicBezTo>
                    <a:pt x="122" y="8"/>
                    <a:pt x="110" y="4"/>
                    <a:pt x="97" y="8"/>
                  </a:cubicBezTo>
                  <a:cubicBezTo>
                    <a:pt x="81" y="12"/>
                    <a:pt x="70" y="22"/>
                    <a:pt x="64" y="38"/>
                  </a:cubicBezTo>
                  <a:cubicBezTo>
                    <a:pt x="61" y="45"/>
                    <a:pt x="60" y="53"/>
                    <a:pt x="59" y="61"/>
                  </a:cubicBezTo>
                  <a:cubicBezTo>
                    <a:pt x="58" y="61"/>
                    <a:pt x="55" y="61"/>
                    <a:pt x="52" y="61"/>
                  </a:cubicBezTo>
                  <a:cubicBezTo>
                    <a:pt x="40" y="62"/>
                    <a:pt x="29" y="67"/>
                    <a:pt x="21" y="77"/>
                  </a:cubicBezTo>
                  <a:cubicBezTo>
                    <a:pt x="11" y="90"/>
                    <a:pt x="6" y="105"/>
                    <a:pt x="14" y="121"/>
                  </a:cubicBezTo>
                  <a:cubicBezTo>
                    <a:pt x="16" y="124"/>
                    <a:pt x="15" y="126"/>
                    <a:pt x="14" y="129"/>
                  </a:cubicBezTo>
                  <a:cubicBezTo>
                    <a:pt x="1" y="149"/>
                    <a:pt x="4" y="169"/>
                    <a:pt x="20" y="186"/>
                  </a:cubicBezTo>
                  <a:cubicBezTo>
                    <a:pt x="32" y="197"/>
                    <a:pt x="45" y="203"/>
                    <a:pt x="61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26" name="Freeform 37"/>
            <p:cNvSpPr/>
            <p:nvPr/>
          </p:nvSpPr>
          <p:spPr bwMode="auto">
            <a:xfrm>
              <a:off x="-966788" y="3608388"/>
              <a:ext cx="460375" cy="433387"/>
            </a:xfrm>
            <a:custGeom>
              <a:avLst/>
              <a:gdLst>
                <a:gd name="T0" fmla="*/ 67 w 122"/>
                <a:gd name="T1" fmla="*/ 24 h 115"/>
                <a:gd name="T2" fmla="*/ 69 w 122"/>
                <a:gd name="T3" fmla="*/ 23 h 115"/>
                <a:gd name="T4" fmla="*/ 103 w 122"/>
                <a:gd name="T5" fmla="*/ 18 h 115"/>
                <a:gd name="T6" fmla="*/ 120 w 122"/>
                <a:gd name="T7" fmla="*/ 50 h 115"/>
                <a:gd name="T8" fmla="*/ 117 w 122"/>
                <a:gd name="T9" fmla="*/ 65 h 115"/>
                <a:gd name="T10" fmla="*/ 77 w 122"/>
                <a:gd name="T11" fmla="*/ 72 h 115"/>
                <a:gd name="T12" fmla="*/ 76 w 122"/>
                <a:gd name="T13" fmla="*/ 69 h 115"/>
                <a:gd name="T14" fmla="*/ 47 w 122"/>
                <a:gd name="T15" fmla="*/ 51 h 115"/>
                <a:gd name="T16" fmla="*/ 22 w 122"/>
                <a:gd name="T17" fmla="*/ 72 h 115"/>
                <a:gd name="T18" fmla="*/ 37 w 122"/>
                <a:gd name="T19" fmla="*/ 91 h 115"/>
                <a:gd name="T20" fmla="*/ 43 w 122"/>
                <a:gd name="T21" fmla="*/ 89 h 115"/>
                <a:gd name="T22" fmla="*/ 45 w 122"/>
                <a:gd name="T23" fmla="*/ 84 h 115"/>
                <a:gd name="T24" fmla="*/ 40 w 122"/>
                <a:gd name="T25" fmla="*/ 84 h 115"/>
                <a:gd name="T26" fmla="*/ 37 w 122"/>
                <a:gd name="T27" fmla="*/ 85 h 115"/>
                <a:gd name="T28" fmla="*/ 29 w 122"/>
                <a:gd name="T29" fmla="*/ 79 h 115"/>
                <a:gd name="T30" fmla="*/ 37 w 122"/>
                <a:gd name="T31" fmla="*/ 61 h 115"/>
                <a:gd name="T32" fmla="*/ 61 w 122"/>
                <a:gd name="T33" fmla="*/ 60 h 115"/>
                <a:gd name="T34" fmla="*/ 70 w 122"/>
                <a:gd name="T35" fmla="*/ 74 h 115"/>
                <a:gd name="T36" fmla="*/ 54 w 122"/>
                <a:gd name="T37" fmla="*/ 107 h 115"/>
                <a:gd name="T38" fmla="*/ 18 w 122"/>
                <a:gd name="T39" fmla="*/ 109 h 115"/>
                <a:gd name="T40" fmla="*/ 4 w 122"/>
                <a:gd name="T41" fmla="*/ 76 h 115"/>
                <a:gd name="T42" fmla="*/ 2 w 122"/>
                <a:gd name="T43" fmla="*/ 54 h 115"/>
                <a:gd name="T44" fmla="*/ 2 w 122"/>
                <a:gd name="T45" fmla="*/ 38 h 115"/>
                <a:gd name="T46" fmla="*/ 64 w 122"/>
                <a:gd name="T47" fmla="*/ 21 h 115"/>
                <a:gd name="T48" fmla="*/ 67 w 122"/>
                <a:gd name="T49" fmla="*/ 2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2" h="115">
                  <a:moveTo>
                    <a:pt x="67" y="24"/>
                  </a:moveTo>
                  <a:cubicBezTo>
                    <a:pt x="68" y="24"/>
                    <a:pt x="68" y="24"/>
                    <a:pt x="69" y="23"/>
                  </a:cubicBezTo>
                  <a:cubicBezTo>
                    <a:pt x="80" y="12"/>
                    <a:pt x="89" y="11"/>
                    <a:pt x="103" y="18"/>
                  </a:cubicBezTo>
                  <a:cubicBezTo>
                    <a:pt x="115" y="24"/>
                    <a:pt x="122" y="36"/>
                    <a:pt x="120" y="50"/>
                  </a:cubicBezTo>
                  <a:cubicBezTo>
                    <a:pt x="120" y="55"/>
                    <a:pt x="118" y="60"/>
                    <a:pt x="117" y="65"/>
                  </a:cubicBezTo>
                  <a:cubicBezTo>
                    <a:pt x="95" y="61"/>
                    <a:pt x="94" y="61"/>
                    <a:pt x="77" y="72"/>
                  </a:cubicBezTo>
                  <a:cubicBezTo>
                    <a:pt x="76" y="71"/>
                    <a:pt x="76" y="70"/>
                    <a:pt x="76" y="69"/>
                  </a:cubicBezTo>
                  <a:cubicBezTo>
                    <a:pt x="72" y="56"/>
                    <a:pt x="62" y="50"/>
                    <a:pt x="47" y="51"/>
                  </a:cubicBezTo>
                  <a:cubicBezTo>
                    <a:pt x="35" y="52"/>
                    <a:pt x="24" y="61"/>
                    <a:pt x="22" y="72"/>
                  </a:cubicBezTo>
                  <a:cubicBezTo>
                    <a:pt x="20" y="83"/>
                    <a:pt x="27" y="92"/>
                    <a:pt x="37" y="91"/>
                  </a:cubicBezTo>
                  <a:cubicBezTo>
                    <a:pt x="39" y="91"/>
                    <a:pt x="42" y="90"/>
                    <a:pt x="43" y="89"/>
                  </a:cubicBezTo>
                  <a:cubicBezTo>
                    <a:pt x="44" y="88"/>
                    <a:pt x="44" y="86"/>
                    <a:pt x="45" y="84"/>
                  </a:cubicBezTo>
                  <a:cubicBezTo>
                    <a:pt x="43" y="84"/>
                    <a:pt x="42" y="84"/>
                    <a:pt x="40" y="84"/>
                  </a:cubicBezTo>
                  <a:cubicBezTo>
                    <a:pt x="39" y="84"/>
                    <a:pt x="38" y="85"/>
                    <a:pt x="37" y="85"/>
                  </a:cubicBezTo>
                  <a:cubicBezTo>
                    <a:pt x="32" y="86"/>
                    <a:pt x="30" y="83"/>
                    <a:pt x="29" y="79"/>
                  </a:cubicBezTo>
                  <a:cubicBezTo>
                    <a:pt x="27" y="73"/>
                    <a:pt x="31" y="65"/>
                    <a:pt x="37" y="61"/>
                  </a:cubicBezTo>
                  <a:cubicBezTo>
                    <a:pt x="45" y="56"/>
                    <a:pt x="53" y="56"/>
                    <a:pt x="61" y="60"/>
                  </a:cubicBezTo>
                  <a:cubicBezTo>
                    <a:pt x="67" y="62"/>
                    <a:pt x="70" y="68"/>
                    <a:pt x="70" y="74"/>
                  </a:cubicBezTo>
                  <a:cubicBezTo>
                    <a:pt x="71" y="88"/>
                    <a:pt x="66" y="100"/>
                    <a:pt x="54" y="107"/>
                  </a:cubicBezTo>
                  <a:cubicBezTo>
                    <a:pt x="42" y="115"/>
                    <a:pt x="30" y="115"/>
                    <a:pt x="18" y="109"/>
                  </a:cubicBezTo>
                  <a:cubicBezTo>
                    <a:pt x="6" y="103"/>
                    <a:pt x="0" y="90"/>
                    <a:pt x="4" y="76"/>
                  </a:cubicBezTo>
                  <a:cubicBezTo>
                    <a:pt x="6" y="68"/>
                    <a:pt x="7" y="61"/>
                    <a:pt x="2" y="54"/>
                  </a:cubicBezTo>
                  <a:cubicBezTo>
                    <a:pt x="0" y="50"/>
                    <a:pt x="1" y="43"/>
                    <a:pt x="2" y="38"/>
                  </a:cubicBezTo>
                  <a:cubicBezTo>
                    <a:pt x="9" y="9"/>
                    <a:pt x="42" y="0"/>
                    <a:pt x="64" y="21"/>
                  </a:cubicBezTo>
                  <a:cubicBezTo>
                    <a:pt x="65" y="22"/>
                    <a:pt x="66" y="23"/>
                    <a:pt x="6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27" name="Freeform 38"/>
            <p:cNvSpPr/>
            <p:nvPr/>
          </p:nvSpPr>
          <p:spPr bwMode="auto">
            <a:xfrm>
              <a:off x="-714375" y="3838575"/>
              <a:ext cx="433388" cy="482600"/>
            </a:xfrm>
            <a:custGeom>
              <a:avLst/>
              <a:gdLst>
                <a:gd name="T0" fmla="*/ 95 w 115"/>
                <a:gd name="T1" fmla="*/ 71 h 128"/>
                <a:gd name="T2" fmla="*/ 99 w 115"/>
                <a:gd name="T3" fmla="*/ 112 h 128"/>
                <a:gd name="T4" fmla="*/ 57 w 115"/>
                <a:gd name="T5" fmla="*/ 121 h 128"/>
                <a:gd name="T6" fmla="*/ 55 w 115"/>
                <a:gd name="T7" fmla="*/ 117 h 128"/>
                <a:gd name="T8" fmla="*/ 48 w 115"/>
                <a:gd name="T9" fmla="*/ 80 h 128"/>
                <a:gd name="T10" fmla="*/ 51 w 115"/>
                <a:gd name="T11" fmla="*/ 79 h 128"/>
                <a:gd name="T12" fmla="*/ 69 w 115"/>
                <a:gd name="T13" fmla="*/ 50 h 128"/>
                <a:gd name="T14" fmla="*/ 46 w 115"/>
                <a:gd name="T15" fmla="*/ 26 h 128"/>
                <a:gd name="T16" fmla="*/ 29 w 115"/>
                <a:gd name="T17" fmla="*/ 44 h 128"/>
                <a:gd name="T18" fmla="*/ 31 w 115"/>
                <a:gd name="T19" fmla="*/ 47 h 128"/>
                <a:gd name="T20" fmla="*/ 35 w 115"/>
                <a:gd name="T21" fmla="*/ 48 h 128"/>
                <a:gd name="T22" fmla="*/ 36 w 115"/>
                <a:gd name="T23" fmla="*/ 44 h 128"/>
                <a:gd name="T24" fmla="*/ 45 w 115"/>
                <a:gd name="T25" fmla="*/ 32 h 128"/>
                <a:gd name="T26" fmla="*/ 60 w 115"/>
                <a:gd name="T27" fmla="*/ 42 h 128"/>
                <a:gd name="T28" fmla="*/ 61 w 115"/>
                <a:gd name="T29" fmla="*/ 63 h 128"/>
                <a:gd name="T30" fmla="*/ 43 w 115"/>
                <a:gd name="T31" fmla="*/ 74 h 128"/>
                <a:gd name="T32" fmla="*/ 9 w 115"/>
                <a:gd name="T33" fmla="*/ 25 h 128"/>
                <a:gd name="T34" fmla="*/ 42 w 115"/>
                <a:gd name="T35" fmla="*/ 7 h 128"/>
                <a:gd name="T36" fmla="*/ 67 w 115"/>
                <a:gd name="T37" fmla="*/ 6 h 128"/>
                <a:gd name="T38" fmla="*/ 104 w 115"/>
                <a:gd name="T39" fmla="*/ 21 h 128"/>
                <a:gd name="T40" fmla="*/ 99 w 115"/>
                <a:gd name="T41" fmla="*/ 68 h 128"/>
                <a:gd name="T42" fmla="*/ 95 w 115"/>
                <a:gd name="T43" fmla="*/ 7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28">
                  <a:moveTo>
                    <a:pt x="95" y="71"/>
                  </a:moveTo>
                  <a:cubicBezTo>
                    <a:pt x="109" y="85"/>
                    <a:pt x="109" y="98"/>
                    <a:pt x="99" y="112"/>
                  </a:cubicBezTo>
                  <a:cubicBezTo>
                    <a:pt x="89" y="124"/>
                    <a:pt x="71" y="128"/>
                    <a:pt x="57" y="121"/>
                  </a:cubicBezTo>
                  <a:cubicBezTo>
                    <a:pt x="56" y="120"/>
                    <a:pt x="55" y="118"/>
                    <a:pt x="55" y="117"/>
                  </a:cubicBezTo>
                  <a:cubicBezTo>
                    <a:pt x="59" y="99"/>
                    <a:pt x="58" y="97"/>
                    <a:pt x="48" y="80"/>
                  </a:cubicBezTo>
                  <a:cubicBezTo>
                    <a:pt x="49" y="80"/>
                    <a:pt x="50" y="80"/>
                    <a:pt x="51" y="79"/>
                  </a:cubicBezTo>
                  <a:cubicBezTo>
                    <a:pt x="64" y="75"/>
                    <a:pt x="70" y="65"/>
                    <a:pt x="69" y="50"/>
                  </a:cubicBezTo>
                  <a:cubicBezTo>
                    <a:pt x="68" y="37"/>
                    <a:pt x="59" y="27"/>
                    <a:pt x="46" y="26"/>
                  </a:cubicBezTo>
                  <a:cubicBezTo>
                    <a:pt x="35" y="24"/>
                    <a:pt x="26" y="34"/>
                    <a:pt x="29" y="44"/>
                  </a:cubicBezTo>
                  <a:cubicBezTo>
                    <a:pt x="30" y="45"/>
                    <a:pt x="30" y="47"/>
                    <a:pt x="31" y="47"/>
                  </a:cubicBezTo>
                  <a:cubicBezTo>
                    <a:pt x="32" y="48"/>
                    <a:pt x="34" y="49"/>
                    <a:pt x="35" y="48"/>
                  </a:cubicBezTo>
                  <a:cubicBezTo>
                    <a:pt x="36" y="48"/>
                    <a:pt x="37" y="45"/>
                    <a:pt x="36" y="44"/>
                  </a:cubicBezTo>
                  <a:cubicBezTo>
                    <a:pt x="33" y="36"/>
                    <a:pt x="37" y="31"/>
                    <a:pt x="45" y="32"/>
                  </a:cubicBezTo>
                  <a:cubicBezTo>
                    <a:pt x="52" y="33"/>
                    <a:pt x="57" y="37"/>
                    <a:pt x="60" y="42"/>
                  </a:cubicBezTo>
                  <a:cubicBezTo>
                    <a:pt x="63" y="49"/>
                    <a:pt x="64" y="56"/>
                    <a:pt x="61" y="63"/>
                  </a:cubicBezTo>
                  <a:cubicBezTo>
                    <a:pt x="58" y="70"/>
                    <a:pt x="52" y="74"/>
                    <a:pt x="43" y="74"/>
                  </a:cubicBezTo>
                  <a:cubicBezTo>
                    <a:pt x="17" y="74"/>
                    <a:pt x="0" y="48"/>
                    <a:pt x="9" y="25"/>
                  </a:cubicBezTo>
                  <a:cubicBezTo>
                    <a:pt x="15" y="11"/>
                    <a:pt x="27" y="4"/>
                    <a:pt x="42" y="7"/>
                  </a:cubicBezTo>
                  <a:cubicBezTo>
                    <a:pt x="51" y="9"/>
                    <a:pt x="58" y="10"/>
                    <a:pt x="67" y="6"/>
                  </a:cubicBezTo>
                  <a:cubicBezTo>
                    <a:pt x="79" y="0"/>
                    <a:pt x="95" y="8"/>
                    <a:pt x="104" y="21"/>
                  </a:cubicBezTo>
                  <a:cubicBezTo>
                    <a:pt x="115" y="36"/>
                    <a:pt x="113" y="53"/>
                    <a:pt x="99" y="68"/>
                  </a:cubicBezTo>
                  <a:cubicBezTo>
                    <a:pt x="98" y="69"/>
                    <a:pt x="97" y="70"/>
                    <a:pt x="9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28" name="Freeform 39"/>
            <p:cNvSpPr/>
            <p:nvPr/>
          </p:nvSpPr>
          <p:spPr bwMode="auto">
            <a:xfrm>
              <a:off x="-1184275" y="3846513"/>
              <a:ext cx="409575" cy="466725"/>
            </a:xfrm>
            <a:custGeom>
              <a:avLst/>
              <a:gdLst>
                <a:gd name="T0" fmla="*/ 65 w 109"/>
                <a:gd name="T1" fmla="*/ 47 h 124"/>
                <a:gd name="T2" fmla="*/ 50 w 109"/>
                <a:gd name="T3" fmla="*/ 92 h 124"/>
                <a:gd name="T4" fmla="*/ 73 w 109"/>
                <a:gd name="T5" fmla="*/ 101 h 124"/>
                <a:gd name="T6" fmla="*/ 83 w 109"/>
                <a:gd name="T7" fmla="*/ 82 h 124"/>
                <a:gd name="T8" fmla="*/ 78 w 109"/>
                <a:gd name="T9" fmla="*/ 79 h 124"/>
                <a:gd name="T10" fmla="*/ 78 w 109"/>
                <a:gd name="T11" fmla="*/ 85 h 124"/>
                <a:gd name="T12" fmla="*/ 71 w 109"/>
                <a:gd name="T13" fmla="*/ 95 h 124"/>
                <a:gd name="T14" fmla="*/ 53 w 109"/>
                <a:gd name="T15" fmla="*/ 85 h 124"/>
                <a:gd name="T16" fmla="*/ 52 w 109"/>
                <a:gd name="T17" fmla="*/ 64 h 124"/>
                <a:gd name="T18" fmla="*/ 68 w 109"/>
                <a:gd name="T19" fmla="*/ 54 h 124"/>
                <a:gd name="T20" fmla="*/ 102 w 109"/>
                <a:gd name="T21" fmla="*/ 71 h 124"/>
                <a:gd name="T22" fmla="*/ 101 w 109"/>
                <a:gd name="T23" fmla="*/ 109 h 124"/>
                <a:gd name="T24" fmla="*/ 67 w 109"/>
                <a:gd name="T25" fmla="*/ 120 h 124"/>
                <a:gd name="T26" fmla="*/ 64 w 109"/>
                <a:gd name="T27" fmla="*/ 119 h 124"/>
                <a:gd name="T28" fmla="*/ 51 w 109"/>
                <a:gd name="T29" fmla="*/ 120 h 124"/>
                <a:gd name="T30" fmla="*/ 29 w 109"/>
                <a:gd name="T31" fmla="*/ 121 h 124"/>
                <a:gd name="T32" fmla="*/ 4 w 109"/>
                <a:gd name="T33" fmla="*/ 95 h 124"/>
                <a:gd name="T34" fmla="*/ 13 w 109"/>
                <a:gd name="T35" fmla="*/ 61 h 124"/>
                <a:gd name="T36" fmla="*/ 17 w 109"/>
                <a:gd name="T37" fmla="*/ 57 h 124"/>
                <a:gd name="T38" fmla="*/ 17 w 109"/>
                <a:gd name="T39" fmla="*/ 56 h 124"/>
                <a:gd name="T40" fmla="*/ 12 w 109"/>
                <a:gd name="T41" fmla="*/ 19 h 124"/>
                <a:gd name="T42" fmla="*/ 57 w 109"/>
                <a:gd name="T43" fmla="*/ 7 h 124"/>
                <a:gd name="T44" fmla="*/ 58 w 109"/>
                <a:gd name="T45" fmla="*/ 10 h 124"/>
                <a:gd name="T46" fmla="*/ 65 w 109"/>
                <a:gd name="T47" fmla="*/ 4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9" h="124">
                  <a:moveTo>
                    <a:pt x="65" y="47"/>
                  </a:moveTo>
                  <a:cubicBezTo>
                    <a:pt x="45" y="54"/>
                    <a:pt x="38" y="75"/>
                    <a:pt x="50" y="92"/>
                  </a:cubicBezTo>
                  <a:cubicBezTo>
                    <a:pt x="56" y="99"/>
                    <a:pt x="64" y="103"/>
                    <a:pt x="73" y="101"/>
                  </a:cubicBezTo>
                  <a:cubicBezTo>
                    <a:pt x="83" y="100"/>
                    <a:pt x="88" y="90"/>
                    <a:pt x="83" y="82"/>
                  </a:cubicBezTo>
                  <a:cubicBezTo>
                    <a:pt x="82" y="80"/>
                    <a:pt x="80" y="79"/>
                    <a:pt x="78" y="79"/>
                  </a:cubicBezTo>
                  <a:cubicBezTo>
                    <a:pt x="75" y="80"/>
                    <a:pt x="77" y="82"/>
                    <a:pt x="78" y="85"/>
                  </a:cubicBezTo>
                  <a:cubicBezTo>
                    <a:pt x="80" y="90"/>
                    <a:pt x="77" y="94"/>
                    <a:pt x="71" y="95"/>
                  </a:cubicBezTo>
                  <a:cubicBezTo>
                    <a:pt x="64" y="96"/>
                    <a:pt x="57" y="92"/>
                    <a:pt x="53" y="85"/>
                  </a:cubicBezTo>
                  <a:cubicBezTo>
                    <a:pt x="50" y="78"/>
                    <a:pt x="50" y="71"/>
                    <a:pt x="52" y="64"/>
                  </a:cubicBezTo>
                  <a:cubicBezTo>
                    <a:pt x="55" y="57"/>
                    <a:pt x="61" y="54"/>
                    <a:pt x="68" y="54"/>
                  </a:cubicBezTo>
                  <a:cubicBezTo>
                    <a:pt x="83" y="53"/>
                    <a:pt x="94" y="59"/>
                    <a:pt x="102" y="71"/>
                  </a:cubicBezTo>
                  <a:cubicBezTo>
                    <a:pt x="109" y="84"/>
                    <a:pt x="108" y="97"/>
                    <a:pt x="101" y="109"/>
                  </a:cubicBezTo>
                  <a:cubicBezTo>
                    <a:pt x="94" y="119"/>
                    <a:pt x="81" y="123"/>
                    <a:pt x="67" y="120"/>
                  </a:cubicBezTo>
                  <a:cubicBezTo>
                    <a:pt x="66" y="120"/>
                    <a:pt x="65" y="119"/>
                    <a:pt x="64" y="119"/>
                  </a:cubicBezTo>
                  <a:cubicBezTo>
                    <a:pt x="59" y="117"/>
                    <a:pt x="55" y="117"/>
                    <a:pt x="51" y="120"/>
                  </a:cubicBezTo>
                  <a:cubicBezTo>
                    <a:pt x="44" y="124"/>
                    <a:pt x="37" y="124"/>
                    <a:pt x="29" y="121"/>
                  </a:cubicBezTo>
                  <a:cubicBezTo>
                    <a:pt x="17" y="117"/>
                    <a:pt x="8" y="108"/>
                    <a:pt x="4" y="95"/>
                  </a:cubicBezTo>
                  <a:cubicBezTo>
                    <a:pt x="0" y="82"/>
                    <a:pt x="5" y="71"/>
                    <a:pt x="13" y="61"/>
                  </a:cubicBezTo>
                  <a:cubicBezTo>
                    <a:pt x="14" y="59"/>
                    <a:pt x="16" y="58"/>
                    <a:pt x="17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5" y="43"/>
                    <a:pt x="4" y="34"/>
                    <a:pt x="12" y="19"/>
                  </a:cubicBezTo>
                  <a:cubicBezTo>
                    <a:pt x="22" y="1"/>
                    <a:pt x="43" y="0"/>
                    <a:pt x="57" y="7"/>
                  </a:cubicBezTo>
                  <a:cubicBezTo>
                    <a:pt x="57" y="7"/>
                    <a:pt x="58" y="9"/>
                    <a:pt x="58" y="10"/>
                  </a:cubicBezTo>
                  <a:cubicBezTo>
                    <a:pt x="54" y="24"/>
                    <a:pt x="57" y="36"/>
                    <a:pt x="6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29" name="Freeform 40"/>
            <p:cNvSpPr/>
            <p:nvPr/>
          </p:nvSpPr>
          <p:spPr bwMode="auto">
            <a:xfrm>
              <a:off x="-966788" y="4102100"/>
              <a:ext cx="463550" cy="447675"/>
            </a:xfrm>
            <a:custGeom>
              <a:avLst/>
              <a:gdLst>
                <a:gd name="T0" fmla="*/ 45 w 123"/>
                <a:gd name="T1" fmla="*/ 49 h 119"/>
                <a:gd name="T2" fmla="*/ 87 w 123"/>
                <a:gd name="T3" fmla="*/ 66 h 119"/>
                <a:gd name="T4" fmla="*/ 100 w 123"/>
                <a:gd name="T5" fmla="*/ 42 h 119"/>
                <a:gd name="T6" fmla="*/ 84 w 123"/>
                <a:gd name="T7" fmla="*/ 29 h 119"/>
                <a:gd name="T8" fmla="*/ 78 w 123"/>
                <a:gd name="T9" fmla="*/ 32 h 119"/>
                <a:gd name="T10" fmla="*/ 77 w 123"/>
                <a:gd name="T11" fmla="*/ 36 h 119"/>
                <a:gd name="T12" fmla="*/ 81 w 123"/>
                <a:gd name="T13" fmla="*/ 37 h 119"/>
                <a:gd name="T14" fmla="*/ 91 w 123"/>
                <a:gd name="T15" fmla="*/ 37 h 119"/>
                <a:gd name="T16" fmla="*/ 93 w 123"/>
                <a:gd name="T17" fmla="*/ 49 h 119"/>
                <a:gd name="T18" fmla="*/ 67 w 123"/>
                <a:gd name="T19" fmla="*/ 63 h 119"/>
                <a:gd name="T20" fmla="*/ 52 w 123"/>
                <a:gd name="T21" fmla="*/ 42 h 119"/>
                <a:gd name="T22" fmla="*/ 103 w 123"/>
                <a:gd name="T23" fmla="*/ 11 h 119"/>
                <a:gd name="T24" fmla="*/ 119 w 123"/>
                <a:gd name="T25" fmla="*/ 45 h 119"/>
                <a:gd name="T26" fmla="*/ 118 w 123"/>
                <a:gd name="T27" fmla="*/ 46 h 119"/>
                <a:gd name="T28" fmla="*/ 120 w 123"/>
                <a:gd name="T29" fmla="*/ 65 h 119"/>
                <a:gd name="T30" fmla="*/ 120 w 123"/>
                <a:gd name="T31" fmla="*/ 84 h 119"/>
                <a:gd name="T32" fmla="*/ 59 w 123"/>
                <a:gd name="T33" fmla="*/ 101 h 119"/>
                <a:gd name="T34" fmla="*/ 55 w 123"/>
                <a:gd name="T35" fmla="*/ 97 h 119"/>
                <a:gd name="T36" fmla="*/ 54 w 123"/>
                <a:gd name="T37" fmla="*/ 97 h 119"/>
                <a:gd name="T38" fmla="*/ 6 w 123"/>
                <a:gd name="T39" fmla="*/ 91 h 119"/>
                <a:gd name="T40" fmla="*/ 5 w 123"/>
                <a:gd name="T41" fmla="*/ 58 h 119"/>
                <a:gd name="T42" fmla="*/ 9 w 123"/>
                <a:gd name="T43" fmla="*/ 56 h 119"/>
                <a:gd name="T44" fmla="*/ 45 w 123"/>
                <a:gd name="T45" fmla="*/ 49 h 119"/>
                <a:gd name="T46" fmla="*/ 45 w 123"/>
                <a:gd name="T47" fmla="*/ 4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3" h="119">
                  <a:moveTo>
                    <a:pt x="45" y="49"/>
                  </a:moveTo>
                  <a:cubicBezTo>
                    <a:pt x="53" y="68"/>
                    <a:pt x="69" y="75"/>
                    <a:pt x="87" y="66"/>
                  </a:cubicBezTo>
                  <a:cubicBezTo>
                    <a:pt x="95" y="61"/>
                    <a:pt x="101" y="52"/>
                    <a:pt x="100" y="42"/>
                  </a:cubicBezTo>
                  <a:cubicBezTo>
                    <a:pt x="99" y="34"/>
                    <a:pt x="92" y="28"/>
                    <a:pt x="84" y="29"/>
                  </a:cubicBezTo>
                  <a:cubicBezTo>
                    <a:pt x="82" y="30"/>
                    <a:pt x="80" y="31"/>
                    <a:pt x="78" y="32"/>
                  </a:cubicBezTo>
                  <a:cubicBezTo>
                    <a:pt x="77" y="33"/>
                    <a:pt x="77" y="35"/>
                    <a:pt x="77" y="36"/>
                  </a:cubicBezTo>
                  <a:cubicBezTo>
                    <a:pt x="78" y="36"/>
                    <a:pt x="80" y="37"/>
                    <a:pt x="81" y="37"/>
                  </a:cubicBezTo>
                  <a:cubicBezTo>
                    <a:pt x="85" y="35"/>
                    <a:pt x="88" y="34"/>
                    <a:pt x="91" y="37"/>
                  </a:cubicBezTo>
                  <a:cubicBezTo>
                    <a:pt x="94" y="41"/>
                    <a:pt x="95" y="45"/>
                    <a:pt x="93" y="49"/>
                  </a:cubicBezTo>
                  <a:cubicBezTo>
                    <a:pt x="90" y="59"/>
                    <a:pt x="79" y="65"/>
                    <a:pt x="67" y="63"/>
                  </a:cubicBezTo>
                  <a:cubicBezTo>
                    <a:pt x="57" y="61"/>
                    <a:pt x="52" y="54"/>
                    <a:pt x="52" y="42"/>
                  </a:cubicBezTo>
                  <a:cubicBezTo>
                    <a:pt x="53" y="16"/>
                    <a:pt x="79" y="0"/>
                    <a:pt x="103" y="11"/>
                  </a:cubicBezTo>
                  <a:cubicBezTo>
                    <a:pt x="116" y="16"/>
                    <a:pt x="122" y="30"/>
                    <a:pt x="119" y="45"/>
                  </a:cubicBezTo>
                  <a:cubicBezTo>
                    <a:pt x="119" y="45"/>
                    <a:pt x="119" y="46"/>
                    <a:pt x="118" y="46"/>
                  </a:cubicBezTo>
                  <a:cubicBezTo>
                    <a:pt x="115" y="53"/>
                    <a:pt x="116" y="59"/>
                    <a:pt x="120" y="65"/>
                  </a:cubicBezTo>
                  <a:cubicBezTo>
                    <a:pt x="123" y="71"/>
                    <a:pt x="122" y="78"/>
                    <a:pt x="120" y="84"/>
                  </a:cubicBezTo>
                  <a:cubicBezTo>
                    <a:pt x="110" y="111"/>
                    <a:pt x="81" y="119"/>
                    <a:pt x="59" y="101"/>
                  </a:cubicBezTo>
                  <a:cubicBezTo>
                    <a:pt x="58" y="99"/>
                    <a:pt x="56" y="98"/>
                    <a:pt x="55" y="97"/>
                  </a:cubicBezTo>
                  <a:cubicBezTo>
                    <a:pt x="55" y="97"/>
                    <a:pt x="54" y="97"/>
                    <a:pt x="54" y="97"/>
                  </a:cubicBezTo>
                  <a:cubicBezTo>
                    <a:pt x="39" y="111"/>
                    <a:pt x="17" y="109"/>
                    <a:pt x="6" y="91"/>
                  </a:cubicBezTo>
                  <a:cubicBezTo>
                    <a:pt x="0" y="80"/>
                    <a:pt x="0" y="69"/>
                    <a:pt x="5" y="58"/>
                  </a:cubicBezTo>
                  <a:cubicBezTo>
                    <a:pt x="6" y="57"/>
                    <a:pt x="8" y="56"/>
                    <a:pt x="9" y="56"/>
                  </a:cubicBezTo>
                  <a:cubicBezTo>
                    <a:pt x="22" y="60"/>
                    <a:pt x="34" y="57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华文新魏"/>
                <a:sym typeface="Arial"/>
              </a:endParaRPr>
            </a:p>
          </p:txBody>
        </p:sp>
      </p:grpSp>
      <p:sp>
        <p:nvSpPr>
          <p:cNvPr id="30" name="矩形 29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4373913" y="2720973"/>
            <a:ext cx="1433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400" b="1" dirty="0">
                <a:latin typeface="Arial"/>
                <a:ea typeface="华文新魏"/>
                <a:sym typeface="Arial"/>
              </a:rPr>
              <a:t>小重山</a:t>
            </a:r>
            <a:endParaRPr lang="en-US" altLang="zh-CN" sz="2400" b="1" dirty="0">
              <a:latin typeface="Arial"/>
              <a:ea typeface="华文新魏"/>
              <a:sym typeface="Arial"/>
            </a:endParaRPr>
          </a:p>
        </p:txBody>
      </p:sp>
      <p:sp>
        <p:nvSpPr>
          <p:cNvPr id="31" name="矩形 3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4094973" y="3244174"/>
            <a:ext cx="3226263" cy="79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……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32" name="矩形 3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7581887" y="4270871"/>
            <a:ext cx="3080084" cy="145983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grpSp>
        <p:nvGrpSpPr>
          <p:cNvPr id="33" name="组合 3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GrpSpPr/>
          <p:nvPr/>
        </p:nvGrpSpPr>
        <p:grpSpPr>
          <a:xfrm>
            <a:off x="4104982" y="4393962"/>
            <a:ext cx="238731" cy="229834"/>
            <a:chOff x="-1227138" y="3589338"/>
            <a:chExt cx="1022350" cy="984250"/>
          </a:xfrm>
          <a:solidFill>
            <a:srgbClr val="222A35"/>
          </a:solidFill>
        </p:grpSpPr>
        <p:sp>
          <p:nvSpPr>
            <p:cNvPr id="34" name="Freeform 8"/>
            <p:cNvSpPr>
              <a:spLocks noEditPoints="1"/>
            </p:cNvSpPr>
            <p:nvPr/>
          </p:nvSpPr>
          <p:spPr bwMode="auto">
            <a:xfrm>
              <a:off x="-1227138" y="3589338"/>
              <a:ext cx="1022350" cy="984250"/>
            </a:xfrm>
            <a:custGeom>
              <a:avLst/>
              <a:gdLst>
                <a:gd name="T0" fmla="*/ 204 w 271"/>
                <a:gd name="T1" fmla="*/ 204 h 261"/>
                <a:gd name="T2" fmla="*/ 197 w 271"/>
                <a:gd name="T3" fmla="*/ 229 h 261"/>
                <a:gd name="T4" fmla="*/ 159 w 271"/>
                <a:gd name="T5" fmla="*/ 257 h 261"/>
                <a:gd name="T6" fmla="*/ 128 w 271"/>
                <a:gd name="T7" fmla="*/ 250 h 261"/>
                <a:gd name="T8" fmla="*/ 121 w 271"/>
                <a:gd name="T9" fmla="*/ 250 h 261"/>
                <a:gd name="T10" fmla="*/ 58 w 271"/>
                <a:gd name="T11" fmla="*/ 211 h 261"/>
                <a:gd name="T12" fmla="*/ 57 w 271"/>
                <a:gd name="T13" fmla="*/ 205 h 261"/>
                <a:gd name="T14" fmla="*/ 47 w 271"/>
                <a:gd name="T15" fmla="*/ 204 h 261"/>
                <a:gd name="T16" fmla="*/ 4 w 271"/>
                <a:gd name="T17" fmla="*/ 147 h 261"/>
                <a:gd name="T18" fmla="*/ 11 w 271"/>
                <a:gd name="T19" fmla="*/ 128 h 261"/>
                <a:gd name="T20" fmla="*/ 12 w 271"/>
                <a:gd name="T21" fmla="*/ 123 h 261"/>
                <a:gd name="T22" fmla="*/ 53 w 271"/>
                <a:gd name="T23" fmla="*/ 58 h 261"/>
                <a:gd name="T24" fmla="*/ 56 w 271"/>
                <a:gd name="T25" fmla="*/ 58 h 261"/>
                <a:gd name="T26" fmla="*/ 57 w 271"/>
                <a:gd name="T27" fmla="*/ 53 h 261"/>
                <a:gd name="T28" fmla="*/ 111 w 271"/>
                <a:gd name="T29" fmla="*/ 4 h 261"/>
                <a:gd name="T30" fmla="*/ 133 w 271"/>
                <a:gd name="T31" fmla="*/ 11 h 261"/>
                <a:gd name="T32" fmla="*/ 139 w 271"/>
                <a:gd name="T33" fmla="*/ 12 h 261"/>
                <a:gd name="T34" fmla="*/ 202 w 271"/>
                <a:gd name="T35" fmla="*/ 51 h 261"/>
                <a:gd name="T36" fmla="*/ 209 w 271"/>
                <a:gd name="T37" fmla="*/ 57 h 261"/>
                <a:gd name="T38" fmla="*/ 250 w 271"/>
                <a:gd name="T39" fmla="*/ 133 h 261"/>
                <a:gd name="T40" fmla="*/ 249 w 271"/>
                <a:gd name="T41" fmla="*/ 141 h 261"/>
                <a:gd name="T42" fmla="*/ 213 w 271"/>
                <a:gd name="T43" fmla="*/ 203 h 261"/>
                <a:gd name="T44" fmla="*/ 204 w 271"/>
                <a:gd name="T45" fmla="*/ 204 h 261"/>
                <a:gd name="T46" fmla="*/ 61 w 271"/>
                <a:gd name="T47" fmla="*/ 200 h 261"/>
                <a:gd name="T48" fmla="*/ 61 w 271"/>
                <a:gd name="T49" fmla="*/ 212 h 261"/>
                <a:gd name="T50" fmla="*/ 121 w 271"/>
                <a:gd name="T51" fmla="*/ 246 h 261"/>
                <a:gd name="T52" fmla="*/ 127 w 271"/>
                <a:gd name="T53" fmla="*/ 247 h 261"/>
                <a:gd name="T54" fmla="*/ 150 w 271"/>
                <a:gd name="T55" fmla="*/ 255 h 261"/>
                <a:gd name="T56" fmla="*/ 200 w 271"/>
                <a:gd name="T57" fmla="*/ 204 h 261"/>
                <a:gd name="T58" fmla="*/ 200 w 271"/>
                <a:gd name="T59" fmla="*/ 200 h 261"/>
                <a:gd name="T60" fmla="*/ 217 w 271"/>
                <a:gd name="T61" fmla="*/ 198 h 261"/>
                <a:gd name="T62" fmla="*/ 245 w 271"/>
                <a:gd name="T63" fmla="*/ 139 h 261"/>
                <a:gd name="T64" fmla="*/ 246 w 271"/>
                <a:gd name="T65" fmla="*/ 134 h 261"/>
                <a:gd name="T66" fmla="*/ 253 w 271"/>
                <a:gd name="T67" fmla="*/ 116 h 261"/>
                <a:gd name="T68" fmla="*/ 235 w 271"/>
                <a:gd name="T69" fmla="*/ 71 h 261"/>
                <a:gd name="T70" fmla="*/ 199 w 271"/>
                <a:gd name="T71" fmla="*/ 61 h 261"/>
                <a:gd name="T72" fmla="*/ 199 w 271"/>
                <a:gd name="T73" fmla="*/ 56 h 261"/>
                <a:gd name="T74" fmla="*/ 189 w 271"/>
                <a:gd name="T75" fmla="*/ 26 h 261"/>
                <a:gd name="T76" fmla="*/ 138 w 271"/>
                <a:gd name="T77" fmla="*/ 15 h 261"/>
                <a:gd name="T78" fmla="*/ 133 w 271"/>
                <a:gd name="T79" fmla="*/ 15 h 261"/>
                <a:gd name="T80" fmla="*/ 97 w 271"/>
                <a:gd name="T81" fmla="*/ 8 h 261"/>
                <a:gd name="T82" fmla="*/ 64 w 271"/>
                <a:gd name="T83" fmla="*/ 38 h 261"/>
                <a:gd name="T84" fmla="*/ 59 w 271"/>
                <a:gd name="T85" fmla="*/ 61 h 261"/>
                <a:gd name="T86" fmla="*/ 52 w 271"/>
                <a:gd name="T87" fmla="*/ 61 h 261"/>
                <a:gd name="T88" fmla="*/ 21 w 271"/>
                <a:gd name="T89" fmla="*/ 77 h 261"/>
                <a:gd name="T90" fmla="*/ 14 w 271"/>
                <a:gd name="T91" fmla="*/ 121 h 261"/>
                <a:gd name="T92" fmla="*/ 14 w 271"/>
                <a:gd name="T93" fmla="*/ 129 h 261"/>
                <a:gd name="T94" fmla="*/ 20 w 271"/>
                <a:gd name="T95" fmla="*/ 186 h 261"/>
                <a:gd name="T96" fmla="*/ 61 w 271"/>
                <a:gd name="T97" fmla="*/ 20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261">
                  <a:moveTo>
                    <a:pt x="204" y="204"/>
                  </a:moveTo>
                  <a:cubicBezTo>
                    <a:pt x="204" y="213"/>
                    <a:pt x="202" y="222"/>
                    <a:pt x="197" y="229"/>
                  </a:cubicBezTo>
                  <a:cubicBezTo>
                    <a:pt x="188" y="244"/>
                    <a:pt x="176" y="254"/>
                    <a:pt x="159" y="257"/>
                  </a:cubicBezTo>
                  <a:cubicBezTo>
                    <a:pt x="148" y="259"/>
                    <a:pt x="138" y="256"/>
                    <a:pt x="128" y="250"/>
                  </a:cubicBezTo>
                  <a:cubicBezTo>
                    <a:pt x="126" y="249"/>
                    <a:pt x="124" y="248"/>
                    <a:pt x="121" y="250"/>
                  </a:cubicBezTo>
                  <a:cubicBezTo>
                    <a:pt x="94" y="261"/>
                    <a:pt x="60" y="240"/>
                    <a:pt x="58" y="211"/>
                  </a:cubicBezTo>
                  <a:cubicBezTo>
                    <a:pt x="58" y="209"/>
                    <a:pt x="57" y="207"/>
                    <a:pt x="57" y="205"/>
                  </a:cubicBezTo>
                  <a:cubicBezTo>
                    <a:pt x="54" y="204"/>
                    <a:pt x="50" y="204"/>
                    <a:pt x="47" y="204"/>
                  </a:cubicBezTo>
                  <a:cubicBezTo>
                    <a:pt x="22" y="200"/>
                    <a:pt x="1" y="172"/>
                    <a:pt x="4" y="147"/>
                  </a:cubicBezTo>
                  <a:cubicBezTo>
                    <a:pt x="5" y="140"/>
                    <a:pt x="9" y="134"/>
                    <a:pt x="11" y="128"/>
                  </a:cubicBezTo>
                  <a:cubicBezTo>
                    <a:pt x="11" y="126"/>
                    <a:pt x="12" y="124"/>
                    <a:pt x="12" y="123"/>
                  </a:cubicBezTo>
                  <a:cubicBezTo>
                    <a:pt x="0" y="92"/>
                    <a:pt x="20" y="60"/>
                    <a:pt x="53" y="58"/>
                  </a:cubicBezTo>
                  <a:cubicBezTo>
                    <a:pt x="54" y="58"/>
                    <a:pt x="55" y="58"/>
                    <a:pt x="56" y="58"/>
                  </a:cubicBezTo>
                  <a:cubicBezTo>
                    <a:pt x="56" y="56"/>
                    <a:pt x="57" y="55"/>
                    <a:pt x="57" y="53"/>
                  </a:cubicBezTo>
                  <a:cubicBezTo>
                    <a:pt x="58" y="26"/>
                    <a:pt x="84" y="2"/>
                    <a:pt x="111" y="4"/>
                  </a:cubicBezTo>
                  <a:cubicBezTo>
                    <a:pt x="119" y="5"/>
                    <a:pt x="126" y="9"/>
                    <a:pt x="133" y="11"/>
                  </a:cubicBezTo>
                  <a:cubicBezTo>
                    <a:pt x="135" y="12"/>
                    <a:pt x="137" y="12"/>
                    <a:pt x="139" y="12"/>
                  </a:cubicBezTo>
                  <a:cubicBezTo>
                    <a:pt x="167" y="0"/>
                    <a:pt x="200" y="21"/>
                    <a:pt x="202" y="51"/>
                  </a:cubicBezTo>
                  <a:cubicBezTo>
                    <a:pt x="203" y="56"/>
                    <a:pt x="204" y="57"/>
                    <a:pt x="209" y="57"/>
                  </a:cubicBezTo>
                  <a:cubicBezTo>
                    <a:pt x="238" y="59"/>
                    <a:pt x="271" y="96"/>
                    <a:pt x="250" y="133"/>
                  </a:cubicBezTo>
                  <a:cubicBezTo>
                    <a:pt x="248" y="135"/>
                    <a:pt x="248" y="137"/>
                    <a:pt x="249" y="141"/>
                  </a:cubicBezTo>
                  <a:cubicBezTo>
                    <a:pt x="260" y="166"/>
                    <a:pt x="241" y="198"/>
                    <a:pt x="213" y="203"/>
                  </a:cubicBezTo>
                  <a:cubicBezTo>
                    <a:pt x="210" y="203"/>
                    <a:pt x="207" y="203"/>
                    <a:pt x="204" y="204"/>
                  </a:cubicBezTo>
                  <a:close/>
                  <a:moveTo>
                    <a:pt x="61" y="200"/>
                  </a:moveTo>
                  <a:cubicBezTo>
                    <a:pt x="61" y="205"/>
                    <a:pt x="61" y="208"/>
                    <a:pt x="61" y="212"/>
                  </a:cubicBezTo>
                  <a:cubicBezTo>
                    <a:pt x="64" y="244"/>
                    <a:pt x="102" y="259"/>
                    <a:pt x="121" y="246"/>
                  </a:cubicBezTo>
                  <a:cubicBezTo>
                    <a:pt x="123" y="246"/>
                    <a:pt x="126" y="246"/>
                    <a:pt x="127" y="247"/>
                  </a:cubicBezTo>
                  <a:cubicBezTo>
                    <a:pt x="134" y="251"/>
                    <a:pt x="142" y="254"/>
                    <a:pt x="150" y="255"/>
                  </a:cubicBezTo>
                  <a:cubicBezTo>
                    <a:pt x="177" y="256"/>
                    <a:pt x="202" y="231"/>
                    <a:pt x="200" y="204"/>
                  </a:cubicBezTo>
                  <a:cubicBezTo>
                    <a:pt x="200" y="203"/>
                    <a:pt x="200" y="201"/>
                    <a:pt x="200" y="200"/>
                  </a:cubicBezTo>
                  <a:cubicBezTo>
                    <a:pt x="206" y="200"/>
                    <a:pt x="212" y="200"/>
                    <a:pt x="217" y="198"/>
                  </a:cubicBezTo>
                  <a:cubicBezTo>
                    <a:pt x="245" y="192"/>
                    <a:pt x="258" y="157"/>
                    <a:pt x="245" y="139"/>
                  </a:cubicBezTo>
                  <a:cubicBezTo>
                    <a:pt x="245" y="138"/>
                    <a:pt x="245" y="135"/>
                    <a:pt x="246" y="134"/>
                  </a:cubicBezTo>
                  <a:cubicBezTo>
                    <a:pt x="248" y="128"/>
                    <a:pt x="252" y="122"/>
                    <a:pt x="253" y="116"/>
                  </a:cubicBezTo>
                  <a:cubicBezTo>
                    <a:pt x="257" y="97"/>
                    <a:pt x="249" y="82"/>
                    <a:pt x="235" y="71"/>
                  </a:cubicBezTo>
                  <a:cubicBezTo>
                    <a:pt x="224" y="62"/>
                    <a:pt x="213" y="59"/>
                    <a:pt x="199" y="61"/>
                  </a:cubicBezTo>
                  <a:cubicBezTo>
                    <a:pt x="199" y="59"/>
                    <a:pt x="199" y="58"/>
                    <a:pt x="199" y="56"/>
                  </a:cubicBezTo>
                  <a:cubicBezTo>
                    <a:pt x="200" y="45"/>
                    <a:pt x="196" y="34"/>
                    <a:pt x="189" y="26"/>
                  </a:cubicBezTo>
                  <a:cubicBezTo>
                    <a:pt x="178" y="14"/>
                    <a:pt x="155" y="5"/>
                    <a:pt x="138" y="15"/>
                  </a:cubicBezTo>
                  <a:cubicBezTo>
                    <a:pt x="137" y="16"/>
                    <a:pt x="134" y="15"/>
                    <a:pt x="133" y="15"/>
                  </a:cubicBezTo>
                  <a:cubicBezTo>
                    <a:pt x="122" y="8"/>
                    <a:pt x="110" y="4"/>
                    <a:pt x="97" y="8"/>
                  </a:cubicBezTo>
                  <a:cubicBezTo>
                    <a:pt x="81" y="12"/>
                    <a:pt x="70" y="22"/>
                    <a:pt x="64" y="38"/>
                  </a:cubicBezTo>
                  <a:cubicBezTo>
                    <a:pt x="61" y="45"/>
                    <a:pt x="60" y="53"/>
                    <a:pt x="59" y="61"/>
                  </a:cubicBezTo>
                  <a:cubicBezTo>
                    <a:pt x="58" y="61"/>
                    <a:pt x="55" y="61"/>
                    <a:pt x="52" y="61"/>
                  </a:cubicBezTo>
                  <a:cubicBezTo>
                    <a:pt x="40" y="62"/>
                    <a:pt x="29" y="67"/>
                    <a:pt x="21" y="77"/>
                  </a:cubicBezTo>
                  <a:cubicBezTo>
                    <a:pt x="11" y="90"/>
                    <a:pt x="6" y="105"/>
                    <a:pt x="14" y="121"/>
                  </a:cubicBezTo>
                  <a:cubicBezTo>
                    <a:pt x="16" y="124"/>
                    <a:pt x="15" y="126"/>
                    <a:pt x="14" y="129"/>
                  </a:cubicBezTo>
                  <a:cubicBezTo>
                    <a:pt x="1" y="149"/>
                    <a:pt x="4" y="169"/>
                    <a:pt x="20" y="186"/>
                  </a:cubicBezTo>
                  <a:cubicBezTo>
                    <a:pt x="32" y="197"/>
                    <a:pt x="45" y="203"/>
                    <a:pt x="61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-966788" y="3608388"/>
              <a:ext cx="460375" cy="433387"/>
            </a:xfrm>
            <a:custGeom>
              <a:avLst/>
              <a:gdLst>
                <a:gd name="T0" fmla="*/ 67 w 122"/>
                <a:gd name="T1" fmla="*/ 24 h 115"/>
                <a:gd name="T2" fmla="*/ 69 w 122"/>
                <a:gd name="T3" fmla="*/ 23 h 115"/>
                <a:gd name="T4" fmla="*/ 103 w 122"/>
                <a:gd name="T5" fmla="*/ 18 h 115"/>
                <a:gd name="T6" fmla="*/ 120 w 122"/>
                <a:gd name="T7" fmla="*/ 50 h 115"/>
                <a:gd name="T8" fmla="*/ 117 w 122"/>
                <a:gd name="T9" fmla="*/ 65 h 115"/>
                <a:gd name="T10" fmla="*/ 77 w 122"/>
                <a:gd name="T11" fmla="*/ 72 h 115"/>
                <a:gd name="T12" fmla="*/ 76 w 122"/>
                <a:gd name="T13" fmla="*/ 69 h 115"/>
                <a:gd name="T14" fmla="*/ 47 w 122"/>
                <a:gd name="T15" fmla="*/ 51 h 115"/>
                <a:gd name="T16" fmla="*/ 22 w 122"/>
                <a:gd name="T17" fmla="*/ 72 h 115"/>
                <a:gd name="T18" fmla="*/ 37 w 122"/>
                <a:gd name="T19" fmla="*/ 91 h 115"/>
                <a:gd name="T20" fmla="*/ 43 w 122"/>
                <a:gd name="T21" fmla="*/ 89 h 115"/>
                <a:gd name="T22" fmla="*/ 45 w 122"/>
                <a:gd name="T23" fmla="*/ 84 h 115"/>
                <a:gd name="T24" fmla="*/ 40 w 122"/>
                <a:gd name="T25" fmla="*/ 84 h 115"/>
                <a:gd name="T26" fmla="*/ 37 w 122"/>
                <a:gd name="T27" fmla="*/ 85 h 115"/>
                <a:gd name="T28" fmla="*/ 29 w 122"/>
                <a:gd name="T29" fmla="*/ 79 h 115"/>
                <a:gd name="T30" fmla="*/ 37 w 122"/>
                <a:gd name="T31" fmla="*/ 61 h 115"/>
                <a:gd name="T32" fmla="*/ 61 w 122"/>
                <a:gd name="T33" fmla="*/ 60 h 115"/>
                <a:gd name="T34" fmla="*/ 70 w 122"/>
                <a:gd name="T35" fmla="*/ 74 h 115"/>
                <a:gd name="T36" fmla="*/ 54 w 122"/>
                <a:gd name="T37" fmla="*/ 107 h 115"/>
                <a:gd name="T38" fmla="*/ 18 w 122"/>
                <a:gd name="T39" fmla="*/ 109 h 115"/>
                <a:gd name="T40" fmla="*/ 4 w 122"/>
                <a:gd name="T41" fmla="*/ 76 h 115"/>
                <a:gd name="T42" fmla="*/ 2 w 122"/>
                <a:gd name="T43" fmla="*/ 54 h 115"/>
                <a:gd name="T44" fmla="*/ 2 w 122"/>
                <a:gd name="T45" fmla="*/ 38 h 115"/>
                <a:gd name="T46" fmla="*/ 64 w 122"/>
                <a:gd name="T47" fmla="*/ 21 h 115"/>
                <a:gd name="T48" fmla="*/ 67 w 122"/>
                <a:gd name="T49" fmla="*/ 2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2" h="115">
                  <a:moveTo>
                    <a:pt x="67" y="24"/>
                  </a:moveTo>
                  <a:cubicBezTo>
                    <a:pt x="68" y="24"/>
                    <a:pt x="68" y="24"/>
                    <a:pt x="69" y="23"/>
                  </a:cubicBezTo>
                  <a:cubicBezTo>
                    <a:pt x="80" y="12"/>
                    <a:pt x="89" y="11"/>
                    <a:pt x="103" y="18"/>
                  </a:cubicBezTo>
                  <a:cubicBezTo>
                    <a:pt x="115" y="24"/>
                    <a:pt x="122" y="36"/>
                    <a:pt x="120" y="50"/>
                  </a:cubicBezTo>
                  <a:cubicBezTo>
                    <a:pt x="120" y="55"/>
                    <a:pt x="118" y="60"/>
                    <a:pt x="117" y="65"/>
                  </a:cubicBezTo>
                  <a:cubicBezTo>
                    <a:pt x="95" y="61"/>
                    <a:pt x="94" y="61"/>
                    <a:pt x="77" y="72"/>
                  </a:cubicBezTo>
                  <a:cubicBezTo>
                    <a:pt x="76" y="71"/>
                    <a:pt x="76" y="70"/>
                    <a:pt x="76" y="69"/>
                  </a:cubicBezTo>
                  <a:cubicBezTo>
                    <a:pt x="72" y="56"/>
                    <a:pt x="62" y="50"/>
                    <a:pt x="47" y="51"/>
                  </a:cubicBezTo>
                  <a:cubicBezTo>
                    <a:pt x="35" y="52"/>
                    <a:pt x="24" y="61"/>
                    <a:pt x="22" y="72"/>
                  </a:cubicBezTo>
                  <a:cubicBezTo>
                    <a:pt x="20" y="83"/>
                    <a:pt x="27" y="92"/>
                    <a:pt x="37" y="91"/>
                  </a:cubicBezTo>
                  <a:cubicBezTo>
                    <a:pt x="39" y="91"/>
                    <a:pt x="42" y="90"/>
                    <a:pt x="43" y="89"/>
                  </a:cubicBezTo>
                  <a:cubicBezTo>
                    <a:pt x="44" y="88"/>
                    <a:pt x="44" y="86"/>
                    <a:pt x="45" y="84"/>
                  </a:cubicBezTo>
                  <a:cubicBezTo>
                    <a:pt x="43" y="84"/>
                    <a:pt x="42" y="84"/>
                    <a:pt x="40" y="84"/>
                  </a:cubicBezTo>
                  <a:cubicBezTo>
                    <a:pt x="39" y="84"/>
                    <a:pt x="38" y="85"/>
                    <a:pt x="37" y="85"/>
                  </a:cubicBezTo>
                  <a:cubicBezTo>
                    <a:pt x="32" y="86"/>
                    <a:pt x="30" y="83"/>
                    <a:pt x="29" y="79"/>
                  </a:cubicBezTo>
                  <a:cubicBezTo>
                    <a:pt x="27" y="73"/>
                    <a:pt x="31" y="65"/>
                    <a:pt x="37" y="61"/>
                  </a:cubicBezTo>
                  <a:cubicBezTo>
                    <a:pt x="45" y="56"/>
                    <a:pt x="53" y="56"/>
                    <a:pt x="61" y="60"/>
                  </a:cubicBezTo>
                  <a:cubicBezTo>
                    <a:pt x="67" y="62"/>
                    <a:pt x="70" y="68"/>
                    <a:pt x="70" y="74"/>
                  </a:cubicBezTo>
                  <a:cubicBezTo>
                    <a:pt x="71" y="88"/>
                    <a:pt x="66" y="100"/>
                    <a:pt x="54" y="107"/>
                  </a:cubicBezTo>
                  <a:cubicBezTo>
                    <a:pt x="42" y="115"/>
                    <a:pt x="30" y="115"/>
                    <a:pt x="18" y="109"/>
                  </a:cubicBezTo>
                  <a:cubicBezTo>
                    <a:pt x="6" y="103"/>
                    <a:pt x="0" y="90"/>
                    <a:pt x="4" y="76"/>
                  </a:cubicBezTo>
                  <a:cubicBezTo>
                    <a:pt x="6" y="68"/>
                    <a:pt x="7" y="61"/>
                    <a:pt x="2" y="54"/>
                  </a:cubicBezTo>
                  <a:cubicBezTo>
                    <a:pt x="0" y="50"/>
                    <a:pt x="1" y="43"/>
                    <a:pt x="2" y="38"/>
                  </a:cubicBezTo>
                  <a:cubicBezTo>
                    <a:pt x="9" y="9"/>
                    <a:pt x="42" y="0"/>
                    <a:pt x="64" y="21"/>
                  </a:cubicBezTo>
                  <a:cubicBezTo>
                    <a:pt x="65" y="22"/>
                    <a:pt x="66" y="23"/>
                    <a:pt x="6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-714375" y="3838575"/>
              <a:ext cx="433388" cy="482600"/>
            </a:xfrm>
            <a:custGeom>
              <a:avLst/>
              <a:gdLst>
                <a:gd name="T0" fmla="*/ 95 w 115"/>
                <a:gd name="T1" fmla="*/ 71 h 128"/>
                <a:gd name="T2" fmla="*/ 99 w 115"/>
                <a:gd name="T3" fmla="*/ 112 h 128"/>
                <a:gd name="T4" fmla="*/ 57 w 115"/>
                <a:gd name="T5" fmla="*/ 121 h 128"/>
                <a:gd name="T6" fmla="*/ 55 w 115"/>
                <a:gd name="T7" fmla="*/ 117 h 128"/>
                <a:gd name="T8" fmla="*/ 48 w 115"/>
                <a:gd name="T9" fmla="*/ 80 h 128"/>
                <a:gd name="T10" fmla="*/ 51 w 115"/>
                <a:gd name="T11" fmla="*/ 79 h 128"/>
                <a:gd name="T12" fmla="*/ 69 w 115"/>
                <a:gd name="T13" fmla="*/ 50 h 128"/>
                <a:gd name="T14" fmla="*/ 46 w 115"/>
                <a:gd name="T15" fmla="*/ 26 h 128"/>
                <a:gd name="T16" fmla="*/ 29 w 115"/>
                <a:gd name="T17" fmla="*/ 44 h 128"/>
                <a:gd name="T18" fmla="*/ 31 w 115"/>
                <a:gd name="T19" fmla="*/ 47 h 128"/>
                <a:gd name="T20" fmla="*/ 35 w 115"/>
                <a:gd name="T21" fmla="*/ 48 h 128"/>
                <a:gd name="T22" fmla="*/ 36 w 115"/>
                <a:gd name="T23" fmla="*/ 44 h 128"/>
                <a:gd name="T24" fmla="*/ 45 w 115"/>
                <a:gd name="T25" fmla="*/ 32 h 128"/>
                <a:gd name="T26" fmla="*/ 60 w 115"/>
                <a:gd name="T27" fmla="*/ 42 h 128"/>
                <a:gd name="T28" fmla="*/ 61 w 115"/>
                <a:gd name="T29" fmla="*/ 63 h 128"/>
                <a:gd name="T30" fmla="*/ 43 w 115"/>
                <a:gd name="T31" fmla="*/ 74 h 128"/>
                <a:gd name="T32" fmla="*/ 9 w 115"/>
                <a:gd name="T33" fmla="*/ 25 h 128"/>
                <a:gd name="T34" fmla="*/ 42 w 115"/>
                <a:gd name="T35" fmla="*/ 7 h 128"/>
                <a:gd name="T36" fmla="*/ 67 w 115"/>
                <a:gd name="T37" fmla="*/ 6 h 128"/>
                <a:gd name="T38" fmla="*/ 104 w 115"/>
                <a:gd name="T39" fmla="*/ 21 h 128"/>
                <a:gd name="T40" fmla="*/ 99 w 115"/>
                <a:gd name="T41" fmla="*/ 68 h 128"/>
                <a:gd name="T42" fmla="*/ 95 w 115"/>
                <a:gd name="T43" fmla="*/ 7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28">
                  <a:moveTo>
                    <a:pt x="95" y="71"/>
                  </a:moveTo>
                  <a:cubicBezTo>
                    <a:pt x="109" y="85"/>
                    <a:pt x="109" y="98"/>
                    <a:pt x="99" y="112"/>
                  </a:cubicBezTo>
                  <a:cubicBezTo>
                    <a:pt x="89" y="124"/>
                    <a:pt x="71" y="128"/>
                    <a:pt x="57" y="121"/>
                  </a:cubicBezTo>
                  <a:cubicBezTo>
                    <a:pt x="56" y="120"/>
                    <a:pt x="55" y="118"/>
                    <a:pt x="55" y="117"/>
                  </a:cubicBezTo>
                  <a:cubicBezTo>
                    <a:pt x="59" y="99"/>
                    <a:pt x="58" y="97"/>
                    <a:pt x="48" y="80"/>
                  </a:cubicBezTo>
                  <a:cubicBezTo>
                    <a:pt x="49" y="80"/>
                    <a:pt x="50" y="80"/>
                    <a:pt x="51" y="79"/>
                  </a:cubicBezTo>
                  <a:cubicBezTo>
                    <a:pt x="64" y="75"/>
                    <a:pt x="70" y="65"/>
                    <a:pt x="69" y="50"/>
                  </a:cubicBezTo>
                  <a:cubicBezTo>
                    <a:pt x="68" y="37"/>
                    <a:pt x="59" y="27"/>
                    <a:pt x="46" y="26"/>
                  </a:cubicBezTo>
                  <a:cubicBezTo>
                    <a:pt x="35" y="24"/>
                    <a:pt x="26" y="34"/>
                    <a:pt x="29" y="44"/>
                  </a:cubicBezTo>
                  <a:cubicBezTo>
                    <a:pt x="30" y="45"/>
                    <a:pt x="30" y="47"/>
                    <a:pt x="31" y="47"/>
                  </a:cubicBezTo>
                  <a:cubicBezTo>
                    <a:pt x="32" y="48"/>
                    <a:pt x="34" y="49"/>
                    <a:pt x="35" y="48"/>
                  </a:cubicBezTo>
                  <a:cubicBezTo>
                    <a:pt x="36" y="48"/>
                    <a:pt x="37" y="45"/>
                    <a:pt x="36" y="44"/>
                  </a:cubicBezTo>
                  <a:cubicBezTo>
                    <a:pt x="33" y="36"/>
                    <a:pt x="37" y="31"/>
                    <a:pt x="45" y="32"/>
                  </a:cubicBezTo>
                  <a:cubicBezTo>
                    <a:pt x="52" y="33"/>
                    <a:pt x="57" y="37"/>
                    <a:pt x="60" y="42"/>
                  </a:cubicBezTo>
                  <a:cubicBezTo>
                    <a:pt x="63" y="49"/>
                    <a:pt x="64" y="56"/>
                    <a:pt x="61" y="63"/>
                  </a:cubicBezTo>
                  <a:cubicBezTo>
                    <a:pt x="58" y="70"/>
                    <a:pt x="52" y="74"/>
                    <a:pt x="43" y="74"/>
                  </a:cubicBezTo>
                  <a:cubicBezTo>
                    <a:pt x="17" y="74"/>
                    <a:pt x="0" y="48"/>
                    <a:pt x="9" y="25"/>
                  </a:cubicBezTo>
                  <a:cubicBezTo>
                    <a:pt x="15" y="11"/>
                    <a:pt x="27" y="4"/>
                    <a:pt x="42" y="7"/>
                  </a:cubicBezTo>
                  <a:cubicBezTo>
                    <a:pt x="51" y="9"/>
                    <a:pt x="58" y="10"/>
                    <a:pt x="67" y="6"/>
                  </a:cubicBezTo>
                  <a:cubicBezTo>
                    <a:pt x="79" y="0"/>
                    <a:pt x="95" y="8"/>
                    <a:pt x="104" y="21"/>
                  </a:cubicBezTo>
                  <a:cubicBezTo>
                    <a:pt x="115" y="36"/>
                    <a:pt x="113" y="53"/>
                    <a:pt x="99" y="68"/>
                  </a:cubicBezTo>
                  <a:cubicBezTo>
                    <a:pt x="98" y="69"/>
                    <a:pt x="97" y="70"/>
                    <a:pt x="9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-1184275" y="3846513"/>
              <a:ext cx="409575" cy="466725"/>
            </a:xfrm>
            <a:custGeom>
              <a:avLst/>
              <a:gdLst>
                <a:gd name="T0" fmla="*/ 65 w 109"/>
                <a:gd name="T1" fmla="*/ 47 h 124"/>
                <a:gd name="T2" fmla="*/ 50 w 109"/>
                <a:gd name="T3" fmla="*/ 92 h 124"/>
                <a:gd name="T4" fmla="*/ 73 w 109"/>
                <a:gd name="T5" fmla="*/ 101 h 124"/>
                <a:gd name="T6" fmla="*/ 83 w 109"/>
                <a:gd name="T7" fmla="*/ 82 h 124"/>
                <a:gd name="T8" fmla="*/ 78 w 109"/>
                <a:gd name="T9" fmla="*/ 79 h 124"/>
                <a:gd name="T10" fmla="*/ 78 w 109"/>
                <a:gd name="T11" fmla="*/ 85 h 124"/>
                <a:gd name="T12" fmla="*/ 71 w 109"/>
                <a:gd name="T13" fmla="*/ 95 h 124"/>
                <a:gd name="T14" fmla="*/ 53 w 109"/>
                <a:gd name="T15" fmla="*/ 85 h 124"/>
                <a:gd name="T16" fmla="*/ 52 w 109"/>
                <a:gd name="T17" fmla="*/ 64 h 124"/>
                <a:gd name="T18" fmla="*/ 68 w 109"/>
                <a:gd name="T19" fmla="*/ 54 h 124"/>
                <a:gd name="T20" fmla="*/ 102 w 109"/>
                <a:gd name="T21" fmla="*/ 71 h 124"/>
                <a:gd name="T22" fmla="*/ 101 w 109"/>
                <a:gd name="T23" fmla="*/ 109 h 124"/>
                <a:gd name="T24" fmla="*/ 67 w 109"/>
                <a:gd name="T25" fmla="*/ 120 h 124"/>
                <a:gd name="T26" fmla="*/ 64 w 109"/>
                <a:gd name="T27" fmla="*/ 119 h 124"/>
                <a:gd name="T28" fmla="*/ 51 w 109"/>
                <a:gd name="T29" fmla="*/ 120 h 124"/>
                <a:gd name="T30" fmla="*/ 29 w 109"/>
                <a:gd name="T31" fmla="*/ 121 h 124"/>
                <a:gd name="T32" fmla="*/ 4 w 109"/>
                <a:gd name="T33" fmla="*/ 95 h 124"/>
                <a:gd name="T34" fmla="*/ 13 w 109"/>
                <a:gd name="T35" fmla="*/ 61 h 124"/>
                <a:gd name="T36" fmla="*/ 17 w 109"/>
                <a:gd name="T37" fmla="*/ 57 h 124"/>
                <a:gd name="T38" fmla="*/ 17 w 109"/>
                <a:gd name="T39" fmla="*/ 56 h 124"/>
                <a:gd name="T40" fmla="*/ 12 w 109"/>
                <a:gd name="T41" fmla="*/ 19 h 124"/>
                <a:gd name="T42" fmla="*/ 57 w 109"/>
                <a:gd name="T43" fmla="*/ 7 h 124"/>
                <a:gd name="T44" fmla="*/ 58 w 109"/>
                <a:gd name="T45" fmla="*/ 10 h 124"/>
                <a:gd name="T46" fmla="*/ 65 w 109"/>
                <a:gd name="T47" fmla="*/ 4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9" h="124">
                  <a:moveTo>
                    <a:pt x="65" y="47"/>
                  </a:moveTo>
                  <a:cubicBezTo>
                    <a:pt x="45" y="54"/>
                    <a:pt x="38" y="75"/>
                    <a:pt x="50" y="92"/>
                  </a:cubicBezTo>
                  <a:cubicBezTo>
                    <a:pt x="56" y="99"/>
                    <a:pt x="64" y="103"/>
                    <a:pt x="73" y="101"/>
                  </a:cubicBezTo>
                  <a:cubicBezTo>
                    <a:pt x="83" y="100"/>
                    <a:pt x="88" y="90"/>
                    <a:pt x="83" y="82"/>
                  </a:cubicBezTo>
                  <a:cubicBezTo>
                    <a:pt x="82" y="80"/>
                    <a:pt x="80" y="79"/>
                    <a:pt x="78" y="79"/>
                  </a:cubicBezTo>
                  <a:cubicBezTo>
                    <a:pt x="75" y="80"/>
                    <a:pt x="77" y="82"/>
                    <a:pt x="78" y="85"/>
                  </a:cubicBezTo>
                  <a:cubicBezTo>
                    <a:pt x="80" y="90"/>
                    <a:pt x="77" y="94"/>
                    <a:pt x="71" y="95"/>
                  </a:cubicBezTo>
                  <a:cubicBezTo>
                    <a:pt x="64" y="96"/>
                    <a:pt x="57" y="92"/>
                    <a:pt x="53" y="85"/>
                  </a:cubicBezTo>
                  <a:cubicBezTo>
                    <a:pt x="50" y="78"/>
                    <a:pt x="50" y="71"/>
                    <a:pt x="52" y="64"/>
                  </a:cubicBezTo>
                  <a:cubicBezTo>
                    <a:pt x="55" y="57"/>
                    <a:pt x="61" y="54"/>
                    <a:pt x="68" y="54"/>
                  </a:cubicBezTo>
                  <a:cubicBezTo>
                    <a:pt x="83" y="53"/>
                    <a:pt x="94" y="59"/>
                    <a:pt x="102" y="71"/>
                  </a:cubicBezTo>
                  <a:cubicBezTo>
                    <a:pt x="109" y="84"/>
                    <a:pt x="108" y="97"/>
                    <a:pt x="101" y="109"/>
                  </a:cubicBezTo>
                  <a:cubicBezTo>
                    <a:pt x="94" y="119"/>
                    <a:pt x="81" y="123"/>
                    <a:pt x="67" y="120"/>
                  </a:cubicBezTo>
                  <a:cubicBezTo>
                    <a:pt x="66" y="120"/>
                    <a:pt x="65" y="119"/>
                    <a:pt x="64" y="119"/>
                  </a:cubicBezTo>
                  <a:cubicBezTo>
                    <a:pt x="59" y="117"/>
                    <a:pt x="55" y="117"/>
                    <a:pt x="51" y="120"/>
                  </a:cubicBezTo>
                  <a:cubicBezTo>
                    <a:pt x="44" y="124"/>
                    <a:pt x="37" y="124"/>
                    <a:pt x="29" y="121"/>
                  </a:cubicBezTo>
                  <a:cubicBezTo>
                    <a:pt x="17" y="117"/>
                    <a:pt x="8" y="108"/>
                    <a:pt x="4" y="95"/>
                  </a:cubicBezTo>
                  <a:cubicBezTo>
                    <a:pt x="0" y="82"/>
                    <a:pt x="5" y="71"/>
                    <a:pt x="13" y="61"/>
                  </a:cubicBezTo>
                  <a:cubicBezTo>
                    <a:pt x="14" y="59"/>
                    <a:pt x="16" y="58"/>
                    <a:pt x="17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5" y="43"/>
                    <a:pt x="4" y="34"/>
                    <a:pt x="12" y="19"/>
                  </a:cubicBezTo>
                  <a:cubicBezTo>
                    <a:pt x="22" y="1"/>
                    <a:pt x="43" y="0"/>
                    <a:pt x="57" y="7"/>
                  </a:cubicBezTo>
                  <a:cubicBezTo>
                    <a:pt x="57" y="7"/>
                    <a:pt x="58" y="9"/>
                    <a:pt x="58" y="10"/>
                  </a:cubicBezTo>
                  <a:cubicBezTo>
                    <a:pt x="54" y="24"/>
                    <a:pt x="57" y="36"/>
                    <a:pt x="6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38" name="Freeform 40"/>
            <p:cNvSpPr/>
            <p:nvPr/>
          </p:nvSpPr>
          <p:spPr bwMode="auto">
            <a:xfrm>
              <a:off x="-966788" y="4102100"/>
              <a:ext cx="463550" cy="447675"/>
            </a:xfrm>
            <a:custGeom>
              <a:avLst/>
              <a:gdLst>
                <a:gd name="T0" fmla="*/ 45 w 123"/>
                <a:gd name="T1" fmla="*/ 49 h 119"/>
                <a:gd name="T2" fmla="*/ 87 w 123"/>
                <a:gd name="T3" fmla="*/ 66 h 119"/>
                <a:gd name="T4" fmla="*/ 100 w 123"/>
                <a:gd name="T5" fmla="*/ 42 h 119"/>
                <a:gd name="T6" fmla="*/ 84 w 123"/>
                <a:gd name="T7" fmla="*/ 29 h 119"/>
                <a:gd name="T8" fmla="*/ 78 w 123"/>
                <a:gd name="T9" fmla="*/ 32 h 119"/>
                <a:gd name="T10" fmla="*/ 77 w 123"/>
                <a:gd name="T11" fmla="*/ 36 h 119"/>
                <a:gd name="T12" fmla="*/ 81 w 123"/>
                <a:gd name="T13" fmla="*/ 37 h 119"/>
                <a:gd name="T14" fmla="*/ 91 w 123"/>
                <a:gd name="T15" fmla="*/ 37 h 119"/>
                <a:gd name="T16" fmla="*/ 93 w 123"/>
                <a:gd name="T17" fmla="*/ 49 h 119"/>
                <a:gd name="T18" fmla="*/ 67 w 123"/>
                <a:gd name="T19" fmla="*/ 63 h 119"/>
                <a:gd name="T20" fmla="*/ 52 w 123"/>
                <a:gd name="T21" fmla="*/ 42 h 119"/>
                <a:gd name="T22" fmla="*/ 103 w 123"/>
                <a:gd name="T23" fmla="*/ 11 h 119"/>
                <a:gd name="T24" fmla="*/ 119 w 123"/>
                <a:gd name="T25" fmla="*/ 45 h 119"/>
                <a:gd name="T26" fmla="*/ 118 w 123"/>
                <a:gd name="T27" fmla="*/ 46 h 119"/>
                <a:gd name="T28" fmla="*/ 120 w 123"/>
                <a:gd name="T29" fmla="*/ 65 h 119"/>
                <a:gd name="T30" fmla="*/ 120 w 123"/>
                <a:gd name="T31" fmla="*/ 84 h 119"/>
                <a:gd name="T32" fmla="*/ 59 w 123"/>
                <a:gd name="T33" fmla="*/ 101 h 119"/>
                <a:gd name="T34" fmla="*/ 55 w 123"/>
                <a:gd name="T35" fmla="*/ 97 h 119"/>
                <a:gd name="T36" fmla="*/ 54 w 123"/>
                <a:gd name="T37" fmla="*/ 97 h 119"/>
                <a:gd name="T38" fmla="*/ 6 w 123"/>
                <a:gd name="T39" fmla="*/ 91 h 119"/>
                <a:gd name="T40" fmla="*/ 5 w 123"/>
                <a:gd name="T41" fmla="*/ 58 h 119"/>
                <a:gd name="T42" fmla="*/ 9 w 123"/>
                <a:gd name="T43" fmla="*/ 56 h 119"/>
                <a:gd name="T44" fmla="*/ 45 w 123"/>
                <a:gd name="T45" fmla="*/ 49 h 119"/>
                <a:gd name="T46" fmla="*/ 45 w 123"/>
                <a:gd name="T47" fmla="*/ 4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3" h="119">
                  <a:moveTo>
                    <a:pt x="45" y="49"/>
                  </a:moveTo>
                  <a:cubicBezTo>
                    <a:pt x="53" y="68"/>
                    <a:pt x="69" y="75"/>
                    <a:pt x="87" y="66"/>
                  </a:cubicBezTo>
                  <a:cubicBezTo>
                    <a:pt x="95" y="61"/>
                    <a:pt x="101" y="52"/>
                    <a:pt x="100" y="42"/>
                  </a:cubicBezTo>
                  <a:cubicBezTo>
                    <a:pt x="99" y="34"/>
                    <a:pt x="92" y="28"/>
                    <a:pt x="84" y="29"/>
                  </a:cubicBezTo>
                  <a:cubicBezTo>
                    <a:pt x="82" y="30"/>
                    <a:pt x="80" y="31"/>
                    <a:pt x="78" y="32"/>
                  </a:cubicBezTo>
                  <a:cubicBezTo>
                    <a:pt x="77" y="33"/>
                    <a:pt x="77" y="35"/>
                    <a:pt x="77" y="36"/>
                  </a:cubicBezTo>
                  <a:cubicBezTo>
                    <a:pt x="78" y="36"/>
                    <a:pt x="80" y="37"/>
                    <a:pt x="81" y="37"/>
                  </a:cubicBezTo>
                  <a:cubicBezTo>
                    <a:pt x="85" y="35"/>
                    <a:pt x="88" y="34"/>
                    <a:pt x="91" y="37"/>
                  </a:cubicBezTo>
                  <a:cubicBezTo>
                    <a:pt x="94" y="41"/>
                    <a:pt x="95" y="45"/>
                    <a:pt x="93" y="49"/>
                  </a:cubicBezTo>
                  <a:cubicBezTo>
                    <a:pt x="90" y="59"/>
                    <a:pt x="79" y="65"/>
                    <a:pt x="67" y="63"/>
                  </a:cubicBezTo>
                  <a:cubicBezTo>
                    <a:pt x="57" y="61"/>
                    <a:pt x="52" y="54"/>
                    <a:pt x="52" y="42"/>
                  </a:cubicBezTo>
                  <a:cubicBezTo>
                    <a:pt x="53" y="16"/>
                    <a:pt x="79" y="0"/>
                    <a:pt x="103" y="11"/>
                  </a:cubicBezTo>
                  <a:cubicBezTo>
                    <a:pt x="116" y="16"/>
                    <a:pt x="122" y="30"/>
                    <a:pt x="119" y="45"/>
                  </a:cubicBezTo>
                  <a:cubicBezTo>
                    <a:pt x="119" y="45"/>
                    <a:pt x="119" y="46"/>
                    <a:pt x="118" y="46"/>
                  </a:cubicBezTo>
                  <a:cubicBezTo>
                    <a:pt x="115" y="53"/>
                    <a:pt x="116" y="59"/>
                    <a:pt x="120" y="65"/>
                  </a:cubicBezTo>
                  <a:cubicBezTo>
                    <a:pt x="123" y="71"/>
                    <a:pt x="122" y="78"/>
                    <a:pt x="120" y="84"/>
                  </a:cubicBezTo>
                  <a:cubicBezTo>
                    <a:pt x="110" y="111"/>
                    <a:pt x="81" y="119"/>
                    <a:pt x="59" y="101"/>
                  </a:cubicBezTo>
                  <a:cubicBezTo>
                    <a:pt x="58" y="99"/>
                    <a:pt x="56" y="98"/>
                    <a:pt x="55" y="97"/>
                  </a:cubicBezTo>
                  <a:cubicBezTo>
                    <a:pt x="55" y="97"/>
                    <a:pt x="54" y="97"/>
                    <a:pt x="54" y="97"/>
                  </a:cubicBezTo>
                  <a:cubicBezTo>
                    <a:pt x="39" y="111"/>
                    <a:pt x="17" y="109"/>
                    <a:pt x="6" y="91"/>
                  </a:cubicBezTo>
                  <a:cubicBezTo>
                    <a:pt x="0" y="80"/>
                    <a:pt x="0" y="69"/>
                    <a:pt x="5" y="58"/>
                  </a:cubicBezTo>
                  <a:cubicBezTo>
                    <a:pt x="6" y="57"/>
                    <a:pt x="8" y="56"/>
                    <a:pt x="9" y="56"/>
                  </a:cubicBezTo>
                  <a:cubicBezTo>
                    <a:pt x="22" y="60"/>
                    <a:pt x="34" y="57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华文新魏"/>
                <a:sym typeface="Arial"/>
              </a:endParaRPr>
            </a:p>
          </p:txBody>
        </p:sp>
      </p:grpSp>
      <p:sp>
        <p:nvSpPr>
          <p:cNvPr id="39" name="矩形 38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4383922" y="4270871"/>
            <a:ext cx="1433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400" b="1" dirty="0">
                <a:latin typeface="Arial"/>
                <a:ea typeface="华文新魏"/>
                <a:sym typeface="Arial"/>
              </a:rPr>
              <a:t>小重山</a:t>
            </a:r>
            <a:endParaRPr lang="en-US" altLang="zh-CN" sz="2400" b="1" dirty="0">
              <a:latin typeface="Arial"/>
              <a:ea typeface="华文新魏"/>
              <a:sym typeface="Arial"/>
            </a:endParaRPr>
          </a:p>
        </p:txBody>
      </p:sp>
      <p:sp>
        <p:nvSpPr>
          <p:cNvPr id="40" name="矩形 39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4104982" y="4794072"/>
            <a:ext cx="3226263" cy="79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……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华文新魏"/>
              <a:sym typeface="Arial"/>
            </a:endParaRPr>
          </a:p>
        </p:txBody>
      </p:sp>
      <p:pic>
        <p:nvPicPr>
          <p:cNvPr id="43" name="图片 4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052" y="0"/>
            <a:ext cx="1826315" cy="6858000"/>
          </a:xfrm>
          <a:prstGeom prst="rect">
            <a:avLst/>
          </a:prstGeom>
        </p:spPr>
      </p:pic>
      <p:sp>
        <p:nvSpPr>
          <p:cNvPr id="44" name="矩形 4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11865124" y="0"/>
            <a:ext cx="326876" cy="6858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2" name="e7d195523061f1c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新魏"/>
                <a:sym typeface="Arial"/>
              </a:rPr>
              <a:t>e7d195523061f1c0600ade85ab8d19863d296bbd6d3c8047FB0A4867354E4F1E3A7DEAE3C4C4B5C9777EC9E9D7F78045DB0296A4194571101A21F67FC7D6C39966CE50B69116E2EE84E571E25F3C0CCEDBCCB74C937E7F396D71A888B126D21513871AA7439D6392762E6C1AA428C1D9C8D0DE41CFB4AC25C98DD25A16AF93BC857ADECA9648277B</a:t>
            </a:r>
            <a:endParaRPr lang="zh-CN" altLang="en-US" sz="100">
              <a:latin typeface="Arial"/>
              <a:ea typeface="华文新魏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0" grpId="0"/>
      <p:bldP spid="31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4219073" y="2032332"/>
            <a:ext cx="3769895" cy="3769895"/>
          </a:xfrm>
          <a:prstGeom prst="ellipse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pic>
        <p:nvPicPr>
          <p:cNvPr id="5" name="图片 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927" y="2447422"/>
            <a:ext cx="2954185" cy="2939713"/>
          </a:xfrm>
          <a:prstGeom prst="rect">
            <a:avLst/>
          </a:prstGeom>
        </p:spPr>
      </p:pic>
      <p:sp>
        <p:nvSpPr>
          <p:cNvPr id="6" name="文本框 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5402558" y="3293688"/>
            <a:ext cx="1254916" cy="12471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7200" spc="600" dirty="0">
                <a:solidFill>
                  <a:schemeClr val="bg1"/>
                </a:solidFill>
                <a:latin typeface="Arial"/>
                <a:ea typeface="华文新魏"/>
                <a:sym typeface="Arial"/>
              </a:rPr>
              <a:t>寰</a:t>
            </a:r>
          </a:p>
        </p:txBody>
      </p:sp>
      <p:sp>
        <p:nvSpPr>
          <p:cNvPr id="10" name="矩形 9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1053794" y="2199688"/>
            <a:ext cx="2292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……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华文新魏"/>
              <a:sym typeface="Arial"/>
            </a:endParaRPr>
          </a:p>
        </p:txBody>
      </p:sp>
      <p:pic>
        <p:nvPicPr>
          <p:cNvPr id="12" name="图片 1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03209">
            <a:off x="3600992" y="2379304"/>
            <a:ext cx="363794" cy="376966"/>
          </a:xfrm>
          <a:prstGeom prst="rect">
            <a:avLst/>
          </a:prstGeom>
        </p:spPr>
      </p:pic>
      <p:sp>
        <p:nvSpPr>
          <p:cNvPr id="13" name="文本框 1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3521598" y="2335722"/>
            <a:ext cx="47247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spc="600" dirty="0">
                <a:solidFill>
                  <a:srgbClr val="222A35"/>
                </a:solidFill>
                <a:latin typeface="Arial"/>
                <a:ea typeface="华文新魏"/>
                <a:sym typeface="Arial"/>
              </a:rPr>
              <a:t>壹</a:t>
            </a:r>
          </a:p>
        </p:txBody>
      </p:sp>
      <p:sp>
        <p:nvSpPr>
          <p:cNvPr id="14" name="矩形 1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1053794" y="4511164"/>
            <a:ext cx="2292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……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华文新魏"/>
              <a:sym typeface="Arial"/>
            </a:endParaRPr>
          </a:p>
        </p:txBody>
      </p:sp>
      <p:pic>
        <p:nvPicPr>
          <p:cNvPr id="15" name="图片 1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03209">
            <a:off x="3600992" y="4690780"/>
            <a:ext cx="363794" cy="376966"/>
          </a:xfrm>
          <a:prstGeom prst="rect">
            <a:avLst/>
          </a:prstGeom>
        </p:spPr>
      </p:pic>
      <p:sp>
        <p:nvSpPr>
          <p:cNvPr id="16" name="文本框 1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3521598" y="4647198"/>
            <a:ext cx="47247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spc="600" dirty="0">
                <a:solidFill>
                  <a:srgbClr val="222A35"/>
                </a:solidFill>
                <a:latin typeface="Arial"/>
                <a:ea typeface="华文新魏"/>
                <a:sym typeface="Arial"/>
              </a:rPr>
              <a:t>貳</a:t>
            </a:r>
          </a:p>
        </p:txBody>
      </p:sp>
      <p:pic>
        <p:nvPicPr>
          <p:cNvPr id="17" name="图片 16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03209">
            <a:off x="8198112" y="2379304"/>
            <a:ext cx="363794" cy="376966"/>
          </a:xfrm>
          <a:prstGeom prst="rect">
            <a:avLst/>
          </a:prstGeom>
        </p:spPr>
      </p:pic>
      <p:sp>
        <p:nvSpPr>
          <p:cNvPr id="18" name="文本框 17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8118718" y="2335722"/>
            <a:ext cx="47247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spc="600" dirty="0">
                <a:solidFill>
                  <a:srgbClr val="222A35"/>
                </a:solidFill>
                <a:latin typeface="Arial"/>
                <a:ea typeface="华文新魏"/>
                <a:sym typeface="Arial"/>
              </a:rPr>
              <a:t>叁</a:t>
            </a:r>
          </a:p>
        </p:txBody>
      </p:sp>
      <p:pic>
        <p:nvPicPr>
          <p:cNvPr id="19" name="图片 18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03209">
            <a:off x="8198112" y="4690780"/>
            <a:ext cx="363794" cy="376966"/>
          </a:xfrm>
          <a:prstGeom prst="rect">
            <a:avLst/>
          </a:prstGeom>
        </p:spPr>
      </p:pic>
      <p:sp>
        <p:nvSpPr>
          <p:cNvPr id="20" name="文本框 19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8118718" y="4647198"/>
            <a:ext cx="47247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spc="600" dirty="0">
                <a:solidFill>
                  <a:srgbClr val="222A35"/>
                </a:solidFill>
                <a:latin typeface="Arial"/>
                <a:ea typeface="华文新魏"/>
                <a:sym typeface="Arial"/>
              </a:rPr>
              <a:t>肆</a:t>
            </a:r>
          </a:p>
        </p:txBody>
      </p:sp>
      <p:sp>
        <p:nvSpPr>
          <p:cNvPr id="21" name="矩形 2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8838789" y="2199688"/>
            <a:ext cx="2292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……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22" name="矩形 2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8838789" y="4511164"/>
            <a:ext cx="2292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……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23" name="文本框 2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4588044" y="421628"/>
            <a:ext cx="3015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 smtClean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渔歌子</a:t>
            </a:r>
            <a:endParaRPr lang="zh-CN" altLang="en-US" sz="4000" spc="600" dirty="0">
              <a:solidFill>
                <a:srgbClr val="141122"/>
              </a:solidFill>
              <a:latin typeface="Arial"/>
              <a:ea typeface="华文新魏"/>
              <a:sym typeface="Arial"/>
            </a:endParaRPr>
          </a:p>
        </p:txBody>
      </p:sp>
      <p:cxnSp>
        <p:nvCxnSpPr>
          <p:cNvPr id="25" name="直接连接符 2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CxnSpPr/>
          <p:nvPr/>
        </p:nvCxnSpPr>
        <p:spPr>
          <a:xfrm>
            <a:off x="1245996" y="1194213"/>
            <a:ext cx="9766997" cy="0"/>
          </a:xfrm>
          <a:prstGeom prst="line">
            <a:avLst/>
          </a:prstGeom>
          <a:ln>
            <a:solidFill>
              <a:srgbClr val="222A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4833912" y="1148494"/>
            <a:ext cx="2520000" cy="45719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2" name="e7d195523061f1c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新魏"/>
                <a:sym typeface="Arial"/>
              </a:rPr>
              <a:t>e7d195523061f1c0600ade85ab8d19863d296bbd6d3c8047FB0A4867354E4F1E3A7DEAE3C4C4B5C9777EC9E9D7F78045DB0296A4194571101A21F67FC7D6C39966CE50B69116E2EE84E571E25F3C0CCEDBCCB74C937E7F396D71A888B126D21513871AA7439D6392762E6C1AA428C1D9C8D0DE41CFB4AC25C98DD25A16AF93BC857ADECA9648277B</a:t>
            </a:r>
            <a:endParaRPr lang="zh-CN" altLang="en-US" sz="100">
              <a:latin typeface="Arial"/>
              <a:ea typeface="华文新魏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椭圆 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6328230" y="1262743"/>
            <a:ext cx="2220686" cy="22206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82600" dist="38100" dir="2700000" sx="102000" sy="102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3" name="文本框 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6838408" y="1725561"/>
            <a:ext cx="1200329" cy="8069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 dirty="0">
                <a:ln>
                  <a:solidFill>
                    <a:schemeClr val="bg1">
                      <a:alpha val="15000"/>
                    </a:schemeClr>
                  </a:solidFill>
                </a:ln>
                <a:solidFill>
                  <a:srgbClr val="222A35"/>
                </a:solidFill>
                <a:latin typeface="Arial"/>
                <a:ea typeface="华文新魏"/>
                <a:sym typeface="Arial"/>
              </a:rPr>
              <a:t>叁</a:t>
            </a:r>
          </a:p>
        </p:txBody>
      </p:sp>
      <p:sp>
        <p:nvSpPr>
          <p:cNvPr id="4" name="文本框 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4596003" y="2373086"/>
            <a:ext cx="76123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spc="600" dirty="0">
                <a:solidFill>
                  <a:schemeClr val="bg1"/>
                </a:solidFill>
                <a:latin typeface="Arial"/>
                <a:ea typeface="华文新魏"/>
                <a:sym typeface="Arial"/>
              </a:rPr>
              <a:t>西江月</a:t>
            </a:r>
          </a:p>
        </p:txBody>
      </p:sp>
      <p:sp>
        <p:nvSpPr>
          <p:cNvPr id="5" name="文本框 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4105904" y="2373087"/>
            <a:ext cx="553998" cy="19389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/>
                <a:ea typeface="华文新魏"/>
                <a:sym typeface="Arial"/>
              </a:rPr>
              <a:t>—— 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华文新魏"/>
                <a:sym typeface="Arial"/>
              </a:rPr>
              <a:t>平生不会相思，才会相思，便害相思</a:t>
            </a:r>
          </a:p>
        </p:txBody>
      </p:sp>
      <p:pic>
        <p:nvPicPr>
          <p:cNvPr id="6" name="图片 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128" y="4312078"/>
            <a:ext cx="359812" cy="384346"/>
          </a:xfrm>
          <a:prstGeom prst="rect">
            <a:avLst/>
          </a:prstGeom>
        </p:spPr>
      </p:pic>
      <p:sp>
        <p:nvSpPr>
          <p:cNvPr id="69" name="任意多边形 68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 rot="21365774">
            <a:off x="7451195" y="2727263"/>
            <a:ext cx="1631681" cy="426455"/>
          </a:xfrm>
          <a:custGeom>
            <a:avLst/>
            <a:gdLst>
              <a:gd name="connsiteX0" fmla="*/ 14377 w 2091272"/>
              <a:gd name="connsiteY0" fmla="*/ 406453 h 598090"/>
              <a:gd name="connsiteX1" fmla="*/ 754605 w 2091272"/>
              <a:gd name="connsiteY1" fmla="*/ 53 h 598090"/>
              <a:gd name="connsiteX2" fmla="*/ 1175520 w 2091272"/>
              <a:gd name="connsiteY2" fmla="*/ 435481 h 598090"/>
              <a:gd name="connsiteX3" fmla="*/ 1567405 w 2091272"/>
              <a:gd name="connsiteY3" fmla="*/ 101653 h 598090"/>
              <a:gd name="connsiteX4" fmla="*/ 1915748 w 2091272"/>
              <a:gd name="connsiteY4" fmla="*/ 406453 h 598090"/>
              <a:gd name="connsiteX5" fmla="*/ 2031863 w 2091272"/>
              <a:gd name="connsiteY5" fmla="*/ 566110 h 598090"/>
              <a:gd name="connsiteX6" fmla="*/ 972320 w 2091272"/>
              <a:gd name="connsiteY6" fmla="*/ 595138 h 598090"/>
              <a:gd name="connsiteX7" fmla="*/ 319177 w 2091272"/>
              <a:gd name="connsiteY7" fmla="*/ 522567 h 598090"/>
              <a:gd name="connsiteX8" fmla="*/ 14377 w 2091272"/>
              <a:gd name="connsiteY8" fmla="*/ 406453 h 598090"/>
              <a:gd name="connsiteX0-1" fmla="*/ 14338 w 2091602"/>
              <a:gd name="connsiteY0-2" fmla="*/ 406453 h 686462"/>
              <a:gd name="connsiteX1-3" fmla="*/ 754566 w 2091602"/>
              <a:gd name="connsiteY1-4" fmla="*/ 53 h 686462"/>
              <a:gd name="connsiteX2-5" fmla="*/ 1175481 w 2091602"/>
              <a:gd name="connsiteY2-6" fmla="*/ 435481 h 686462"/>
              <a:gd name="connsiteX3-7" fmla="*/ 1567366 w 2091602"/>
              <a:gd name="connsiteY3-8" fmla="*/ 101653 h 686462"/>
              <a:gd name="connsiteX4-9" fmla="*/ 1915709 w 2091602"/>
              <a:gd name="connsiteY4-10" fmla="*/ 406453 h 686462"/>
              <a:gd name="connsiteX5-11" fmla="*/ 2031824 w 2091602"/>
              <a:gd name="connsiteY5-12" fmla="*/ 566110 h 686462"/>
              <a:gd name="connsiteX6-13" fmla="*/ 967145 w 2091602"/>
              <a:gd name="connsiteY6-14" fmla="*/ 686004 h 686462"/>
              <a:gd name="connsiteX7-15" fmla="*/ 319138 w 2091602"/>
              <a:gd name="connsiteY7-16" fmla="*/ 522567 h 686462"/>
              <a:gd name="connsiteX8-17" fmla="*/ 14338 w 2091602"/>
              <a:gd name="connsiteY8-18" fmla="*/ 406453 h 686462"/>
              <a:gd name="connsiteX0-19" fmla="*/ 23025 w 2100290"/>
              <a:gd name="connsiteY0-20" fmla="*/ 406456 h 686465"/>
              <a:gd name="connsiteX1-21" fmla="*/ 763253 w 2100290"/>
              <a:gd name="connsiteY1-22" fmla="*/ 56 h 686465"/>
              <a:gd name="connsiteX2-23" fmla="*/ 1184168 w 2100290"/>
              <a:gd name="connsiteY2-24" fmla="*/ 435484 h 686465"/>
              <a:gd name="connsiteX3-25" fmla="*/ 1576053 w 2100290"/>
              <a:gd name="connsiteY3-26" fmla="*/ 101656 h 686465"/>
              <a:gd name="connsiteX4-27" fmla="*/ 1924396 w 2100290"/>
              <a:gd name="connsiteY4-28" fmla="*/ 406456 h 686465"/>
              <a:gd name="connsiteX5-29" fmla="*/ 2040511 w 2100290"/>
              <a:gd name="connsiteY5-30" fmla="*/ 566113 h 686465"/>
              <a:gd name="connsiteX6-31" fmla="*/ 975832 w 2100290"/>
              <a:gd name="connsiteY6-32" fmla="*/ 686007 h 686465"/>
              <a:gd name="connsiteX7-33" fmla="*/ 259101 w 2100290"/>
              <a:gd name="connsiteY7-34" fmla="*/ 623412 h 686465"/>
              <a:gd name="connsiteX8-35" fmla="*/ 23025 w 2100290"/>
              <a:gd name="connsiteY8-36" fmla="*/ 406456 h 686465"/>
              <a:gd name="connsiteX0-37" fmla="*/ 23025 w 2150088"/>
              <a:gd name="connsiteY0-38" fmla="*/ 406456 h 694396"/>
              <a:gd name="connsiteX1-39" fmla="*/ 763253 w 2150088"/>
              <a:gd name="connsiteY1-40" fmla="*/ 56 h 694396"/>
              <a:gd name="connsiteX2-41" fmla="*/ 1184168 w 2150088"/>
              <a:gd name="connsiteY2-42" fmla="*/ 435484 h 694396"/>
              <a:gd name="connsiteX3-43" fmla="*/ 1576053 w 2150088"/>
              <a:gd name="connsiteY3-44" fmla="*/ 101656 h 694396"/>
              <a:gd name="connsiteX4-45" fmla="*/ 1924396 w 2150088"/>
              <a:gd name="connsiteY4-46" fmla="*/ 406456 h 694396"/>
              <a:gd name="connsiteX5-47" fmla="*/ 2098104 w 2150088"/>
              <a:gd name="connsiteY5-48" fmla="*/ 662144 h 694396"/>
              <a:gd name="connsiteX6-49" fmla="*/ 975832 w 2150088"/>
              <a:gd name="connsiteY6-50" fmla="*/ 686007 h 694396"/>
              <a:gd name="connsiteX7-51" fmla="*/ 259101 w 2150088"/>
              <a:gd name="connsiteY7-52" fmla="*/ 623412 h 694396"/>
              <a:gd name="connsiteX8-53" fmla="*/ 23025 w 2150088"/>
              <a:gd name="connsiteY8-54" fmla="*/ 406456 h 694396"/>
              <a:gd name="connsiteX0-55" fmla="*/ 23025 w 2150794"/>
              <a:gd name="connsiteY0-56" fmla="*/ 406456 h 706123"/>
              <a:gd name="connsiteX1-57" fmla="*/ 763253 w 2150794"/>
              <a:gd name="connsiteY1-58" fmla="*/ 56 h 706123"/>
              <a:gd name="connsiteX2-59" fmla="*/ 1184168 w 2150794"/>
              <a:gd name="connsiteY2-60" fmla="*/ 435484 h 706123"/>
              <a:gd name="connsiteX3-61" fmla="*/ 1576053 w 2150794"/>
              <a:gd name="connsiteY3-62" fmla="*/ 101656 h 706123"/>
              <a:gd name="connsiteX4-63" fmla="*/ 1924396 w 2150794"/>
              <a:gd name="connsiteY4-64" fmla="*/ 406456 h 706123"/>
              <a:gd name="connsiteX5-65" fmla="*/ 2098104 w 2150794"/>
              <a:gd name="connsiteY5-66" fmla="*/ 662144 h 706123"/>
              <a:gd name="connsiteX6-67" fmla="*/ 975832 w 2150794"/>
              <a:gd name="connsiteY6-68" fmla="*/ 686007 h 706123"/>
              <a:gd name="connsiteX7-69" fmla="*/ 259101 w 2150794"/>
              <a:gd name="connsiteY7-70" fmla="*/ 623412 h 706123"/>
              <a:gd name="connsiteX8-71" fmla="*/ 23025 w 2150794"/>
              <a:gd name="connsiteY8-72" fmla="*/ 406456 h 706123"/>
              <a:gd name="connsiteX0-73" fmla="*/ 23025 w 2152765"/>
              <a:gd name="connsiteY0-74" fmla="*/ 406456 h 694337"/>
              <a:gd name="connsiteX1-75" fmla="*/ 763253 w 2152765"/>
              <a:gd name="connsiteY1-76" fmla="*/ 56 h 694337"/>
              <a:gd name="connsiteX2-77" fmla="*/ 1184168 w 2152765"/>
              <a:gd name="connsiteY2-78" fmla="*/ 435484 h 694337"/>
              <a:gd name="connsiteX3-79" fmla="*/ 1576053 w 2152765"/>
              <a:gd name="connsiteY3-80" fmla="*/ 101656 h 694337"/>
              <a:gd name="connsiteX4-81" fmla="*/ 1936943 w 2152765"/>
              <a:gd name="connsiteY4-82" fmla="*/ 407489 h 694337"/>
              <a:gd name="connsiteX5-83" fmla="*/ 2098104 w 2152765"/>
              <a:gd name="connsiteY5-84" fmla="*/ 662144 h 694337"/>
              <a:gd name="connsiteX6-85" fmla="*/ 975832 w 2152765"/>
              <a:gd name="connsiteY6-86" fmla="*/ 686007 h 694337"/>
              <a:gd name="connsiteX7-87" fmla="*/ 259101 w 2152765"/>
              <a:gd name="connsiteY7-88" fmla="*/ 623412 h 694337"/>
              <a:gd name="connsiteX8-89" fmla="*/ 23025 w 2152765"/>
              <a:gd name="connsiteY8-90" fmla="*/ 406456 h 694337"/>
              <a:gd name="connsiteX0-91" fmla="*/ 23025 w 2159197"/>
              <a:gd name="connsiteY0-92" fmla="*/ 406456 h 696917"/>
              <a:gd name="connsiteX1-93" fmla="*/ 763253 w 2159197"/>
              <a:gd name="connsiteY1-94" fmla="*/ 56 h 696917"/>
              <a:gd name="connsiteX2-95" fmla="*/ 1184168 w 2159197"/>
              <a:gd name="connsiteY2-96" fmla="*/ 435484 h 696917"/>
              <a:gd name="connsiteX3-97" fmla="*/ 1576053 w 2159197"/>
              <a:gd name="connsiteY3-98" fmla="*/ 101656 h 696917"/>
              <a:gd name="connsiteX4-99" fmla="*/ 1964603 w 2159197"/>
              <a:gd name="connsiteY4-100" fmla="*/ 364122 h 696917"/>
              <a:gd name="connsiteX5-101" fmla="*/ 2098104 w 2159197"/>
              <a:gd name="connsiteY5-102" fmla="*/ 662144 h 696917"/>
              <a:gd name="connsiteX6-103" fmla="*/ 975832 w 2159197"/>
              <a:gd name="connsiteY6-104" fmla="*/ 686007 h 696917"/>
              <a:gd name="connsiteX7-105" fmla="*/ 259101 w 2159197"/>
              <a:gd name="connsiteY7-106" fmla="*/ 623412 h 696917"/>
              <a:gd name="connsiteX8-107" fmla="*/ 23025 w 2159197"/>
              <a:gd name="connsiteY8-108" fmla="*/ 406456 h 696917"/>
              <a:gd name="connsiteX0-109" fmla="*/ 29346 w 2165518"/>
              <a:gd name="connsiteY0-110" fmla="*/ 406456 h 696917"/>
              <a:gd name="connsiteX1-111" fmla="*/ 769574 w 2165518"/>
              <a:gd name="connsiteY1-112" fmla="*/ 56 h 696917"/>
              <a:gd name="connsiteX2-113" fmla="*/ 1190489 w 2165518"/>
              <a:gd name="connsiteY2-114" fmla="*/ 435484 h 696917"/>
              <a:gd name="connsiteX3-115" fmla="*/ 1582374 w 2165518"/>
              <a:gd name="connsiteY3-116" fmla="*/ 101656 h 696917"/>
              <a:gd name="connsiteX4-117" fmla="*/ 1970924 w 2165518"/>
              <a:gd name="connsiteY4-118" fmla="*/ 364122 h 696917"/>
              <a:gd name="connsiteX5-119" fmla="*/ 2104425 w 2165518"/>
              <a:gd name="connsiteY5-120" fmla="*/ 662144 h 696917"/>
              <a:gd name="connsiteX6-121" fmla="*/ 982153 w 2165518"/>
              <a:gd name="connsiteY6-122" fmla="*/ 686007 h 696917"/>
              <a:gd name="connsiteX7-123" fmla="*/ 229496 w 2165518"/>
              <a:gd name="connsiteY7-124" fmla="*/ 590023 h 696917"/>
              <a:gd name="connsiteX8-125" fmla="*/ 29346 w 2165518"/>
              <a:gd name="connsiteY8-126" fmla="*/ 406456 h 696917"/>
              <a:gd name="connsiteX0-127" fmla="*/ 29135 w 2166084"/>
              <a:gd name="connsiteY0-128" fmla="*/ 406456 h 683356"/>
              <a:gd name="connsiteX1-129" fmla="*/ 769363 w 2166084"/>
              <a:gd name="connsiteY1-130" fmla="*/ 56 h 683356"/>
              <a:gd name="connsiteX2-131" fmla="*/ 1190278 w 2166084"/>
              <a:gd name="connsiteY2-132" fmla="*/ 435484 h 683356"/>
              <a:gd name="connsiteX3-133" fmla="*/ 1582163 w 2166084"/>
              <a:gd name="connsiteY3-134" fmla="*/ 101656 h 683356"/>
              <a:gd name="connsiteX4-135" fmla="*/ 1970713 w 2166084"/>
              <a:gd name="connsiteY4-136" fmla="*/ 364122 h 683356"/>
              <a:gd name="connsiteX5-137" fmla="*/ 2104214 w 2166084"/>
              <a:gd name="connsiteY5-138" fmla="*/ 662144 h 683356"/>
              <a:gd name="connsiteX6-139" fmla="*/ 971109 w 2166084"/>
              <a:gd name="connsiteY6-140" fmla="*/ 654684 h 683356"/>
              <a:gd name="connsiteX7-141" fmla="*/ 229285 w 2166084"/>
              <a:gd name="connsiteY7-142" fmla="*/ 590023 h 683356"/>
              <a:gd name="connsiteX8-143" fmla="*/ 29135 w 2166084"/>
              <a:gd name="connsiteY8-144" fmla="*/ 406456 h 683356"/>
              <a:gd name="connsiteX0-145" fmla="*/ 29135 w 2166084"/>
              <a:gd name="connsiteY0-146" fmla="*/ 406456 h 683357"/>
              <a:gd name="connsiteX1-147" fmla="*/ 769363 w 2166084"/>
              <a:gd name="connsiteY1-148" fmla="*/ 56 h 683357"/>
              <a:gd name="connsiteX2-149" fmla="*/ 1190278 w 2166084"/>
              <a:gd name="connsiteY2-150" fmla="*/ 435484 h 683357"/>
              <a:gd name="connsiteX3-151" fmla="*/ 1582163 w 2166084"/>
              <a:gd name="connsiteY3-152" fmla="*/ 101656 h 683357"/>
              <a:gd name="connsiteX4-153" fmla="*/ 1970713 w 2166084"/>
              <a:gd name="connsiteY4-154" fmla="*/ 364122 h 683357"/>
              <a:gd name="connsiteX5-155" fmla="*/ 2104214 w 2166084"/>
              <a:gd name="connsiteY5-156" fmla="*/ 662144 h 683357"/>
              <a:gd name="connsiteX6-157" fmla="*/ 971109 w 2166084"/>
              <a:gd name="connsiteY6-158" fmla="*/ 654684 h 683357"/>
              <a:gd name="connsiteX7-159" fmla="*/ 229285 w 2166084"/>
              <a:gd name="connsiteY7-160" fmla="*/ 590023 h 683357"/>
              <a:gd name="connsiteX8-161" fmla="*/ 29135 w 2166084"/>
              <a:gd name="connsiteY8-162" fmla="*/ 406456 h 6833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166084" h="683357">
                <a:moveTo>
                  <a:pt x="29135" y="406456"/>
                </a:moveTo>
                <a:cubicBezTo>
                  <a:pt x="119148" y="308128"/>
                  <a:pt x="575839" y="-4782"/>
                  <a:pt x="769363" y="56"/>
                </a:cubicBezTo>
                <a:cubicBezTo>
                  <a:pt x="962887" y="4894"/>
                  <a:pt x="1054811" y="418551"/>
                  <a:pt x="1190278" y="435484"/>
                </a:cubicBezTo>
                <a:cubicBezTo>
                  <a:pt x="1325745" y="452417"/>
                  <a:pt x="1452090" y="113550"/>
                  <a:pt x="1582163" y="101656"/>
                </a:cubicBezTo>
                <a:cubicBezTo>
                  <a:pt x="1712236" y="89762"/>
                  <a:pt x="1883705" y="270707"/>
                  <a:pt x="1970713" y="364122"/>
                </a:cubicBezTo>
                <a:cubicBezTo>
                  <a:pt x="2057721" y="457537"/>
                  <a:pt x="2270815" y="613717"/>
                  <a:pt x="2104214" y="662144"/>
                </a:cubicBezTo>
                <a:cubicBezTo>
                  <a:pt x="1937613" y="710571"/>
                  <a:pt x="1256557" y="661941"/>
                  <a:pt x="971109" y="654684"/>
                </a:cubicBezTo>
                <a:cubicBezTo>
                  <a:pt x="688230" y="601996"/>
                  <a:pt x="386281" y="631394"/>
                  <a:pt x="229285" y="590023"/>
                </a:cubicBezTo>
                <a:cubicBezTo>
                  <a:pt x="72289" y="548652"/>
                  <a:pt x="-60878" y="504784"/>
                  <a:pt x="29135" y="406456"/>
                </a:cubicBezTo>
                <a:close/>
              </a:path>
            </a:pathLst>
          </a:custGeom>
          <a:solidFill>
            <a:srgbClr val="71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72" name="任意多边形 7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3150043" y="4411018"/>
            <a:ext cx="598530" cy="285406"/>
          </a:xfrm>
          <a:custGeom>
            <a:avLst/>
            <a:gdLst>
              <a:gd name="connsiteX0" fmla="*/ 8009 w 1098288"/>
              <a:gd name="connsiteY0" fmla="*/ 515147 h 587711"/>
              <a:gd name="connsiteX1" fmla="*/ 65159 w 1098288"/>
              <a:gd name="connsiteY1" fmla="*/ 400847 h 587711"/>
              <a:gd name="connsiteX2" fmla="*/ 389009 w 1098288"/>
              <a:gd name="connsiteY2" fmla="*/ 797 h 587711"/>
              <a:gd name="connsiteX3" fmla="*/ 884309 w 1098288"/>
              <a:gd name="connsiteY3" fmla="*/ 305597 h 587711"/>
              <a:gd name="connsiteX4" fmla="*/ 1055759 w 1098288"/>
              <a:gd name="connsiteY4" fmla="*/ 572297 h 587711"/>
              <a:gd name="connsiteX5" fmla="*/ 122309 w 1098288"/>
              <a:gd name="connsiteY5" fmla="*/ 553247 h 587711"/>
              <a:gd name="connsiteX6" fmla="*/ 8009 w 1098288"/>
              <a:gd name="connsiteY6" fmla="*/ 515147 h 587711"/>
              <a:gd name="connsiteX0-1" fmla="*/ 22883 w 1113162"/>
              <a:gd name="connsiteY0-2" fmla="*/ 514864 h 587428"/>
              <a:gd name="connsiteX1-3" fmla="*/ 37815 w 1113162"/>
              <a:gd name="connsiteY1-4" fmla="*/ 380874 h 587428"/>
              <a:gd name="connsiteX2-5" fmla="*/ 403883 w 1113162"/>
              <a:gd name="connsiteY2-6" fmla="*/ 514 h 587428"/>
              <a:gd name="connsiteX3-7" fmla="*/ 899183 w 1113162"/>
              <a:gd name="connsiteY3-8" fmla="*/ 305314 h 587428"/>
              <a:gd name="connsiteX4-9" fmla="*/ 1070633 w 1113162"/>
              <a:gd name="connsiteY4-10" fmla="*/ 572014 h 587428"/>
              <a:gd name="connsiteX5-11" fmla="*/ 137183 w 1113162"/>
              <a:gd name="connsiteY5-12" fmla="*/ 552964 h 587428"/>
              <a:gd name="connsiteX6-13" fmla="*/ 22883 w 1113162"/>
              <a:gd name="connsiteY6-14" fmla="*/ 514864 h 587428"/>
              <a:gd name="connsiteX0-15" fmla="*/ 23603 w 1113657"/>
              <a:gd name="connsiteY0-16" fmla="*/ 446119 h 518683"/>
              <a:gd name="connsiteX1-17" fmla="*/ 38535 w 1113657"/>
              <a:gd name="connsiteY1-18" fmla="*/ 312129 h 518683"/>
              <a:gd name="connsiteX2-19" fmla="*/ 415158 w 1113657"/>
              <a:gd name="connsiteY2-20" fmla="*/ 683 h 518683"/>
              <a:gd name="connsiteX3-21" fmla="*/ 899903 w 1113657"/>
              <a:gd name="connsiteY3-22" fmla="*/ 236569 h 518683"/>
              <a:gd name="connsiteX4-23" fmla="*/ 1071353 w 1113657"/>
              <a:gd name="connsiteY4-24" fmla="*/ 503269 h 518683"/>
              <a:gd name="connsiteX5-25" fmla="*/ 137903 w 1113657"/>
              <a:gd name="connsiteY5-26" fmla="*/ 484219 h 518683"/>
              <a:gd name="connsiteX6-27" fmla="*/ 23603 w 1113657"/>
              <a:gd name="connsiteY6-28" fmla="*/ 446119 h 518683"/>
              <a:gd name="connsiteX0-29" fmla="*/ 23603 w 1106243"/>
              <a:gd name="connsiteY0-30" fmla="*/ 446934 h 519498"/>
              <a:gd name="connsiteX1-31" fmla="*/ 38535 w 1106243"/>
              <a:gd name="connsiteY1-32" fmla="*/ 312944 h 519498"/>
              <a:gd name="connsiteX2-33" fmla="*/ 415158 w 1106243"/>
              <a:gd name="connsiteY2-34" fmla="*/ 1498 h 519498"/>
              <a:gd name="connsiteX3-35" fmla="*/ 836573 w 1106243"/>
              <a:gd name="connsiteY3-36" fmla="*/ 207848 h 519498"/>
              <a:gd name="connsiteX4-37" fmla="*/ 1071353 w 1106243"/>
              <a:gd name="connsiteY4-38" fmla="*/ 504084 h 519498"/>
              <a:gd name="connsiteX5-39" fmla="*/ 137903 w 1106243"/>
              <a:gd name="connsiteY5-40" fmla="*/ 485034 h 519498"/>
              <a:gd name="connsiteX6-41" fmla="*/ 23603 w 1106243"/>
              <a:gd name="connsiteY6-42" fmla="*/ 446934 h 519498"/>
              <a:gd name="connsiteX0-43" fmla="*/ 23603 w 1012157"/>
              <a:gd name="connsiteY0-44" fmla="*/ 446905 h 504365"/>
              <a:gd name="connsiteX1-45" fmla="*/ 38535 w 1012157"/>
              <a:gd name="connsiteY1-46" fmla="*/ 312915 h 504365"/>
              <a:gd name="connsiteX2-47" fmla="*/ 415158 w 1012157"/>
              <a:gd name="connsiteY2-48" fmla="*/ 1469 h 504365"/>
              <a:gd name="connsiteX3-49" fmla="*/ 836573 w 1012157"/>
              <a:gd name="connsiteY3-50" fmla="*/ 207819 h 504365"/>
              <a:gd name="connsiteX4-51" fmla="*/ 965804 w 1012157"/>
              <a:gd name="connsiteY4-52" fmla="*/ 484364 h 504365"/>
              <a:gd name="connsiteX5-53" fmla="*/ 137903 w 1012157"/>
              <a:gd name="connsiteY5-54" fmla="*/ 485005 h 504365"/>
              <a:gd name="connsiteX6-55" fmla="*/ 23603 w 1012157"/>
              <a:gd name="connsiteY6-56" fmla="*/ 446905 h 504365"/>
              <a:gd name="connsiteX0-57" fmla="*/ 23603 w 1003421"/>
              <a:gd name="connsiteY0-58" fmla="*/ 446905 h 504366"/>
              <a:gd name="connsiteX1-59" fmla="*/ 38535 w 1003421"/>
              <a:gd name="connsiteY1-60" fmla="*/ 312915 h 504366"/>
              <a:gd name="connsiteX2-61" fmla="*/ 415158 w 1003421"/>
              <a:gd name="connsiteY2-62" fmla="*/ 1469 h 504366"/>
              <a:gd name="connsiteX3-63" fmla="*/ 773243 w 1003421"/>
              <a:gd name="connsiteY3-64" fmla="*/ 207820 h 504366"/>
              <a:gd name="connsiteX4-65" fmla="*/ 965804 w 1003421"/>
              <a:gd name="connsiteY4-66" fmla="*/ 484364 h 504366"/>
              <a:gd name="connsiteX5-67" fmla="*/ 137903 w 1003421"/>
              <a:gd name="connsiteY5-68" fmla="*/ 485005 h 504366"/>
              <a:gd name="connsiteX6-69" fmla="*/ 23603 w 1003421"/>
              <a:gd name="connsiteY6-70" fmla="*/ 446905 h 504366"/>
              <a:gd name="connsiteX0-71" fmla="*/ 23603 w 1003421"/>
              <a:gd name="connsiteY0-72" fmla="*/ 398194 h 455655"/>
              <a:gd name="connsiteX1-73" fmla="*/ 38535 w 1003421"/>
              <a:gd name="connsiteY1-74" fmla="*/ 264204 h 455655"/>
              <a:gd name="connsiteX2-75" fmla="*/ 415158 w 1003421"/>
              <a:gd name="connsiteY2-76" fmla="*/ 1983 h 455655"/>
              <a:gd name="connsiteX3-77" fmla="*/ 773243 w 1003421"/>
              <a:gd name="connsiteY3-78" fmla="*/ 159109 h 455655"/>
              <a:gd name="connsiteX4-79" fmla="*/ 965804 w 1003421"/>
              <a:gd name="connsiteY4-80" fmla="*/ 435653 h 455655"/>
              <a:gd name="connsiteX5-81" fmla="*/ 137903 w 1003421"/>
              <a:gd name="connsiteY5-82" fmla="*/ 436294 h 455655"/>
              <a:gd name="connsiteX6-83" fmla="*/ 23603 w 1003421"/>
              <a:gd name="connsiteY6-84" fmla="*/ 398194 h 455655"/>
              <a:gd name="connsiteX0-85" fmla="*/ 7467 w 987285"/>
              <a:gd name="connsiteY0-86" fmla="*/ 398194 h 455655"/>
              <a:gd name="connsiteX1-87" fmla="*/ 54063 w 987285"/>
              <a:gd name="connsiteY1-88" fmla="*/ 264205 h 455655"/>
              <a:gd name="connsiteX2-89" fmla="*/ 399022 w 987285"/>
              <a:gd name="connsiteY2-90" fmla="*/ 1983 h 455655"/>
              <a:gd name="connsiteX3-91" fmla="*/ 757107 w 987285"/>
              <a:gd name="connsiteY3-92" fmla="*/ 159109 h 455655"/>
              <a:gd name="connsiteX4-93" fmla="*/ 949668 w 987285"/>
              <a:gd name="connsiteY4-94" fmla="*/ 435653 h 455655"/>
              <a:gd name="connsiteX5-95" fmla="*/ 121767 w 987285"/>
              <a:gd name="connsiteY5-96" fmla="*/ 436294 h 455655"/>
              <a:gd name="connsiteX6-97" fmla="*/ 7467 w 987285"/>
              <a:gd name="connsiteY6-98" fmla="*/ 398194 h 455655"/>
              <a:gd name="connsiteX0-99" fmla="*/ 2426 w 1024463"/>
              <a:gd name="connsiteY0-100" fmla="*/ 398194 h 455655"/>
              <a:gd name="connsiteX1-101" fmla="*/ 91241 w 1024463"/>
              <a:gd name="connsiteY1-102" fmla="*/ 264205 h 455655"/>
              <a:gd name="connsiteX2-103" fmla="*/ 436200 w 1024463"/>
              <a:gd name="connsiteY2-104" fmla="*/ 1983 h 455655"/>
              <a:gd name="connsiteX3-105" fmla="*/ 794285 w 1024463"/>
              <a:gd name="connsiteY3-106" fmla="*/ 159109 h 455655"/>
              <a:gd name="connsiteX4-107" fmla="*/ 986846 w 1024463"/>
              <a:gd name="connsiteY4-108" fmla="*/ 435653 h 455655"/>
              <a:gd name="connsiteX5-109" fmla="*/ 158945 w 1024463"/>
              <a:gd name="connsiteY5-110" fmla="*/ 436294 h 455655"/>
              <a:gd name="connsiteX6-111" fmla="*/ 2426 w 1024463"/>
              <a:gd name="connsiteY6-112" fmla="*/ 398194 h 455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24463" h="455655">
                <a:moveTo>
                  <a:pt x="2426" y="398194"/>
                </a:moveTo>
                <a:cubicBezTo>
                  <a:pt x="-8858" y="369513"/>
                  <a:pt x="18945" y="330240"/>
                  <a:pt x="91241" y="264205"/>
                </a:cubicBezTo>
                <a:cubicBezTo>
                  <a:pt x="163537" y="198170"/>
                  <a:pt x="319026" y="19499"/>
                  <a:pt x="436200" y="1983"/>
                </a:cubicBezTo>
                <a:cubicBezTo>
                  <a:pt x="553374" y="-15533"/>
                  <a:pt x="702511" y="86831"/>
                  <a:pt x="794285" y="159109"/>
                </a:cubicBezTo>
                <a:cubicBezTo>
                  <a:pt x="886059" y="231387"/>
                  <a:pt x="1113846" y="394378"/>
                  <a:pt x="986846" y="435653"/>
                </a:cubicBezTo>
                <a:cubicBezTo>
                  <a:pt x="859846" y="476928"/>
                  <a:pt x="323015" y="442537"/>
                  <a:pt x="158945" y="436294"/>
                </a:cubicBezTo>
                <a:cubicBezTo>
                  <a:pt x="-5125" y="430051"/>
                  <a:pt x="13710" y="426875"/>
                  <a:pt x="2426" y="398194"/>
                </a:cubicBezTo>
                <a:close/>
              </a:path>
            </a:pathLst>
          </a:custGeom>
          <a:solidFill>
            <a:srgbClr val="71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7" name="e7d195523061f1c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新魏"/>
                <a:sym typeface="Arial"/>
              </a:rPr>
              <a:t>e7d195523061f1c0600ade85ab8d19863d296bbd6d3c8047FB0A4867354E4F1E3A7DEAE3C4C4B5C9777EC9E9D7F78045DB0296A4194571101A21F67FC7D6C39966CE50B69116E2EE84E571E25F3C0CCEDBCCB74C937E7F396D71A888B126D21513871AA7439D6392762E6C1AA428C1D9C8D0DE41CFB4AC25C98DD25A16AF93BC857ADECA9648277B</a:t>
            </a:r>
            <a:endParaRPr lang="zh-CN" altLang="en-US" sz="100">
              <a:latin typeface="Arial"/>
              <a:ea typeface="华文新魏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0" y="0"/>
            <a:ext cx="12192000" cy="468429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15" name="矩形 1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0" y="737937"/>
            <a:ext cx="12192000" cy="2759242"/>
          </a:xfrm>
          <a:prstGeom prst="rect">
            <a:avLst/>
          </a:prstGeom>
          <a:solidFill>
            <a:srgbClr val="222A35">
              <a:alpha val="41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16" name="椭圆 1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5366084" y="3978442"/>
            <a:ext cx="1403684" cy="1403684"/>
          </a:xfrm>
          <a:prstGeom prst="ellipse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pic>
        <p:nvPicPr>
          <p:cNvPr id="18" name="图片 17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386" y="4075390"/>
            <a:ext cx="889850" cy="1185725"/>
          </a:xfrm>
          <a:prstGeom prst="rect">
            <a:avLst/>
          </a:prstGeom>
        </p:spPr>
      </p:pic>
      <p:sp>
        <p:nvSpPr>
          <p:cNvPr id="19" name="矩形 18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1219201" y="5630781"/>
            <a:ext cx="975359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春到长门春草青，红梅些子破，未开匀。碧云笼碾玉成尘，留晓梦，惊破一瓯春。花影压重门，疏帘铺淡月，好黄昏。二年三度负东君，归来也，著意过今春。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23" name="文本框 2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3527167" y="1186816"/>
            <a:ext cx="76123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spc="600" dirty="0">
                <a:solidFill>
                  <a:schemeClr val="bg1"/>
                </a:solidFill>
                <a:latin typeface="Arial"/>
                <a:ea typeface="华文新魏"/>
                <a:sym typeface="Arial"/>
              </a:rPr>
              <a:t>西江月</a:t>
            </a:r>
          </a:p>
        </p:txBody>
      </p:sp>
      <p:pic>
        <p:nvPicPr>
          <p:cNvPr id="25" name="图片 2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69" y="2741462"/>
            <a:ext cx="359812" cy="384346"/>
          </a:xfrm>
          <a:prstGeom prst="rect">
            <a:avLst/>
          </a:prstGeom>
        </p:spPr>
      </p:pic>
      <p:sp>
        <p:nvSpPr>
          <p:cNvPr id="26" name="文本框 2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1291186" y="1208464"/>
            <a:ext cx="2031325" cy="19320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春到长门春草青，红梅些子破，未开匀。碧云笼碾玉成尘，留晓梦，惊破一瓯春。</a:t>
            </a:r>
          </a:p>
        </p:txBody>
      </p:sp>
      <p:sp>
        <p:nvSpPr>
          <p:cNvPr id="2" name="e7d195523061f1c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新魏"/>
                <a:sym typeface="Arial"/>
              </a:rPr>
              <a:t>e7d195523061f1c0600ade85ab8d19863d296bbd6d3c8047FB0A4867354E4F1E3A7DEAE3C4C4B5C9777EC9E9D7F78045DB0296A4194571101A21F67FC7D6C39966CE50B69116E2EE84E571E25F3C0CCEDBCCB74C937E7F396D71A888B126D21513871AA7439D6392762E6C1AA428C1D9C8D0DE41CFB4AC25C98DD25A16AF93BC857ADECA9648277B</a:t>
            </a:r>
            <a:endParaRPr lang="zh-CN" altLang="en-US" sz="100">
              <a:latin typeface="Arial"/>
              <a:ea typeface="华文新魏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6" y="2566016"/>
            <a:ext cx="4291983" cy="4291983"/>
          </a:xfrm>
          <a:prstGeom prst="rect">
            <a:avLst/>
          </a:prstGeom>
        </p:spPr>
      </p:pic>
      <p:sp>
        <p:nvSpPr>
          <p:cNvPr id="2" name="矩形 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2806278" y="1212746"/>
            <a:ext cx="9400032" cy="4187952"/>
          </a:xfrm>
          <a:prstGeom prst="rect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4" name="六边形 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3385097" y="2051048"/>
            <a:ext cx="1456582" cy="1255674"/>
          </a:xfrm>
          <a:prstGeom prst="hexagon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5" name="六边形 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4606411" y="2725737"/>
            <a:ext cx="1456582" cy="1255674"/>
          </a:xfrm>
          <a:prstGeom prst="hexagon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6" name="六边形 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3385097" y="3400425"/>
            <a:ext cx="1456582" cy="1255674"/>
          </a:xfrm>
          <a:prstGeom prst="hexagon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23" name="矩形 2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5787889" y="1951020"/>
            <a:ext cx="1616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Arial"/>
                <a:ea typeface="华文新魏"/>
                <a:sym typeface="Arial"/>
              </a:rPr>
              <a:t>小重山丨</a:t>
            </a:r>
            <a:endParaRPr lang="en-US" altLang="zh-CN" sz="2800" b="1" dirty="0">
              <a:solidFill>
                <a:schemeClr val="bg1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24" name="矩形 2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7325648" y="1885647"/>
            <a:ext cx="3174275" cy="619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春到长门春草青，红梅些子破，未开匀。碧云笼碾玉成尘，留晓梦，惊破一瓯春。</a:t>
            </a:r>
          </a:p>
        </p:txBody>
      </p:sp>
      <p:sp>
        <p:nvSpPr>
          <p:cNvPr id="25" name="矩形 2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5787889" y="4232906"/>
            <a:ext cx="1616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Arial"/>
                <a:ea typeface="华文新魏"/>
                <a:sym typeface="Arial"/>
              </a:rPr>
              <a:t>小重山丨</a:t>
            </a:r>
            <a:endParaRPr lang="en-US" altLang="zh-CN" sz="2800" b="1" dirty="0">
              <a:solidFill>
                <a:schemeClr val="bg1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26" name="矩形 2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7325648" y="4167533"/>
            <a:ext cx="3174275" cy="619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春到长门春草青，红梅些子破，未开匀。碧云笼碾玉成尘，留晓梦，惊破一瓯春。</a:t>
            </a:r>
          </a:p>
        </p:txBody>
      </p:sp>
      <p:sp>
        <p:nvSpPr>
          <p:cNvPr id="27" name="矩形 26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6697937" y="3069597"/>
            <a:ext cx="1616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Arial"/>
                <a:ea typeface="华文新魏"/>
                <a:sym typeface="Arial"/>
              </a:rPr>
              <a:t>小重山丨</a:t>
            </a:r>
            <a:endParaRPr lang="en-US" altLang="zh-CN" sz="2800" b="1" dirty="0">
              <a:solidFill>
                <a:schemeClr val="bg1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28" name="矩形 27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8235696" y="3004224"/>
            <a:ext cx="3174275" cy="619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春到长门春草青，红梅些子破，未开匀。碧云笼碾玉成尘，留晓梦，惊破一瓯春。</a:t>
            </a:r>
          </a:p>
        </p:txBody>
      </p:sp>
      <p:sp>
        <p:nvSpPr>
          <p:cNvPr id="13" name="文本框 1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1321644" y="1212746"/>
            <a:ext cx="76123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spc="600" dirty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西江月</a:t>
            </a:r>
          </a:p>
        </p:txBody>
      </p:sp>
      <p:sp>
        <p:nvSpPr>
          <p:cNvPr id="14" name="文本框 1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1016211" y="1212746"/>
            <a:ext cx="369332" cy="34974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华文新魏"/>
                <a:sym typeface="Arial"/>
              </a:rPr>
              <a:t>——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华文新魏"/>
                <a:sym typeface="Arial"/>
              </a:rPr>
              <a:t>平生不会相思，才会相思，便害相思</a:t>
            </a:r>
          </a:p>
        </p:txBody>
      </p:sp>
      <p:pic>
        <p:nvPicPr>
          <p:cNvPr id="15" name="图片 1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275" y="3151738"/>
            <a:ext cx="359812" cy="384346"/>
          </a:xfrm>
          <a:prstGeom prst="rect">
            <a:avLst/>
          </a:prstGeom>
        </p:spPr>
      </p:pic>
      <p:sp>
        <p:nvSpPr>
          <p:cNvPr id="7" name="e7d195523061f1c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新魏"/>
                <a:sym typeface="Arial"/>
              </a:rPr>
              <a:t>e7d195523061f1c0600ade85ab8d19863d296bbd6d3c8047FB0A4867354E4F1E3A7DEAE3C4C4B5C9777EC9E9D7F78045DB0296A4194571101A21F67FC7D6C39966CE50B69116E2EE84E571E25F3C0CCEDBCCB74C937E7F396D71A888B126D21513871AA7439D6392762E6C1AA428C1D9C8D0DE41CFB4AC25C98DD25A16AF93BC857ADECA9648277B</a:t>
            </a:r>
            <a:endParaRPr lang="zh-CN" altLang="en-US" sz="100">
              <a:latin typeface="Arial"/>
              <a:ea typeface="华文新魏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CxnSpPr/>
          <p:nvPr/>
        </p:nvCxnSpPr>
        <p:spPr>
          <a:xfrm flipV="1">
            <a:off x="0" y="3024961"/>
            <a:ext cx="795600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7992372" y="1747087"/>
            <a:ext cx="2609634" cy="2609634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222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grpSp>
        <p:nvGrpSpPr>
          <p:cNvPr id="6" name="组合 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GrpSpPr/>
          <p:nvPr/>
        </p:nvGrpSpPr>
        <p:grpSpPr>
          <a:xfrm>
            <a:off x="1434385" y="2762706"/>
            <a:ext cx="615553" cy="524509"/>
            <a:chOff x="11128069" y="552138"/>
            <a:chExt cx="693058" cy="590550"/>
          </a:xfrm>
        </p:grpSpPr>
        <p:sp>
          <p:nvSpPr>
            <p:cNvPr id="7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1128069" y="582475"/>
              <a:ext cx="693058" cy="4571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Arial"/>
                  <a:ea typeface="华文新魏"/>
                  <a:sym typeface="Arial"/>
                </a:rPr>
                <a:t>壹</a:t>
              </a:r>
            </a:p>
          </p:txBody>
        </p:sp>
      </p:grpSp>
      <p:grpSp>
        <p:nvGrpSpPr>
          <p:cNvPr id="9" name="组合 8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GrpSpPr/>
          <p:nvPr/>
        </p:nvGrpSpPr>
        <p:grpSpPr>
          <a:xfrm>
            <a:off x="3709317" y="2762706"/>
            <a:ext cx="615553" cy="524509"/>
            <a:chOff x="11128069" y="552138"/>
            <a:chExt cx="693058" cy="590550"/>
          </a:xfrm>
        </p:grpSpPr>
        <p:sp>
          <p:nvSpPr>
            <p:cNvPr id="10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128069" y="582475"/>
              <a:ext cx="693058" cy="4571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bg1"/>
                  </a:solidFill>
                  <a:latin typeface="Arial"/>
                  <a:ea typeface="华文新魏"/>
                  <a:sym typeface="Arial"/>
                </a:rPr>
                <a:t>贰</a:t>
              </a:r>
              <a:endParaRPr lang="zh-CN" altLang="en-US" sz="2800" dirty="0">
                <a:solidFill>
                  <a:schemeClr val="bg1"/>
                </a:solidFill>
                <a:latin typeface="Arial"/>
                <a:ea typeface="华文新魏"/>
                <a:sym typeface="Arial"/>
              </a:endParaRPr>
            </a:p>
          </p:txBody>
        </p:sp>
      </p:grpSp>
      <p:grpSp>
        <p:nvGrpSpPr>
          <p:cNvPr id="12" name="组合 1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GrpSpPr/>
          <p:nvPr/>
        </p:nvGrpSpPr>
        <p:grpSpPr>
          <a:xfrm>
            <a:off x="6081430" y="2789650"/>
            <a:ext cx="615553" cy="524509"/>
            <a:chOff x="11128069" y="552138"/>
            <a:chExt cx="693058" cy="590550"/>
          </a:xfrm>
        </p:grpSpPr>
        <p:sp>
          <p:nvSpPr>
            <p:cNvPr id="13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128069" y="582475"/>
              <a:ext cx="693058" cy="4571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Arial"/>
                  <a:ea typeface="华文新魏"/>
                  <a:sym typeface="Arial"/>
                </a:rPr>
                <a:t>叁</a:t>
              </a:r>
            </a:p>
          </p:txBody>
        </p:sp>
      </p:grpSp>
      <p:sp>
        <p:nvSpPr>
          <p:cNvPr id="15" name="文本框 1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693400" y="921107"/>
            <a:ext cx="3015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600" dirty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西江月</a:t>
            </a:r>
          </a:p>
        </p:txBody>
      </p:sp>
      <p:sp>
        <p:nvSpPr>
          <p:cNvPr id="16" name="文本框 1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693400" y="1629655"/>
            <a:ext cx="4606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华文新魏"/>
                <a:sym typeface="Arial"/>
              </a:rPr>
              <a:t>—— 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华文新魏"/>
                <a:sym typeface="Arial"/>
              </a:rPr>
              <a:t>平生不会相思，才会相思，便害相思</a:t>
            </a:r>
          </a:p>
        </p:txBody>
      </p:sp>
      <p:pic>
        <p:nvPicPr>
          <p:cNvPr id="17" name="图片 16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351" y="1151326"/>
            <a:ext cx="359812" cy="384346"/>
          </a:xfrm>
          <a:prstGeom prst="rect">
            <a:avLst/>
          </a:prstGeom>
        </p:spPr>
      </p:pic>
      <p:sp>
        <p:nvSpPr>
          <p:cNvPr id="18" name="文本框 17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824598" y="3726426"/>
            <a:ext cx="1846659" cy="23960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春到长门春草青，红梅些子破，未开匀。碧云笼碾玉成尘，留晓梦，惊破一瓯春。</a:t>
            </a:r>
          </a:p>
        </p:txBody>
      </p:sp>
      <p:sp>
        <p:nvSpPr>
          <p:cNvPr id="19" name="文本框 18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3124318" y="3726426"/>
            <a:ext cx="1846659" cy="23960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春到长门春草青，红梅些子破，未开匀。碧云笼碾玉成尘，留晓梦，惊破一瓯春。</a:t>
            </a:r>
          </a:p>
        </p:txBody>
      </p:sp>
      <p:sp>
        <p:nvSpPr>
          <p:cNvPr id="20" name="文本框 19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5455119" y="3727472"/>
            <a:ext cx="1846659" cy="23960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春到长门春草青，红梅些子破，未开匀。碧云笼碾玉成尘，留晓梦，惊破一瓯春。</a:t>
            </a:r>
          </a:p>
        </p:txBody>
      </p:sp>
      <p:pic>
        <p:nvPicPr>
          <p:cNvPr id="25" name="Picture 8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3973" y="0"/>
            <a:ext cx="5526431" cy="389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7d195523061f1c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新魏"/>
                <a:sym typeface="Arial"/>
              </a:rPr>
              <a:t>e7d195523061f1c0600ade85ab8d19863d296bbd6d3c8047FB0A4867354E4F1E3A7DEAE3C4C4B5C9777EC9E9D7F78045DB0296A4194571101A21F67FC7D6C39966CE50B69116E2EE84E571E25F3C0CCEDBCCB74C937E7F396D71A888B126D21513871AA7439D6392762E6C1AA428C1D9C8D0DE41CFB4AC25C98DD25A16AF93BC857ADECA9648277B</a:t>
            </a:r>
            <a:endParaRPr lang="zh-CN" altLang="en-US" sz="100">
              <a:latin typeface="Arial"/>
              <a:ea typeface="华文新魏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9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9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9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9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9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9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9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0" y="3208421"/>
            <a:ext cx="12192000" cy="2534653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6" name="矩形 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6096000" y="1475874"/>
            <a:ext cx="4973052" cy="426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7" name="矩形 6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1122948" y="1459832"/>
            <a:ext cx="4973052" cy="42672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794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8" name="文本框 7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9973094" y="1937633"/>
            <a:ext cx="76123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spc="600" dirty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西江月</a:t>
            </a:r>
          </a:p>
        </p:txBody>
      </p:sp>
      <p:sp>
        <p:nvSpPr>
          <p:cNvPr id="9" name="文本框 8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9667661" y="1937633"/>
            <a:ext cx="369332" cy="34974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华文新魏"/>
                <a:sym typeface="Arial"/>
              </a:rPr>
              <a:t>——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华文新魏"/>
                <a:sym typeface="Arial"/>
              </a:rPr>
              <a:t>平生不会相思，才会相思，便害相思</a:t>
            </a:r>
          </a:p>
        </p:txBody>
      </p:sp>
      <p:pic>
        <p:nvPicPr>
          <p:cNvPr id="10" name="图片 9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725" y="3876625"/>
            <a:ext cx="359812" cy="384346"/>
          </a:xfrm>
          <a:prstGeom prst="rect">
            <a:avLst/>
          </a:prstGeom>
        </p:spPr>
      </p:pic>
      <p:sp>
        <p:nvSpPr>
          <p:cNvPr id="11" name="文本框 1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8040279" y="1937633"/>
            <a:ext cx="1292662" cy="30741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春到长门春草青，红梅些子破，未开匀。碧云笼碾玉成尘，留晓梦，惊破一瓯春。</a:t>
            </a:r>
          </a:p>
        </p:txBody>
      </p:sp>
      <p:pic>
        <p:nvPicPr>
          <p:cNvPr id="12" name="Picture 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1418" y="3818858"/>
            <a:ext cx="1431129" cy="190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7d195523061f1c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新魏"/>
                <a:sym typeface="Arial"/>
              </a:rPr>
              <a:t>e7d195523061f1c0600ade85ab8d19863d296bbd6d3c8047FB0A4867354E4F1E3A7DEAE3C4C4B5C9777EC9E9D7F78045DB0296A4194571101A21F67FC7D6C39966CE50B69116E2EE84E571E25F3C0CCEDBCCB74C937E7F396D71A888B126D21513871AA7439D6392762E6C1AA428C1D9C8D0DE41CFB4AC25C98DD25A16AF93BC857ADECA9648277B</a:t>
            </a:r>
            <a:endParaRPr lang="zh-CN" altLang="en-US" sz="100">
              <a:latin typeface="Arial"/>
              <a:ea typeface="华文新魏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椭圆 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6328230" y="1262743"/>
            <a:ext cx="2220686" cy="22206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82600" dist="38100" dir="2700000" sx="102000" sy="102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3" name="文本框 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6838408" y="1725561"/>
            <a:ext cx="1200329" cy="8069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 dirty="0">
                <a:ln>
                  <a:solidFill>
                    <a:schemeClr val="bg1">
                      <a:alpha val="15000"/>
                    </a:schemeClr>
                  </a:solidFill>
                </a:ln>
                <a:solidFill>
                  <a:srgbClr val="222A35"/>
                </a:solidFill>
                <a:latin typeface="Arial"/>
                <a:ea typeface="华文新魏"/>
                <a:sym typeface="Arial"/>
              </a:rPr>
              <a:t>肆</a:t>
            </a:r>
          </a:p>
        </p:txBody>
      </p:sp>
      <p:sp>
        <p:nvSpPr>
          <p:cNvPr id="4" name="文本框 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4596003" y="2373086"/>
            <a:ext cx="76123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spc="600" dirty="0" smtClean="0">
                <a:solidFill>
                  <a:schemeClr val="bg1"/>
                </a:solidFill>
                <a:latin typeface="Arial"/>
                <a:ea typeface="华文新魏"/>
                <a:sym typeface="Arial"/>
              </a:rPr>
              <a:t>如梦令</a:t>
            </a:r>
            <a:endParaRPr lang="zh-CN" altLang="en-US" sz="4000" spc="600" dirty="0">
              <a:solidFill>
                <a:schemeClr val="bg1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5" name="文本框 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4105904" y="2373087"/>
            <a:ext cx="553998" cy="19389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/>
                <a:ea typeface="华文新魏"/>
                <a:sym typeface="Arial"/>
              </a:rPr>
              <a:t>—— 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华文新魏"/>
                <a:sym typeface="Arial"/>
              </a:rPr>
              <a:t>平生不会相思，才会相思，便害相思</a:t>
            </a:r>
          </a:p>
        </p:txBody>
      </p:sp>
      <p:pic>
        <p:nvPicPr>
          <p:cNvPr id="6" name="图片 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128" y="4312078"/>
            <a:ext cx="359812" cy="384346"/>
          </a:xfrm>
          <a:prstGeom prst="rect">
            <a:avLst/>
          </a:prstGeom>
        </p:spPr>
      </p:pic>
      <p:sp>
        <p:nvSpPr>
          <p:cNvPr id="69" name="任意多边形 68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 rot="21365774">
            <a:off x="7451195" y="2727263"/>
            <a:ext cx="1631681" cy="426455"/>
          </a:xfrm>
          <a:custGeom>
            <a:avLst/>
            <a:gdLst>
              <a:gd name="connsiteX0" fmla="*/ 14377 w 2091272"/>
              <a:gd name="connsiteY0" fmla="*/ 406453 h 598090"/>
              <a:gd name="connsiteX1" fmla="*/ 754605 w 2091272"/>
              <a:gd name="connsiteY1" fmla="*/ 53 h 598090"/>
              <a:gd name="connsiteX2" fmla="*/ 1175520 w 2091272"/>
              <a:gd name="connsiteY2" fmla="*/ 435481 h 598090"/>
              <a:gd name="connsiteX3" fmla="*/ 1567405 w 2091272"/>
              <a:gd name="connsiteY3" fmla="*/ 101653 h 598090"/>
              <a:gd name="connsiteX4" fmla="*/ 1915748 w 2091272"/>
              <a:gd name="connsiteY4" fmla="*/ 406453 h 598090"/>
              <a:gd name="connsiteX5" fmla="*/ 2031863 w 2091272"/>
              <a:gd name="connsiteY5" fmla="*/ 566110 h 598090"/>
              <a:gd name="connsiteX6" fmla="*/ 972320 w 2091272"/>
              <a:gd name="connsiteY6" fmla="*/ 595138 h 598090"/>
              <a:gd name="connsiteX7" fmla="*/ 319177 w 2091272"/>
              <a:gd name="connsiteY7" fmla="*/ 522567 h 598090"/>
              <a:gd name="connsiteX8" fmla="*/ 14377 w 2091272"/>
              <a:gd name="connsiteY8" fmla="*/ 406453 h 598090"/>
              <a:gd name="connsiteX0-1" fmla="*/ 14338 w 2091602"/>
              <a:gd name="connsiteY0-2" fmla="*/ 406453 h 686462"/>
              <a:gd name="connsiteX1-3" fmla="*/ 754566 w 2091602"/>
              <a:gd name="connsiteY1-4" fmla="*/ 53 h 686462"/>
              <a:gd name="connsiteX2-5" fmla="*/ 1175481 w 2091602"/>
              <a:gd name="connsiteY2-6" fmla="*/ 435481 h 686462"/>
              <a:gd name="connsiteX3-7" fmla="*/ 1567366 w 2091602"/>
              <a:gd name="connsiteY3-8" fmla="*/ 101653 h 686462"/>
              <a:gd name="connsiteX4-9" fmla="*/ 1915709 w 2091602"/>
              <a:gd name="connsiteY4-10" fmla="*/ 406453 h 686462"/>
              <a:gd name="connsiteX5-11" fmla="*/ 2031824 w 2091602"/>
              <a:gd name="connsiteY5-12" fmla="*/ 566110 h 686462"/>
              <a:gd name="connsiteX6-13" fmla="*/ 967145 w 2091602"/>
              <a:gd name="connsiteY6-14" fmla="*/ 686004 h 686462"/>
              <a:gd name="connsiteX7-15" fmla="*/ 319138 w 2091602"/>
              <a:gd name="connsiteY7-16" fmla="*/ 522567 h 686462"/>
              <a:gd name="connsiteX8-17" fmla="*/ 14338 w 2091602"/>
              <a:gd name="connsiteY8-18" fmla="*/ 406453 h 686462"/>
              <a:gd name="connsiteX0-19" fmla="*/ 23025 w 2100290"/>
              <a:gd name="connsiteY0-20" fmla="*/ 406456 h 686465"/>
              <a:gd name="connsiteX1-21" fmla="*/ 763253 w 2100290"/>
              <a:gd name="connsiteY1-22" fmla="*/ 56 h 686465"/>
              <a:gd name="connsiteX2-23" fmla="*/ 1184168 w 2100290"/>
              <a:gd name="connsiteY2-24" fmla="*/ 435484 h 686465"/>
              <a:gd name="connsiteX3-25" fmla="*/ 1576053 w 2100290"/>
              <a:gd name="connsiteY3-26" fmla="*/ 101656 h 686465"/>
              <a:gd name="connsiteX4-27" fmla="*/ 1924396 w 2100290"/>
              <a:gd name="connsiteY4-28" fmla="*/ 406456 h 686465"/>
              <a:gd name="connsiteX5-29" fmla="*/ 2040511 w 2100290"/>
              <a:gd name="connsiteY5-30" fmla="*/ 566113 h 686465"/>
              <a:gd name="connsiteX6-31" fmla="*/ 975832 w 2100290"/>
              <a:gd name="connsiteY6-32" fmla="*/ 686007 h 686465"/>
              <a:gd name="connsiteX7-33" fmla="*/ 259101 w 2100290"/>
              <a:gd name="connsiteY7-34" fmla="*/ 623412 h 686465"/>
              <a:gd name="connsiteX8-35" fmla="*/ 23025 w 2100290"/>
              <a:gd name="connsiteY8-36" fmla="*/ 406456 h 686465"/>
              <a:gd name="connsiteX0-37" fmla="*/ 23025 w 2150088"/>
              <a:gd name="connsiteY0-38" fmla="*/ 406456 h 694396"/>
              <a:gd name="connsiteX1-39" fmla="*/ 763253 w 2150088"/>
              <a:gd name="connsiteY1-40" fmla="*/ 56 h 694396"/>
              <a:gd name="connsiteX2-41" fmla="*/ 1184168 w 2150088"/>
              <a:gd name="connsiteY2-42" fmla="*/ 435484 h 694396"/>
              <a:gd name="connsiteX3-43" fmla="*/ 1576053 w 2150088"/>
              <a:gd name="connsiteY3-44" fmla="*/ 101656 h 694396"/>
              <a:gd name="connsiteX4-45" fmla="*/ 1924396 w 2150088"/>
              <a:gd name="connsiteY4-46" fmla="*/ 406456 h 694396"/>
              <a:gd name="connsiteX5-47" fmla="*/ 2098104 w 2150088"/>
              <a:gd name="connsiteY5-48" fmla="*/ 662144 h 694396"/>
              <a:gd name="connsiteX6-49" fmla="*/ 975832 w 2150088"/>
              <a:gd name="connsiteY6-50" fmla="*/ 686007 h 694396"/>
              <a:gd name="connsiteX7-51" fmla="*/ 259101 w 2150088"/>
              <a:gd name="connsiteY7-52" fmla="*/ 623412 h 694396"/>
              <a:gd name="connsiteX8-53" fmla="*/ 23025 w 2150088"/>
              <a:gd name="connsiteY8-54" fmla="*/ 406456 h 694396"/>
              <a:gd name="connsiteX0-55" fmla="*/ 23025 w 2150794"/>
              <a:gd name="connsiteY0-56" fmla="*/ 406456 h 706123"/>
              <a:gd name="connsiteX1-57" fmla="*/ 763253 w 2150794"/>
              <a:gd name="connsiteY1-58" fmla="*/ 56 h 706123"/>
              <a:gd name="connsiteX2-59" fmla="*/ 1184168 w 2150794"/>
              <a:gd name="connsiteY2-60" fmla="*/ 435484 h 706123"/>
              <a:gd name="connsiteX3-61" fmla="*/ 1576053 w 2150794"/>
              <a:gd name="connsiteY3-62" fmla="*/ 101656 h 706123"/>
              <a:gd name="connsiteX4-63" fmla="*/ 1924396 w 2150794"/>
              <a:gd name="connsiteY4-64" fmla="*/ 406456 h 706123"/>
              <a:gd name="connsiteX5-65" fmla="*/ 2098104 w 2150794"/>
              <a:gd name="connsiteY5-66" fmla="*/ 662144 h 706123"/>
              <a:gd name="connsiteX6-67" fmla="*/ 975832 w 2150794"/>
              <a:gd name="connsiteY6-68" fmla="*/ 686007 h 706123"/>
              <a:gd name="connsiteX7-69" fmla="*/ 259101 w 2150794"/>
              <a:gd name="connsiteY7-70" fmla="*/ 623412 h 706123"/>
              <a:gd name="connsiteX8-71" fmla="*/ 23025 w 2150794"/>
              <a:gd name="connsiteY8-72" fmla="*/ 406456 h 706123"/>
              <a:gd name="connsiteX0-73" fmla="*/ 23025 w 2152765"/>
              <a:gd name="connsiteY0-74" fmla="*/ 406456 h 694337"/>
              <a:gd name="connsiteX1-75" fmla="*/ 763253 w 2152765"/>
              <a:gd name="connsiteY1-76" fmla="*/ 56 h 694337"/>
              <a:gd name="connsiteX2-77" fmla="*/ 1184168 w 2152765"/>
              <a:gd name="connsiteY2-78" fmla="*/ 435484 h 694337"/>
              <a:gd name="connsiteX3-79" fmla="*/ 1576053 w 2152765"/>
              <a:gd name="connsiteY3-80" fmla="*/ 101656 h 694337"/>
              <a:gd name="connsiteX4-81" fmla="*/ 1936943 w 2152765"/>
              <a:gd name="connsiteY4-82" fmla="*/ 407489 h 694337"/>
              <a:gd name="connsiteX5-83" fmla="*/ 2098104 w 2152765"/>
              <a:gd name="connsiteY5-84" fmla="*/ 662144 h 694337"/>
              <a:gd name="connsiteX6-85" fmla="*/ 975832 w 2152765"/>
              <a:gd name="connsiteY6-86" fmla="*/ 686007 h 694337"/>
              <a:gd name="connsiteX7-87" fmla="*/ 259101 w 2152765"/>
              <a:gd name="connsiteY7-88" fmla="*/ 623412 h 694337"/>
              <a:gd name="connsiteX8-89" fmla="*/ 23025 w 2152765"/>
              <a:gd name="connsiteY8-90" fmla="*/ 406456 h 694337"/>
              <a:gd name="connsiteX0-91" fmla="*/ 23025 w 2159197"/>
              <a:gd name="connsiteY0-92" fmla="*/ 406456 h 696917"/>
              <a:gd name="connsiteX1-93" fmla="*/ 763253 w 2159197"/>
              <a:gd name="connsiteY1-94" fmla="*/ 56 h 696917"/>
              <a:gd name="connsiteX2-95" fmla="*/ 1184168 w 2159197"/>
              <a:gd name="connsiteY2-96" fmla="*/ 435484 h 696917"/>
              <a:gd name="connsiteX3-97" fmla="*/ 1576053 w 2159197"/>
              <a:gd name="connsiteY3-98" fmla="*/ 101656 h 696917"/>
              <a:gd name="connsiteX4-99" fmla="*/ 1964603 w 2159197"/>
              <a:gd name="connsiteY4-100" fmla="*/ 364122 h 696917"/>
              <a:gd name="connsiteX5-101" fmla="*/ 2098104 w 2159197"/>
              <a:gd name="connsiteY5-102" fmla="*/ 662144 h 696917"/>
              <a:gd name="connsiteX6-103" fmla="*/ 975832 w 2159197"/>
              <a:gd name="connsiteY6-104" fmla="*/ 686007 h 696917"/>
              <a:gd name="connsiteX7-105" fmla="*/ 259101 w 2159197"/>
              <a:gd name="connsiteY7-106" fmla="*/ 623412 h 696917"/>
              <a:gd name="connsiteX8-107" fmla="*/ 23025 w 2159197"/>
              <a:gd name="connsiteY8-108" fmla="*/ 406456 h 696917"/>
              <a:gd name="connsiteX0-109" fmla="*/ 29346 w 2165518"/>
              <a:gd name="connsiteY0-110" fmla="*/ 406456 h 696917"/>
              <a:gd name="connsiteX1-111" fmla="*/ 769574 w 2165518"/>
              <a:gd name="connsiteY1-112" fmla="*/ 56 h 696917"/>
              <a:gd name="connsiteX2-113" fmla="*/ 1190489 w 2165518"/>
              <a:gd name="connsiteY2-114" fmla="*/ 435484 h 696917"/>
              <a:gd name="connsiteX3-115" fmla="*/ 1582374 w 2165518"/>
              <a:gd name="connsiteY3-116" fmla="*/ 101656 h 696917"/>
              <a:gd name="connsiteX4-117" fmla="*/ 1970924 w 2165518"/>
              <a:gd name="connsiteY4-118" fmla="*/ 364122 h 696917"/>
              <a:gd name="connsiteX5-119" fmla="*/ 2104425 w 2165518"/>
              <a:gd name="connsiteY5-120" fmla="*/ 662144 h 696917"/>
              <a:gd name="connsiteX6-121" fmla="*/ 982153 w 2165518"/>
              <a:gd name="connsiteY6-122" fmla="*/ 686007 h 696917"/>
              <a:gd name="connsiteX7-123" fmla="*/ 229496 w 2165518"/>
              <a:gd name="connsiteY7-124" fmla="*/ 590023 h 696917"/>
              <a:gd name="connsiteX8-125" fmla="*/ 29346 w 2165518"/>
              <a:gd name="connsiteY8-126" fmla="*/ 406456 h 696917"/>
              <a:gd name="connsiteX0-127" fmla="*/ 29135 w 2166084"/>
              <a:gd name="connsiteY0-128" fmla="*/ 406456 h 683356"/>
              <a:gd name="connsiteX1-129" fmla="*/ 769363 w 2166084"/>
              <a:gd name="connsiteY1-130" fmla="*/ 56 h 683356"/>
              <a:gd name="connsiteX2-131" fmla="*/ 1190278 w 2166084"/>
              <a:gd name="connsiteY2-132" fmla="*/ 435484 h 683356"/>
              <a:gd name="connsiteX3-133" fmla="*/ 1582163 w 2166084"/>
              <a:gd name="connsiteY3-134" fmla="*/ 101656 h 683356"/>
              <a:gd name="connsiteX4-135" fmla="*/ 1970713 w 2166084"/>
              <a:gd name="connsiteY4-136" fmla="*/ 364122 h 683356"/>
              <a:gd name="connsiteX5-137" fmla="*/ 2104214 w 2166084"/>
              <a:gd name="connsiteY5-138" fmla="*/ 662144 h 683356"/>
              <a:gd name="connsiteX6-139" fmla="*/ 971109 w 2166084"/>
              <a:gd name="connsiteY6-140" fmla="*/ 654684 h 683356"/>
              <a:gd name="connsiteX7-141" fmla="*/ 229285 w 2166084"/>
              <a:gd name="connsiteY7-142" fmla="*/ 590023 h 683356"/>
              <a:gd name="connsiteX8-143" fmla="*/ 29135 w 2166084"/>
              <a:gd name="connsiteY8-144" fmla="*/ 406456 h 683356"/>
              <a:gd name="connsiteX0-145" fmla="*/ 29135 w 2166084"/>
              <a:gd name="connsiteY0-146" fmla="*/ 406456 h 683357"/>
              <a:gd name="connsiteX1-147" fmla="*/ 769363 w 2166084"/>
              <a:gd name="connsiteY1-148" fmla="*/ 56 h 683357"/>
              <a:gd name="connsiteX2-149" fmla="*/ 1190278 w 2166084"/>
              <a:gd name="connsiteY2-150" fmla="*/ 435484 h 683357"/>
              <a:gd name="connsiteX3-151" fmla="*/ 1582163 w 2166084"/>
              <a:gd name="connsiteY3-152" fmla="*/ 101656 h 683357"/>
              <a:gd name="connsiteX4-153" fmla="*/ 1970713 w 2166084"/>
              <a:gd name="connsiteY4-154" fmla="*/ 364122 h 683357"/>
              <a:gd name="connsiteX5-155" fmla="*/ 2104214 w 2166084"/>
              <a:gd name="connsiteY5-156" fmla="*/ 662144 h 683357"/>
              <a:gd name="connsiteX6-157" fmla="*/ 971109 w 2166084"/>
              <a:gd name="connsiteY6-158" fmla="*/ 654684 h 683357"/>
              <a:gd name="connsiteX7-159" fmla="*/ 229285 w 2166084"/>
              <a:gd name="connsiteY7-160" fmla="*/ 590023 h 683357"/>
              <a:gd name="connsiteX8-161" fmla="*/ 29135 w 2166084"/>
              <a:gd name="connsiteY8-162" fmla="*/ 406456 h 6833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166084" h="683357">
                <a:moveTo>
                  <a:pt x="29135" y="406456"/>
                </a:moveTo>
                <a:cubicBezTo>
                  <a:pt x="119148" y="308128"/>
                  <a:pt x="575839" y="-4782"/>
                  <a:pt x="769363" y="56"/>
                </a:cubicBezTo>
                <a:cubicBezTo>
                  <a:pt x="962887" y="4894"/>
                  <a:pt x="1054811" y="418551"/>
                  <a:pt x="1190278" y="435484"/>
                </a:cubicBezTo>
                <a:cubicBezTo>
                  <a:pt x="1325745" y="452417"/>
                  <a:pt x="1452090" y="113550"/>
                  <a:pt x="1582163" y="101656"/>
                </a:cubicBezTo>
                <a:cubicBezTo>
                  <a:pt x="1712236" y="89762"/>
                  <a:pt x="1883705" y="270707"/>
                  <a:pt x="1970713" y="364122"/>
                </a:cubicBezTo>
                <a:cubicBezTo>
                  <a:pt x="2057721" y="457537"/>
                  <a:pt x="2270815" y="613717"/>
                  <a:pt x="2104214" y="662144"/>
                </a:cubicBezTo>
                <a:cubicBezTo>
                  <a:pt x="1937613" y="710571"/>
                  <a:pt x="1256557" y="661941"/>
                  <a:pt x="971109" y="654684"/>
                </a:cubicBezTo>
                <a:cubicBezTo>
                  <a:pt x="688230" y="601996"/>
                  <a:pt x="386281" y="631394"/>
                  <a:pt x="229285" y="590023"/>
                </a:cubicBezTo>
                <a:cubicBezTo>
                  <a:pt x="72289" y="548652"/>
                  <a:pt x="-60878" y="504784"/>
                  <a:pt x="29135" y="406456"/>
                </a:cubicBezTo>
                <a:close/>
              </a:path>
            </a:pathLst>
          </a:custGeom>
          <a:solidFill>
            <a:srgbClr val="71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72" name="任意多边形 7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3150043" y="4411018"/>
            <a:ext cx="598530" cy="285406"/>
          </a:xfrm>
          <a:custGeom>
            <a:avLst/>
            <a:gdLst>
              <a:gd name="connsiteX0" fmla="*/ 8009 w 1098288"/>
              <a:gd name="connsiteY0" fmla="*/ 515147 h 587711"/>
              <a:gd name="connsiteX1" fmla="*/ 65159 w 1098288"/>
              <a:gd name="connsiteY1" fmla="*/ 400847 h 587711"/>
              <a:gd name="connsiteX2" fmla="*/ 389009 w 1098288"/>
              <a:gd name="connsiteY2" fmla="*/ 797 h 587711"/>
              <a:gd name="connsiteX3" fmla="*/ 884309 w 1098288"/>
              <a:gd name="connsiteY3" fmla="*/ 305597 h 587711"/>
              <a:gd name="connsiteX4" fmla="*/ 1055759 w 1098288"/>
              <a:gd name="connsiteY4" fmla="*/ 572297 h 587711"/>
              <a:gd name="connsiteX5" fmla="*/ 122309 w 1098288"/>
              <a:gd name="connsiteY5" fmla="*/ 553247 h 587711"/>
              <a:gd name="connsiteX6" fmla="*/ 8009 w 1098288"/>
              <a:gd name="connsiteY6" fmla="*/ 515147 h 587711"/>
              <a:gd name="connsiteX0-1" fmla="*/ 22883 w 1113162"/>
              <a:gd name="connsiteY0-2" fmla="*/ 514864 h 587428"/>
              <a:gd name="connsiteX1-3" fmla="*/ 37815 w 1113162"/>
              <a:gd name="connsiteY1-4" fmla="*/ 380874 h 587428"/>
              <a:gd name="connsiteX2-5" fmla="*/ 403883 w 1113162"/>
              <a:gd name="connsiteY2-6" fmla="*/ 514 h 587428"/>
              <a:gd name="connsiteX3-7" fmla="*/ 899183 w 1113162"/>
              <a:gd name="connsiteY3-8" fmla="*/ 305314 h 587428"/>
              <a:gd name="connsiteX4-9" fmla="*/ 1070633 w 1113162"/>
              <a:gd name="connsiteY4-10" fmla="*/ 572014 h 587428"/>
              <a:gd name="connsiteX5-11" fmla="*/ 137183 w 1113162"/>
              <a:gd name="connsiteY5-12" fmla="*/ 552964 h 587428"/>
              <a:gd name="connsiteX6-13" fmla="*/ 22883 w 1113162"/>
              <a:gd name="connsiteY6-14" fmla="*/ 514864 h 587428"/>
              <a:gd name="connsiteX0-15" fmla="*/ 23603 w 1113657"/>
              <a:gd name="connsiteY0-16" fmla="*/ 446119 h 518683"/>
              <a:gd name="connsiteX1-17" fmla="*/ 38535 w 1113657"/>
              <a:gd name="connsiteY1-18" fmla="*/ 312129 h 518683"/>
              <a:gd name="connsiteX2-19" fmla="*/ 415158 w 1113657"/>
              <a:gd name="connsiteY2-20" fmla="*/ 683 h 518683"/>
              <a:gd name="connsiteX3-21" fmla="*/ 899903 w 1113657"/>
              <a:gd name="connsiteY3-22" fmla="*/ 236569 h 518683"/>
              <a:gd name="connsiteX4-23" fmla="*/ 1071353 w 1113657"/>
              <a:gd name="connsiteY4-24" fmla="*/ 503269 h 518683"/>
              <a:gd name="connsiteX5-25" fmla="*/ 137903 w 1113657"/>
              <a:gd name="connsiteY5-26" fmla="*/ 484219 h 518683"/>
              <a:gd name="connsiteX6-27" fmla="*/ 23603 w 1113657"/>
              <a:gd name="connsiteY6-28" fmla="*/ 446119 h 518683"/>
              <a:gd name="connsiteX0-29" fmla="*/ 23603 w 1106243"/>
              <a:gd name="connsiteY0-30" fmla="*/ 446934 h 519498"/>
              <a:gd name="connsiteX1-31" fmla="*/ 38535 w 1106243"/>
              <a:gd name="connsiteY1-32" fmla="*/ 312944 h 519498"/>
              <a:gd name="connsiteX2-33" fmla="*/ 415158 w 1106243"/>
              <a:gd name="connsiteY2-34" fmla="*/ 1498 h 519498"/>
              <a:gd name="connsiteX3-35" fmla="*/ 836573 w 1106243"/>
              <a:gd name="connsiteY3-36" fmla="*/ 207848 h 519498"/>
              <a:gd name="connsiteX4-37" fmla="*/ 1071353 w 1106243"/>
              <a:gd name="connsiteY4-38" fmla="*/ 504084 h 519498"/>
              <a:gd name="connsiteX5-39" fmla="*/ 137903 w 1106243"/>
              <a:gd name="connsiteY5-40" fmla="*/ 485034 h 519498"/>
              <a:gd name="connsiteX6-41" fmla="*/ 23603 w 1106243"/>
              <a:gd name="connsiteY6-42" fmla="*/ 446934 h 519498"/>
              <a:gd name="connsiteX0-43" fmla="*/ 23603 w 1012157"/>
              <a:gd name="connsiteY0-44" fmla="*/ 446905 h 504365"/>
              <a:gd name="connsiteX1-45" fmla="*/ 38535 w 1012157"/>
              <a:gd name="connsiteY1-46" fmla="*/ 312915 h 504365"/>
              <a:gd name="connsiteX2-47" fmla="*/ 415158 w 1012157"/>
              <a:gd name="connsiteY2-48" fmla="*/ 1469 h 504365"/>
              <a:gd name="connsiteX3-49" fmla="*/ 836573 w 1012157"/>
              <a:gd name="connsiteY3-50" fmla="*/ 207819 h 504365"/>
              <a:gd name="connsiteX4-51" fmla="*/ 965804 w 1012157"/>
              <a:gd name="connsiteY4-52" fmla="*/ 484364 h 504365"/>
              <a:gd name="connsiteX5-53" fmla="*/ 137903 w 1012157"/>
              <a:gd name="connsiteY5-54" fmla="*/ 485005 h 504365"/>
              <a:gd name="connsiteX6-55" fmla="*/ 23603 w 1012157"/>
              <a:gd name="connsiteY6-56" fmla="*/ 446905 h 504365"/>
              <a:gd name="connsiteX0-57" fmla="*/ 23603 w 1003421"/>
              <a:gd name="connsiteY0-58" fmla="*/ 446905 h 504366"/>
              <a:gd name="connsiteX1-59" fmla="*/ 38535 w 1003421"/>
              <a:gd name="connsiteY1-60" fmla="*/ 312915 h 504366"/>
              <a:gd name="connsiteX2-61" fmla="*/ 415158 w 1003421"/>
              <a:gd name="connsiteY2-62" fmla="*/ 1469 h 504366"/>
              <a:gd name="connsiteX3-63" fmla="*/ 773243 w 1003421"/>
              <a:gd name="connsiteY3-64" fmla="*/ 207820 h 504366"/>
              <a:gd name="connsiteX4-65" fmla="*/ 965804 w 1003421"/>
              <a:gd name="connsiteY4-66" fmla="*/ 484364 h 504366"/>
              <a:gd name="connsiteX5-67" fmla="*/ 137903 w 1003421"/>
              <a:gd name="connsiteY5-68" fmla="*/ 485005 h 504366"/>
              <a:gd name="connsiteX6-69" fmla="*/ 23603 w 1003421"/>
              <a:gd name="connsiteY6-70" fmla="*/ 446905 h 504366"/>
              <a:gd name="connsiteX0-71" fmla="*/ 23603 w 1003421"/>
              <a:gd name="connsiteY0-72" fmla="*/ 398194 h 455655"/>
              <a:gd name="connsiteX1-73" fmla="*/ 38535 w 1003421"/>
              <a:gd name="connsiteY1-74" fmla="*/ 264204 h 455655"/>
              <a:gd name="connsiteX2-75" fmla="*/ 415158 w 1003421"/>
              <a:gd name="connsiteY2-76" fmla="*/ 1983 h 455655"/>
              <a:gd name="connsiteX3-77" fmla="*/ 773243 w 1003421"/>
              <a:gd name="connsiteY3-78" fmla="*/ 159109 h 455655"/>
              <a:gd name="connsiteX4-79" fmla="*/ 965804 w 1003421"/>
              <a:gd name="connsiteY4-80" fmla="*/ 435653 h 455655"/>
              <a:gd name="connsiteX5-81" fmla="*/ 137903 w 1003421"/>
              <a:gd name="connsiteY5-82" fmla="*/ 436294 h 455655"/>
              <a:gd name="connsiteX6-83" fmla="*/ 23603 w 1003421"/>
              <a:gd name="connsiteY6-84" fmla="*/ 398194 h 455655"/>
              <a:gd name="connsiteX0-85" fmla="*/ 7467 w 987285"/>
              <a:gd name="connsiteY0-86" fmla="*/ 398194 h 455655"/>
              <a:gd name="connsiteX1-87" fmla="*/ 54063 w 987285"/>
              <a:gd name="connsiteY1-88" fmla="*/ 264205 h 455655"/>
              <a:gd name="connsiteX2-89" fmla="*/ 399022 w 987285"/>
              <a:gd name="connsiteY2-90" fmla="*/ 1983 h 455655"/>
              <a:gd name="connsiteX3-91" fmla="*/ 757107 w 987285"/>
              <a:gd name="connsiteY3-92" fmla="*/ 159109 h 455655"/>
              <a:gd name="connsiteX4-93" fmla="*/ 949668 w 987285"/>
              <a:gd name="connsiteY4-94" fmla="*/ 435653 h 455655"/>
              <a:gd name="connsiteX5-95" fmla="*/ 121767 w 987285"/>
              <a:gd name="connsiteY5-96" fmla="*/ 436294 h 455655"/>
              <a:gd name="connsiteX6-97" fmla="*/ 7467 w 987285"/>
              <a:gd name="connsiteY6-98" fmla="*/ 398194 h 455655"/>
              <a:gd name="connsiteX0-99" fmla="*/ 2426 w 1024463"/>
              <a:gd name="connsiteY0-100" fmla="*/ 398194 h 455655"/>
              <a:gd name="connsiteX1-101" fmla="*/ 91241 w 1024463"/>
              <a:gd name="connsiteY1-102" fmla="*/ 264205 h 455655"/>
              <a:gd name="connsiteX2-103" fmla="*/ 436200 w 1024463"/>
              <a:gd name="connsiteY2-104" fmla="*/ 1983 h 455655"/>
              <a:gd name="connsiteX3-105" fmla="*/ 794285 w 1024463"/>
              <a:gd name="connsiteY3-106" fmla="*/ 159109 h 455655"/>
              <a:gd name="connsiteX4-107" fmla="*/ 986846 w 1024463"/>
              <a:gd name="connsiteY4-108" fmla="*/ 435653 h 455655"/>
              <a:gd name="connsiteX5-109" fmla="*/ 158945 w 1024463"/>
              <a:gd name="connsiteY5-110" fmla="*/ 436294 h 455655"/>
              <a:gd name="connsiteX6-111" fmla="*/ 2426 w 1024463"/>
              <a:gd name="connsiteY6-112" fmla="*/ 398194 h 455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24463" h="455655">
                <a:moveTo>
                  <a:pt x="2426" y="398194"/>
                </a:moveTo>
                <a:cubicBezTo>
                  <a:pt x="-8858" y="369513"/>
                  <a:pt x="18945" y="330240"/>
                  <a:pt x="91241" y="264205"/>
                </a:cubicBezTo>
                <a:cubicBezTo>
                  <a:pt x="163537" y="198170"/>
                  <a:pt x="319026" y="19499"/>
                  <a:pt x="436200" y="1983"/>
                </a:cubicBezTo>
                <a:cubicBezTo>
                  <a:pt x="553374" y="-15533"/>
                  <a:pt x="702511" y="86831"/>
                  <a:pt x="794285" y="159109"/>
                </a:cubicBezTo>
                <a:cubicBezTo>
                  <a:pt x="886059" y="231387"/>
                  <a:pt x="1113846" y="394378"/>
                  <a:pt x="986846" y="435653"/>
                </a:cubicBezTo>
                <a:cubicBezTo>
                  <a:pt x="859846" y="476928"/>
                  <a:pt x="323015" y="442537"/>
                  <a:pt x="158945" y="436294"/>
                </a:cubicBezTo>
                <a:cubicBezTo>
                  <a:pt x="-5125" y="430051"/>
                  <a:pt x="13710" y="426875"/>
                  <a:pt x="2426" y="398194"/>
                </a:cubicBezTo>
                <a:close/>
              </a:path>
            </a:pathLst>
          </a:custGeom>
          <a:solidFill>
            <a:srgbClr val="71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7" name="e7d195523061f1c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新魏"/>
                <a:sym typeface="Arial"/>
              </a:rPr>
              <a:t>e7d195523061f1c0600ade85ab8d19863d296bbd6d3c8047FB0A4867354E4F1E3A7DEAE3C4C4B5C9777EC9E9D7F78045DB0296A4194571101A21F67FC7D6C39966CE50B69116E2EE84E571E25F3C0CCEDBCCB74C937E7F396D71A888B126D21513871AA7439D6392762E6C1AA428C1D9C8D0DE41CFB4AC25C98DD25A16AF93BC857ADECA9648277B</a:t>
            </a:r>
            <a:endParaRPr lang="zh-CN" altLang="en-US" sz="100">
              <a:latin typeface="Arial"/>
              <a:ea typeface="华文新魏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1562100" y="1409700"/>
            <a:ext cx="10629900" cy="405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pic>
        <p:nvPicPr>
          <p:cNvPr id="19" name="Picture 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326" y="335305"/>
            <a:ext cx="4282703" cy="62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0" y="1409700"/>
            <a:ext cx="1562100" cy="405765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6" name="文本框 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381381" y="2145863"/>
            <a:ext cx="761238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5400" spc="600" dirty="0">
                <a:solidFill>
                  <a:schemeClr val="bg1"/>
                </a:solidFill>
                <a:latin typeface="Arial"/>
                <a:ea typeface="华文新魏"/>
                <a:sym typeface="Arial"/>
              </a:rPr>
              <a:t>目</a:t>
            </a:r>
            <a:endParaRPr lang="en-US" altLang="zh-CN" sz="5400" spc="600" dirty="0">
              <a:solidFill>
                <a:schemeClr val="bg1"/>
              </a:solidFill>
              <a:latin typeface="Arial"/>
              <a:ea typeface="华文新魏"/>
              <a:sym typeface="Arial"/>
            </a:endParaRPr>
          </a:p>
          <a:p>
            <a:pPr algn="r"/>
            <a:endParaRPr lang="en-US" altLang="zh-CN" sz="5400" spc="600" dirty="0">
              <a:solidFill>
                <a:schemeClr val="bg1"/>
              </a:solidFill>
              <a:latin typeface="Arial"/>
              <a:ea typeface="华文新魏"/>
              <a:sym typeface="Arial"/>
            </a:endParaRPr>
          </a:p>
          <a:p>
            <a:pPr algn="r"/>
            <a:r>
              <a:rPr lang="zh-CN" altLang="en-US" sz="5400" spc="600" dirty="0">
                <a:solidFill>
                  <a:schemeClr val="bg1"/>
                </a:solidFill>
                <a:latin typeface="Arial"/>
                <a:ea typeface="华文新魏"/>
                <a:sym typeface="Arial"/>
              </a:rPr>
              <a:t>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179558" y="1986676"/>
            <a:ext cx="1111520" cy="3137775"/>
            <a:chOff x="2179558" y="1986676"/>
            <a:chExt cx="1111520" cy="3137775"/>
          </a:xfrm>
        </p:grpSpPr>
        <p:sp>
          <p:nvSpPr>
            <p:cNvPr id="7" name="矩形 6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  <p:cNvSpPr/>
            <p:nvPr/>
          </p:nvSpPr>
          <p:spPr>
            <a:xfrm flipH="1">
              <a:off x="3157728" y="2081926"/>
              <a:ext cx="133350" cy="666750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8" name="文本框 7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  <p:cNvSpPr txBox="1"/>
            <p:nvPr/>
          </p:nvSpPr>
          <p:spPr>
            <a:xfrm>
              <a:off x="2396490" y="1986676"/>
              <a:ext cx="76123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spc="600" dirty="0">
                  <a:solidFill>
                    <a:srgbClr val="141122"/>
                  </a:solidFill>
                  <a:latin typeface="Arial"/>
                  <a:ea typeface="华文新魏"/>
                  <a:sym typeface="Arial"/>
                </a:rPr>
                <a:t>风</a:t>
              </a:r>
              <a:r>
                <a:rPr lang="zh-CN" altLang="en-US" sz="3200" spc="600" dirty="0" smtClean="0">
                  <a:solidFill>
                    <a:srgbClr val="141122"/>
                  </a:solidFill>
                  <a:latin typeface="Arial"/>
                  <a:ea typeface="华文新魏"/>
                  <a:sym typeface="Arial"/>
                </a:rPr>
                <a:t>入</a:t>
              </a:r>
              <a:r>
                <a:rPr lang="zh-CN" altLang="en-US" sz="3200" spc="600" dirty="0">
                  <a:solidFill>
                    <a:srgbClr val="141122"/>
                  </a:solidFill>
                  <a:latin typeface="Arial"/>
                  <a:ea typeface="华文新魏"/>
                  <a:sym typeface="Arial"/>
                </a:rPr>
                <a:t>松</a:t>
              </a:r>
            </a:p>
          </p:txBody>
        </p:sp>
        <p:sp>
          <p:nvSpPr>
            <p:cNvPr id="9" name="文本框 8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  <p:cNvSpPr txBox="1"/>
            <p:nvPr/>
          </p:nvSpPr>
          <p:spPr>
            <a:xfrm>
              <a:off x="2179558" y="2100977"/>
              <a:ext cx="369332" cy="302347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华文新魏"/>
                  <a:sym typeface="Arial"/>
                </a:rPr>
                <a:t>—— 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华文新魏"/>
                  <a:sym typeface="Arial"/>
                </a:rPr>
                <a:t>平生不会相思，才会相思，便害相思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024098" y="1992153"/>
            <a:ext cx="1111520" cy="3137775"/>
            <a:chOff x="4024098" y="1992153"/>
            <a:chExt cx="1111520" cy="3137775"/>
          </a:xfrm>
        </p:grpSpPr>
        <p:sp>
          <p:nvSpPr>
            <p:cNvPr id="10" name="矩形 9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  <p:cNvSpPr/>
            <p:nvPr/>
          </p:nvSpPr>
          <p:spPr>
            <a:xfrm flipH="1">
              <a:off x="5002268" y="2087403"/>
              <a:ext cx="133350" cy="666750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11" name="文本框 1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  <p:cNvSpPr txBox="1"/>
            <p:nvPr/>
          </p:nvSpPr>
          <p:spPr>
            <a:xfrm>
              <a:off x="4241030" y="1992153"/>
              <a:ext cx="76123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spc="600" dirty="0">
                  <a:solidFill>
                    <a:srgbClr val="141122"/>
                  </a:solidFill>
                  <a:latin typeface="Arial"/>
                  <a:ea typeface="华文新魏"/>
                  <a:sym typeface="Arial"/>
                </a:rPr>
                <a:t>渔</a:t>
              </a:r>
              <a:r>
                <a:rPr lang="zh-CN" altLang="en-US" sz="3200" spc="600" dirty="0" smtClean="0">
                  <a:solidFill>
                    <a:srgbClr val="141122"/>
                  </a:solidFill>
                  <a:latin typeface="Arial"/>
                  <a:ea typeface="华文新魏"/>
                  <a:sym typeface="Arial"/>
                </a:rPr>
                <a:t>歌子</a:t>
              </a:r>
              <a:endParaRPr lang="zh-CN" altLang="en-US" sz="3200" spc="600" dirty="0">
                <a:solidFill>
                  <a:srgbClr val="141122"/>
                </a:solidFill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12" name="文本框 1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  <p:cNvSpPr txBox="1"/>
            <p:nvPr/>
          </p:nvSpPr>
          <p:spPr>
            <a:xfrm>
              <a:off x="4024098" y="2106454"/>
              <a:ext cx="369332" cy="302347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华文新魏"/>
                  <a:sym typeface="Arial"/>
                </a:rPr>
                <a:t>—— 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华文新魏"/>
                  <a:sym typeface="Arial"/>
                </a:rPr>
                <a:t>平生不会相思，才会相思，便害相思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874496" y="1981199"/>
            <a:ext cx="1111520" cy="3137775"/>
            <a:chOff x="5874496" y="1981199"/>
            <a:chExt cx="1111520" cy="3137775"/>
          </a:xfrm>
        </p:grpSpPr>
        <p:sp>
          <p:nvSpPr>
            <p:cNvPr id="13" name="矩形 1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  <p:cNvSpPr/>
            <p:nvPr/>
          </p:nvSpPr>
          <p:spPr>
            <a:xfrm flipH="1">
              <a:off x="6852666" y="2076449"/>
              <a:ext cx="133350" cy="666750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14" name="文本框 1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  <p:cNvSpPr txBox="1"/>
            <p:nvPr/>
          </p:nvSpPr>
          <p:spPr>
            <a:xfrm>
              <a:off x="6091428" y="1981199"/>
              <a:ext cx="76123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spc="600" dirty="0">
                  <a:solidFill>
                    <a:srgbClr val="141122"/>
                  </a:solidFill>
                  <a:latin typeface="Arial"/>
                  <a:ea typeface="华文新魏"/>
                  <a:sym typeface="Arial"/>
                </a:rPr>
                <a:t>西江月</a:t>
              </a:r>
            </a:p>
          </p:txBody>
        </p:sp>
        <p:sp>
          <p:nvSpPr>
            <p:cNvPr id="15" name="文本框 1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  <p:cNvSpPr txBox="1"/>
            <p:nvPr/>
          </p:nvSpPr>
          <p:spPr>
            <a:xfrm>
              <a:off x="5874496" y="2095500"/>
              <a:ext cx="369332" cy="302347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华文新魏"/>
                  <a:sym typeface="Arial"/>
                </a:rPr>
                <a:t>—— 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华文新魏"/>
                  <a:sym typeface="Arial"/>
                </a:rPr>
                <a:t>平生不会相思，才会相思，便害相思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719036" y="1986676"/>
            <a:ext cx="1111520" cy="3137775"/>
            <a:chOff x="7719036" y="1986676"/>
            <a:chExt cx="1111520" cy="3137775"/>
          </a:xfrm>
        </p:grpSpPr>
        <p:sp>
          <p:nvSpPr>
            <p:cNvPr id="16" name="矩形 1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  <p:cNvSpPr/>
            <p:nvPr/>
          </p:nvSpPr>
          <p:spPr>
            <a:xfrm flipH="1">
              <a:off x="8697206" y="2081926"/>
              <a:ext cx="133350" cy="666750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17" name="文本框 16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  <p:cNvSpPr txBox="1"/>
            <p:nvPr/>
          </p:nvSpPr>
          <p:spPr>
            <a:xfrm>
              <a:off x="7935968" y="1986676"/>
              <a:ext cx="76123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spc="600" dirty="0" smtClean="0">
                  <a:solidFill>
                    <a:srgbClr val="141122"/>
                  </a:solidFill>
                  <a:latin typeface="Arial"/>
                  <a:ea typeface="华文新魏"/>
                  <a:sym typeface="Arial"/>
                </a:rPr>
                <a:t>如梦令</a:t>
              </a:r>
              <a:endParaRPr lang="zh-CN" altLang="en-US" sz="3200" spc="600" dirty="0">
                <a:solidFill>
                  <a:srgbClr val="141122"/>
                </a:solidFill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18" name="文本框 17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  <p:cNvSpPr txBox="1"/>
            <p:nvPr/>
          </p:nvSpPr>
          <p:spPr>
            <a:xfrm>
              <a:off x="7719036" y="2100977"/>
              <a:ext cx="369332" cy="302347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华文新魏"/>
                  <a:sym typeface="Arial"/>
                </a:rPr>
                <a:t>—— 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华文新魏"/>
                  <a:sym typeface="Arial"/>
                </a:rPr>
                <a:t>平生不会相思，才会相思，便害相思</a:t>
              </a:r>
            </a:p>
          </p:txBody>
        </p:sp>
      </p:grpSp>
      <p:sp>
        <p:nvSpPr>
          <p:cNvPr id="2" name="e7d195523061f1c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新魏"/>
                <a:sym typeface="Arial"/>
              </a:rPr>
              <a:t>e7d195523061f1c0600ade85ab8d19863d296bbd6d3c8047FB0A4867354E4F1E3A7DEAE3C4C4B5C9777EC9E9D7F78045DB0296A4194571101A21F67FC7D6C39966CE50B69116E2EE84E571E25F3C0CCEDBCCB74C937E7F396D71A888B126D21513871AA7439D6392762E6C1AA428C1D9C8D0DE41CFB4AC25C98DD25A16AF93BC857ADECA9648277B</a:t>
            </a:r>
            <a:endParaRPr lang="zh-CN" altLang="en-US" sz="100">
              <a:latin typeface="Arial"/>
              <a:ea typeface="华文新魏"/>
              <a:sym typeface="Arial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562100" y="335305"/>
            <a:ext cx="15956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0" y="0"/>
            <a:ext cx="12167381" cy="190901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13" name="矩形 1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1620252" y="2342148"/>
            <a:ext cx="2117558" cy="115503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14" name="文本框 1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4063893" y="2342148"/>
            <a:ext cx="1292662" cy="30741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春到长门春草青，红梅些子破，未开匀。碧云笼碾玉成尘，留晓梦，惊破一瓯春。</a:t>
            </a:r>
          </a:p>
        </p:txBody>
      </p:sp>
      <p:sp>
        <p:nvSpPr>
          <p:cNvPr id="15" name="椭圆 1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3243612" y="3711236"/>
            <a:ext cx="438160" cy="438160"/>
          </a:xfrm>
          <a:prstGeom prst="ellipse">
            <a:avLst/>
          </a:prstGeom>
          <a:noFill/>
          <a:ln w="12700">
            <a:solidFill>
              <a:srgbClr val="222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Arial"/>
                <a:ea typeface="华文新魏"/>
                <a:sym typeface="Arial"/>
              </a:rPr>
              <a:t>禅</a:t>
            </a:r>
            <a:endParaRPr lang="zh-CN" altLang="en-US" sz="2400" dirty="0">
              <a:solidFill>
                <a:schemeClr val="tx1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16" name="椭圆 1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3243612" y="4149396"/>
            <a:ext cx="438160" cy="438160"/>
          </a:xfrm>
          <a:prstGeom prst="ellipse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Arial"/>
                <a:ea typeface="华文新魏"/>
                <a:sym typeface="Arial"/>
              </a:rPr>
              <a:t>意</a:t>
            </a:r>
          </a:p>
        </p:txBody>
      </p:sp>
      <p:sp>
        <p:nvSpPr>
          <p:cNvPr id="17" name="文本框 16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2307493" y="3823531"/>
            <a:ext cx="553998" cy="17231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华文新魏"/>
                <a:sym typeface="Arial"/>
              </a:rPr>
              <a:t>——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华文新魏"/>
                <a:sym typeface="Arial"/>
              </a:rPr>
              <a:t>平生不会相思，才会相思，便害相思</a:t>
            </a:r>
          </a:p>
        </p:txBody>
      </p:sp>
      <p:sp>
        <p:nvSpPr>
          <p:cNvPr id="18" name="矩形 17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6874042" y="2342148"/>
            <a:ext cx="2117558" cy="115503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19" name="文本框 18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9317683" y="2342148"/>
            <a:ext cx="1292662" cy="30741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春到长门春草青，红梅些子破，未开匀。碧云笼碾玉成尘，留晓梦，惊破一瓯春。</a:t>
            </a:r>
          </a:p>
        </p:txBody>
      </p:sp>
      <p:sp>
        <p:nvSpPr>
          <p:cNvPr id="20" name="椭圆 19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8497402" y="3711236"/>
            <a:ext cx="438160" cy="438160"/>
          </a:xfrm>
          <a:prstGeom prst="ellipse">
            <a:avLst/>
          </a:prstGeom>
          <a:noFill/>
          <a:ln w="12700">
            <a:solidFill>
              <a:srgbClr val="222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Arial"/>
                <a:ea typeface="华文新魏"/>
                <a:sym typeface="Arial"/>
              </a:rPr>
              <a:t>红</a:t>
            </a:r>
            <a:endParaRPr lang="zh-CN" altLang="en-US" sz="2400" dirty="0">
              <a:solidFill>
                <a:schemeClr val="tx1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21" name="椭圆 2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8497402" y="4149396"/>
            <a:ext cx="438160" cy="438160"/>
          </a:xfrm>
          <a:prstGeom prst="ellipse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Arial"/>
                <a:ea typeface="华文新魏"/>
                <a:sym typeface="Arial"/>
              </a:rPr>
              <a:t>火</a:t>
            </a:r>
          </a:p>
        </p:txBody>
      </p:sp>
      <p:sp>
        <p:nvSpPr>
          <p:cNvPr id="22" name="文本框 2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7561283" y="3823531"/>
            <a:ext cx="553998" cy="17231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华文新魏"/>
                <a:sym typeface="Arial"/>
              </a:rPr>
              <a:t>——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华文新魏"/>
                <a:sym typeface="Arial"/>
              </a:rPr>
              <a:t>平生不会相思，才会相思，便害相思</a:t>
            </a:r>
          </a:p>
        </p:txBody>
      </p:sp>
      <p:sp>
        <p:nvSpPr>
          <p:cNvPr id="23" name="文本框 2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3312416" y="834190"/>
            <a:ext cx="554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Arial"/>
                <a:ea typeface="华文新魏"/>
                <a:sym typeface="Arial"/>
              </a:rPr>
              <a:t>丨如</a:t>
            </a:r>
            <a:r>
              <a:rPr lang="zh-CN" altLang="en-US" sz="3600" dirty="0" smtClean="0">
                <a:solidFill>
                  <a:schemeClr val="bg1"/>
                </a:solidFill>
                <a:latin typeface="Arial"/>
                <a:ea typeface="华文新魏"/>
                <a:sym typeface="Arial"/>
              </a:rPr>
              <a:t>丨梦丨</a:t>
            </a:r>
            <a:r>
              <a:rPr lang="zh-CN" altLang="en-US" sz="3600" dirty="0">
                <a:solidFill>
                  <a:schemeClr val="bg1"/>
                </a:solidFill>
                <a:latin typeface="Arial"/>
                <a:ea typeface="华文新魏"/>
                <a:sym typeface="Arial"/>
              </a:rPr>
              <a:t>令丨</a:t>
            </a:r>
          </a:p>
        </p:txBody>
      </p:sp>
      <p:sp>
        <p:nvSpPr>
          <p:cNvPr id="2" name="e7d195523061f1c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新魏"/>
                <a:sym typeface="Arial"/>
              </a:rPr>
              <a:t>e7d195523061f1c0600ade85ab8d19863d296bbd6d3c8047FB0A4867354E4F1E3A7DEAE3C4C4B5C9777EC9E9D7F78045DB0296A4194571101A21F67FC7D6C39966CE50B69116E2EE84E571E25F3C0CCEDBCCB74C937E7F396D71A888B126D21513871AA7439D6392762E6C1AA428C1D9C8D0DE41CFB4AC25C98DD25A16AF93BC857ADECA9648277B</a:t>
            </a:r>
            <a:endParaRPr lang="zh-CN" altLang="en-US" sz="100">
              <a:latin typeface="Arial"/>
              <a:ea typeface="华文新魏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0" y="0"/>
            <a:ext cx="607995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6" name="矩形 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8725764" y="1236389"/>
            <a:ext cx="2781313" cy="131822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7" name="矩形 6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8725763" y="2768641"/>
            <a:ext cx="2781313" cy="131822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9" name="矩形 8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8055429" y="5073516"/>
            <a:ext cx="3451647" cy="79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……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华文新魏"/>
              <a:sym typeface="Arial"/>
            </a:endParaRPr>
          </a:p>
        </p:txBody>
      </p:sp>
      <p:pic>
        <p:nvPicPr>
          <p:cNvPr id="12" name="图片 1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1236388"/>
            <a:ext cx="4973205" cy="5621611"/>
          </a:xfrm>
          <a:custGeom>
            <a:avLst/>
            <a:gdLst>
              <a:gd name="connsiteX0" fmla="*/ 0 w 4973205"/>
              <a:gd name="connsiteY0" fmla="*/ 0 h 5621611"/>
              <a:gd name="connsiteX1" fmla="*/ 3243944 w 4973205"/>
              <a:gd name="connsiteY1" fmla="*/ 0 h 5621611"/>
              <a:gd name="connsiteX2" fmla="*/ 3243944 w 4973205"/>
              <a:gd name="connsiteY2" fmla="*/ 2225269 h 5621611"/>
              <a:gd name="connsiteX3" fmla="*/ 4973205 w 4973205"/>
              <a:gd name="connsiteY3" fmla="*/ 2225269 h 5621611"/>
              <a:gd name="connsiteX4" fmla="*/ 4973205 w 4973205"/>
              <a:gd name="connsiteY4" fmla="*/ 5621611 h 5621611"/>
              <a:gd name="connsiteX5" fmla="*/ 0 w 4973205"/>
              <a:gd name="connsiteY5" fmla="*/ 5621611 h 562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3205" h="5621611">
                <a:moveTo>
                  <a:pt x="0" y="0"/>
                </a:moveTo>
                <a:lnTo>
                  <a:pt x="3243944" y="0"/>
                </a:lnTo>
                <a:lnTo>
                  <a:pt x="3243944" y="2225269"/>
                </a:lnTo>
                <a:lnTo>
                  <a:pt x="4973205" y="2225269"/>
                </a:lnTo>
                <a:lnTo>
                  <a:pt x="4973205" y="5621611"/>
                </a:lnTo>
                <a:lnTo>
                  <a:pt x="0" y="5621611"/>
                </a:lnTo>
                <a:close/>
              </a:path>
            </a:pathLst>
          </a:custGeom>
        </p:spPr>
      </p:pic>
      <p:sp>
        <p:nvSpPr>
          <p:cNvPr id="13" name="文本框 1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4592585" y="1236387"/>
            <a:ext cx="76123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spc="600" dirty="0" smtClean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如梦令</a:t>
            </a:r>
            <a:endParaRPr lang="zh-CN" altLang="en-US" sz="4000" spc="600" dirty="0">
              <a:solidFill>
                <a:srgbClr val="141122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14" name="文本框 1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4287152" y="1236387"/>
            <a:ext cx="369332" cy="34974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华文新魏"/>
                <a:sym typeface="Arial"/>
              </a:rPr>
              <a:t>——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华文新魏"/>
                <a:sym typeface="Arial"/>
              </a:rPr>
              <a:t>平生不会相思，才会相思，便害相思</a:t>
            </a:r>
          </a:p>
        </p:txBody>
      </p:sp>
      <p:pic>
        <p:nvPicPr>
          <p:cNvPr id="15" name="图片 1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216" y="3175379"/>
            <a:ext cx="359812" cy="384346"/>
          </a:xfrm>
          <a:prstGeom prst="rect">
            <a:avLst/>
          </a:prstGeom>
        </p:spPr>
      </p:pic>
      <p:sp>
        <p:nvSpPr>
          <p:cNvPr id="2" name="e7d195523061f1c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新魏"/>
                <a:sym typeface="Arial"/>
              </a:rPr>
              <a:t>e7d195523061f1c0600ade85ab8d19863d296bbd6d3c8047FB0A4867354E4F1E3A7DEAE3C4C4B5C9777EC9E9D7F78045DB0296A4194571101A21F67FC7D6C39966CE50B69116E2EE84E571E25F3C0CCEDBCCB74C937E7F396D71A888B126D21513871AA7439D6392762E6C1AA428C1D9C8D0DE41CFB4AC25C98DD25A16AF93BC857ADECA9648277B</a:t>
            </a:r>
            <a:endParaRPr lang="zh-CN" altLang="en-US" sz="100">
              <a:latin typeface="Arial"/>
              <a:ea typeface="华文新魏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4618566" y="1376364"/>
            <a:ext cx="2953839" cy="410527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6" name="矩形 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1138304" y="1407884"/>
            <a:ext cx="3018972" cy="4049486"/>
          </a:xfrm>
          <a:prstGeom prst="rect">
            <a:avLst/>
          </a:prstGeom>
          <a:noFill/>
          <a:ln w="50800">
            <a:solidFill>
              <a:srgbClr val="222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8" name="矩形 7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1274095" y="1545768"/>
            <a:ext cx="2747390" cy="3766459"/>
          </a:xfrm>
          <a:prstGeom prst="rect">
            <a:avLst/>
          </a:prstGeom>
          <a:noFill/>
          <a:ln>
            <a:solidFill>
              <a:srgbClr val="222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9" name="文本框 8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3235938" y="1842210"/>
            <a:ext cx="76123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spc="600" dirty="0" smtClean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如梦令</a:t>
            </a:r>
            <a:endParaRPr lang="zh-CN" altLang="en-US" sz="4000" spc="600" dirty="0">
              <a:solidFill>
                <a:srgbClr val="141122"/>
              </a:solidFill>
              <a:latin typeface="Arial"/>
              <a:ea typeface="华文新魏"/>
              <a:sym typeface="Arial"/>
            </a:endParaRPr>
          </a:p>
        </p:txBody>
      </p:sp>
      <p:pic>
        <p:nvPicPr>
          <p:cNvPr id="11" name="图片 1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569" y="3781202"/>
            <a:ext cx="359812" cy="384346"/>
          </a:xfrm>
          <a:prstGeom prst="rect">
            <a:avLst/>
          </a:prstGeom>
        </p:spPr>
      </p:pic>
      <p:sp>
        <p:nvSpPr>
          <p:cNvPr id="12" name="文本框 1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1593409" y="1885752"/>
            <a:ext cx="1292662" cy="30741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春到长门春草青，红梅些子破，未开匀。碧云笼碾玉成尘，留晓梦，惊破一瓯春。</a:t>
            </a:r>
          </a:p>
        </p:txBody>
      </p:sp>
      <p:cxnSp>
        <p:nvCxnSpPr>
          <p:cNvPr id="14" name="直接连接符 1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CxnSpPr/>
          <p:nvPr/>
        </p:nvCxnSpPr>
        <p:spPr>
          <a:xfrm>
            <a:off x="3119190" y="1545768"/>
            <a:ext cx="0" cy="3766459"/>
          </a:xfrm>
          <a:prstGeom prst="line">
            <a:avLst/>
          </a:prstGeom>
          <a:ln>
            <a:solidFill>
              <a:srgbClr val="222A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8033695" y="1432152"/>
            <a:ext cx="3018972" cy="4049486"/>
          </a:xfrm>
          <a:prstGeom prst="rect">
            <a:avLst/>
          </a:prstGeom>
          <a:noFill/>
          <a:ln w="50800">
            <a:solidFill>
              <a:srgbClr val="222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16" name="矩形 1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8169486" y="1570036"/>
            <a:ext cx="2747390" cy="3766459"/>
          </a:xfrm>
          <a:prstGeom prst="rect">
            <a:avLst/>
          </a:prstGeom>
          <a:noFill/>
          <a:ln>
            <a:solidFill>
              <a:srgbClr val="222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17" name="文本框 16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10131329" y="1866478"/>
            <a:ext cx="76123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spc="600" dirty="0" smtClean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如梦令</a:t>
            </a:r>
            <a:endParaRPr lang="zh-CN" altLang="en-US" sz="4000" spc="600" dirty="0">
              <a:solidFill>
                <a:srgbClr val="141122"/>
              </a:solidFill>
              <a:latin typeface="Arial"/>
              <a:ea typeface="华文新魏"/>
              <a:sym typeface="Arial"/>
            </a:endParaRPr>
          </a:p>
        </p:txBody>
      </p:sp>
      <p:pic>
        <p:nvPicPr>
          <p:cNvPr id="18" name="图片 17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2960" y="3805470"/>
            <a:ext cx="359812" cy="384346"/>
          </a:xfrm>
          <a:prstGeom prst="rect">
            <a:avLst/>
          </a:prstGeom>
        </p:spPr>
      </p:pic>
      <p:sp>
        <p:nvSpPr>
          <p:cNvPr id="19" name="文本框 18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8488800" y="1910020"/>
            <a:ext cx="1292662" cy="30741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春到长门春草青，红梅些子破，未开匀。碧云笼碾玉成尘，留晓梦，惊破一瓯春。</a:t>
            </a:r>
          </a:p>
        </p:txBody>
      </p:sp>
      <p:cxnSp>
        <p:nvCxnSpPr>
          <p:cNvPr id="20" name="直接连接符 19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CxnSpPr/>
          <p:nvPr/>
        </p:nvCxnSpPr>
        <p:spPr>
          <a:xfrm>
            <a:off x="10014581" y="1570036"/>
            <a:ext cx="0" cy="3766459"/>
          </a:xfrm>
          <a:prstGeom prst="line">
            <a:avLst/>
          </a:prstGeom>
          <a:ln>
            <a:solidFill>
              <a:srgbClr val="222A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7d195523061f1c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新魏"/>
                <a:sym typeface="Arial"/>
              </a:rPr>
              <a:t>e7d195523061f1c0600ade85ab8d19863d296bbd6d3c8047FB0A4867354E4F1E3A7DEAE3C4C4B5C9777EC9E9D7F78045DB0296A4194571101A21F67FC7D6C39966CE50B69116E2EE84E571E25F3C0CCEDBCCB74C937E7F396D71A888B126D21513871AA7439D6392762E6C1AA428C1D9C8D0DE41CFB4AC25C98DD25A16AF93BC857ADECA9648277B</a:t>
            </a:r>
            <a:endParaRPr lang="zh-CN" altLang="en-US" sz="100">
              <a:latin typeface="Arial"/>
              <a:ea typeface="华文新魏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2" grpId="0"/>
      <p:bldP spid="15" grpId="0" animBg="1"/>
      <p:bldP spid="16" grpId="0" animBg="1"/>
      <p:bldP spid="17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1581150" y="1181100"/>
            <a:ext cx="419100" cy="419100"/>
          </a:xfrm>
          <a:prstGeom prst="ellipse">
            <a:avLst/>
          </a:prstGeom>
          <a:noFill/>
          <a:ln w="50800">
            <a:solidFill>
              <a:srgbClr val="71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5" name="文本框 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1608951" y="1314450"/>
            <a:ext cx="76123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spc="600" dirty="0" smtClean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如梦令</a:t>
            </a:r>
            <a:endParaRPr lang="zh-CN" altLang="en-US" sz="4000" spc="600" dirty="0">
              <a:solidFill>
                <a:srgbClr val="141122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7" name="矩形 6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2571750" y="1181100"/>
            <a:ext cx="1562100" cy="4572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6" name="文本框 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2961501" y="1438274"/>
            <a:ext cx="923330" cy="39528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春到长门春草青，红梅些子破，未开匀。碧云笼碾玉成尘，留晓梦，惊破一瓯春。</a:t>
            </a:r>
          </a:p>
        </p:txBody>
      </p:sp>
      <p:sp>
        <p:nvSpPr>
          <p:cNvPr id="8" name="椭圆 7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4799231" y="1181100"/>
            <a:ext cx="419100" cy="419100"/>
          </a:xfrm>
          <a:prstGeom prst="ellipse">
            <a:avLst/>
          </a:prstGeom>
          <a:noFill/>
          <a:ln w="50800">
            <a:solidFill>
              <a:srgbClr val="71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9" name="文本框 8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4827032" y="1314450"/>
            <a:ext cx="76123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spc="600" dirty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如梦令</a:t>
            </a:r>
          </a:p>
        </p:txBody>
      </p:sp>
      <p:sp>
        <p:nvSpPr>
          <p:cNvPr id="10" name="矩形 9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5789831" y="1181100"/>
            <a:ext cx="1562100" cy="457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11" name="文本框 1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6179582" y="1438274"/>
            <a:ext cx="923330" cy="39528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rgbClr val="222A35"/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春到长门春草青，红梅些子破，未开匀。碧云笼碾玉成尘，留晓梦，惊破一瓯春。</a:t>
            </a:r>
          </a:p>
        </p:txBody>
      </p:sp>
      <p:sp>
        <p:nvSpPr>
          <p:cNvPr id="12" name="椭圆 1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8017312" y="1181100"/>
            <a:ext cx="419100" cy="419100"/>
          </a:xfrm>
          <a:prstGeom prst="ellipse">
            <a:avLst/>
          </a:prstGeom>
          <a:noFill/>
          <a:ln w="50800">
            <a:solidFill>
              <a:srgbClr val="712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13" name="文本框 1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8045113" y="1314450"/>
            <a:ext cx="76123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spc="600" dirty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如梦令</a:t>
            </a:r>
          </a:p>
        </p:txBody>
      </p:sp>
      <p:sp>
        <p:nvSpPr>
          <p:cNvPr id="14" name="矩形 1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9007912" y="1181100"/>
            <a:ext cx="1562100" cy="4572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15" name="文本框 1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9397663" y="1438274"/>
            <a:ext cx="923330" cy="39528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春到长门春草青，红梅些子破，未开匀。碧云笼碾玉成尘，留晓梦，惊破一瓯春。</a:t>
            </a:r>
          </a:p>
        </p:txBody>
      </p:sp>
      <p:sp>
        <p:nvSpPr>
          <p:cNvPr id="3" name="矩形 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428017" y="389106"/>
            <a:ext cx="11322996" cy="608951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2" name="e7d195523061f1c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新魏"/>
                <a:sym typeface="Arial"/>
              </a:rPr>
              <a:t>e7d195523061f1c0600ade85ab8d19863d296bbd6d3c8047FB0A4867354E4F1E3A7DEAE3C4C4B5C9777EC9E9D7F78045DB0296A4194571101A21F67FC7D6C39966CE50B69116E2EE84E571E25F3C0CCEDBCCB74C937E7F396D71A888B126D21513871AA7439D6392762E6C1AA428C1D9C8D0DE41CFB4AC25C98DD25A16AF93BC857ADECA9648277B</a:t>
            </a:r>
            <a:endParaRPr lang="zh-CN" altLang="en-US" sz="100">
              <a:latin typeface="Arial"/>
              <a:ea typeface="华文新魏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3" name="图片 42" descr="e7d195523061f1c0600ade85ab8d19863d296bbd6d3c8047FB0A4867354E4F1E3A7DEAE3C4C4B5C9777EC9E9D7F78045DB0296A4194571101A21F67FC7D6C39966CE50B69116E2EE84E571E25F3C0CCEDBCCB74C937E7F394BD9170E97E9D2FAED8EB0985121A40A6BA61BDF2FBE52991F0F93751349A76C565A5751B28B3340D1805A3704C95715"/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563" y="1262307"/>
            <a:ext cx="3267047" cy="1853299"/>
          </a:xfrm>
          <a:prstGeom prst="rect">
            <a:avLst/>
          </a:prstGeom>
        </p:spPr>
      </p:pic>
      <p:sp>
        <p:nvSpPr>
          <p:cNvPr id="20" name="椭圆 19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4079823" y="1412823"/>
            <a:ext cx="4032354" cy="403235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82600" sx="102000" sy="1020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2" name="e7d195523061f1c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新魏"/>
                <a:sym typeface="Arial"/>
              </a:rPr>
              <a:t>e7d195523061f1c0600ade85ab8d19863d296bbd6d3c8047FB0A4867354E4F1E3A7DEAE3C4C4B5C9777EC9E9D7F78045DB0296A4194571101A21F67FC7D6C39966CE50B69116E2EE84E571E25F3C0CCEDBCCB74C937E7F396D71A888B126D21513871AA7439D6392762E6C1AA428C1D9C8D0DE41CFB4AC25C98DD25A16AF93BC857ADECA9648277B</a:t>
            </a:r>
            <a:endParaRPr lang="zh-CN" altLang="en-US" sz="100">
              <a:latin typeface="Arial"/>
              <a:ea typeface="华文新魏"/>
              <a:sym typeface="Arial"/>
            </a:endParaRPr>
          </a:p>
        </p:txBody>
      </p:sp>
      <p:pic>
        <p:nvPicPr>
          <p:cNvPr id="44" name="图片 43" descr="e7d195523061f1c0600ade85ab8d19863d296bbd6d3c8047FB0A4867354E4F1E3A7DEAE3C4C4B5C9777EC9E9D7F78045DB0296A4194571101A21F67FC7D6C39966CE50B69116E2EE84E571E25F3C0CCEDBCCB74C937E7F394BD9170E97E9D2FAED8EB0985121A40A6BA61BDF2FBE52991F0F93751349A76C565A5751B28B3340D1805A3704C95715"/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96000" y="3954068"/>
            <a:ext cx="3267047" cy="1853299"/>
          </a:xfrm>
          <a:prstGeom prst="rect">
            <a:avLst/>
          </a:prstGeom>
        </p:spPr>
      </p:pic>
      <p:sp>
        <p:nvSpPr>
          <p:cNvPr id="24" name="文本框 2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5556767" y="2937259"/>
            <a:ext cx="76123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5400" spc="600" dirty="0" smtClean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完结</a:t>
            </a:r>
            <a:endParaRPr lang="zh-CN" altLang="en-US" sz="5400" spc="600" dirty="0">
              <a:solidFill>
                <a:srgbClr val="141122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25" name="文本框 2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5002769" y="2937259"/>
            <a:ext cx="553998" cy="19235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华文新魏"/>
                <a:sym typeface="Arial"/>
              </a:rPr>
              <a:t>——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华文新魏"/>
                <a:sym typeface="Arial"/>
              </a:rPr>
              <a:t>平生不会相思，才会相思，便害相思</a:t>
            </a:r>
          </a:p>
        </p:txBody>
      </p:sp>
      <p:pic>
        <p:nvPicPr>
          <p:cNvPr id="29" name="图片 28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142" y="4210706"/>
            <a:ext cx="359812" cy="384346"/>
          </a:xfrm>
          <a:prstGeom prst="rect">
            <a:avLst/>
          </a:prstGeom>
        </p:spPr>
      </p:pic>
      <p:pic>
        <p:nvPicPr>
          <p:cNvPr id="3" name="图片 2" descr="e7d195523061f1c0600ade85ab8d19863d296bbd6d3c8047FB0A4867354E4F1E3A7DEAE3C4C4B5C9777EC9E9D7F78045DB0296A4194571101A21F67FC7D6C39966CE50B69116E2EE84E571E25F3C0CCEDBCCB74C937E7F394BD9170E97E9D2FAED8EB0985121A40A6BA61BDF2FBE52991F0F93751349A76C565A5751B28B3340D1805A3704C957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469" y="1740201"/>
            <a:ext cx="2133604" cy="21336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61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椭圆 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6328230" y="1262743"/>
            <a:ext cx="2220686" cy="22206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82600" dist="38100" dir="2700000" sx="102000" sy="102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3" name="文本框 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6838408" y="1725561"/>
            <a:ext cx="1200329" cy="8069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 dirty="0">
                <a:ln>
                  <a:solidFill>
                    <a:schemeClr val="bg1">
                      <a:alpha val="15000"/>
                    </a:schemeClr>
                  </a:solidFill>
                </a:ln>
                <a:solidFill>
                  <a:srgbClr val="222A35"/>
                </a:solidFill>
                <a:latin typeface="Arial"/>
                <a:ea typeface="华文新魏"/>
                <a:sym typeface="Arial"/>
              </a:rPr>
              <a:t>壹</a:t>
            </a:r>
          </a:p>
        </p:txBody>
      </p:sp>
      <p:sp>
        <p:nvSpPr>
          <p:cNvPr id="4" name="文本框 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4596003" y="2373086"/>
            <a:ext cx="76123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spc="600" dirty="0" smtClean="0">
                <a:solidFill>
                  <a:schemeClr val="bg1"/>
                </a:solidFill>
                <a:latin typeface="Arial"/>
                <a:ea typeface="华文新魏"/>
                <a:sym typeface="Arial"/>
              </a:rPr>
              <a:t>风入</a:t>
            </a:r>
            <a:r>
              <a:rPr lang="zh-CN" altLang="en-US" sz="4000" spc="600" dirty="0">
                <a:solidFill>
                  <a:schemeClr val="bg1"/>
                </a:solidFill>
                <a:latin typeface="Arial"/>
                <a:ea typeface="华文新魏"/>
                <a:sym typeface="Arial"/>
              </a:rPr>
              <a:t>松</a:t>
            </a:r>
          </a:p>
        </p:txBody>
      </p:sp>
      <p:sp>
        <p:nvSpPr>
          <p:cNvPr id="5" name="文本框 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4105904" y="2373087"/>
            <a:ext cx="553998" cy="19389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/>
                <a:ea typeface="华文新魏"/>
                <a:sym typeface="Arial"/>
              </a:rPr>
              <a:t>—— 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华文新魏"/>
                <a:sym typeface="Arial"/>
              </a:rPr>
              <a:t>平生不会相思，才会相思，便害相思</a:t>
            </a:r>
          </a:p>
        </p:txBody>
      </p:sp>
      <p:pic>
        <p:nvPicPr>
          <p:cNvPr id="6" name="图片 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128" y="4312078"/>
            <a:ext cx="359812" cy="384346"/>
          </a:xfrm>
          <a:prstGeom prst="rect">
            <a:avLst/>
          </a:prstGeom>
        </p:spPr>
      </p:pic>
      <p:sp>
        <p:nvSpPr>
          <p:cNvPr id="69" name="任意多边形 68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 rot="21365774">
            <a:off x="7451195" y="2727263"/>
            <a:ext cx="1631681" cy="426455"/>
          </a:xfrm>
          <a:custGeom>
            <a:avLst/>
            <a:gdLst>
              <a:gd name="connsiteX0" fmla="*/ 14377 w 2091272"/>
              <a:gd name="connsiteY0" fmla="*/ 406453 h 598090"/>
              <a:gd name="connsiteX1" fmla="*/ 754605 w 2091272"/>
              <a:gd name="connsiteY1" fmla="*/ 53 h 598090"/>
              <a:gd name="connsiteX2" fmla="*/ 1175520 w 2091272"/>
              <a:gd name="connsiteY2" fmla="*/ 435481 h 598090"/>
              <a:gd name="connsiteX3" fmla="*/ 1567405 w 2091272"/>
              <a:gd name="connsiteY3" fmla="*/ 101653 h 598090"/>
              <a:gd name="connsiteX4" fmla="*/ 1915748 w 2091272"/>
              <a:gd name="connsiteY4" fmla="*/ 406453 h 598090"/>
              <a:gd name="connsiteX5" fmla="*/ 2031863 w 2091272"/>
              <a:gd name="connsiteY5" fmla="*/ 566110 h 598090"/>
              <a:gd name="connsiteX6" fmla="*/ 972320 w 2091272"/>
              <a:gd name="connsiteY6" fmla="*/ 595138 h 598090"/>
              <a:gd name="connsiteX7" fmla="*/ 319177 w 2091272"/>
              <a:gd name="connsiteY7" fmla="*/ 522567 h 598090"/>
              <a:gd name="connsiteX8" fmla="*/ 14377 w 2091272"/>
              <a:gd name="connsiteY8" fmla="*/ 406453 h 598090"/>
              <a:gd name="connsiteX0-1" fmla="*/ 14338 w 2091602"/>
              <a:gd name="connsiteY0-2" fmla="*/ 406453 h 686462"/>
              <a:gd name="connsiteX1-3" fmla="*/ 754566 w 2091602"/>
              <a:gd name="connsiteY1-4" fmla="*/ 53 h 686462"/>
              <a:gd name="connsiteX2-5" fmla="*/ 1175481 w 2091602"/>
              <a:gd name="connsiteY2-6" fmla="*/ 435481 h 686462"/>
              <a:gd name="connsiteX3-7" fmla="*/ 1567366 w 2091602"/>
              <a:gd name="connsiteY3-8" fmla="*/ 101653 h 686462"/>
              <a:gd name="connsiteX4-9" fmla="*/ 1915709 w 2091602"/>
              <a:gd name="connsiteY4-10" fmla="*/ 406453 h 686462"/>
              <a:gd name="connsiteX5-11" fmla="*/ 2031824 w 2091602"/>
              <a:gd name="connsiteY5-12" fmla="*/ 566110 h 686462"/>
              <a:gd name="connsiteX6-13" fmla="*/ 967145 w 2091602"/>
              <a:gd name="connsiteY6-14" fmla="*/ 686004 h 686462"/>
              <a:gd name="connsiteX7-15" fmla="*/ 319138 w 2091602"/>
              <a:gd name="connsiteY7-16" fmla="*/ 522567 h 686462"/>
              <a:gd name="connsiteX8-17" fmla="*/ 14338 w 2091602"/>
              <a:gd name="connsiteY8-18" fmla="*/ 406453 h 686462"/>
              <a:gd name="connsiteX0-19" fmla="*/ 23025 w 2100290"/>
              <a:gd name="connsiteY0-20" fmla="*/ 406456 h 686465"/>
              <a:gd name="connsiteX1-21" fmla="*/ 763253 w 2100290"/>
              <a:gd name="connsiteY1-22" fmla="*/ 56 h 686465"/>
              <a:gd name="connsiteX2-23" fmla="*/ 1184168 w 2100290"/>
              <a:gd name="connsiteY2-24" fmla="*/ 435484 h 686465"/>
              <a:gd name="connsiteX3-25" fmla="*/ 1576053 w 2100290"/>
              <a:gd name="connsiteY3-26" fmla="*/ 101656 h 686465"/>
              <a:gd name="connsiteX4-27" fmla="*/ 1924396 w 2100290"/>
              <a:gd name="connsiteY4-28" fmla="*/ 406456 h 686465"/>
              <a:gd name="connsiteX5-29" fmla="*/ 2040511 w 2100290"/>
              <a:gd name="connsiteY5-30" fmla="*/ 566113 h 686465"/>
              <a:gd name="connsiteX6-31" fmla="*/ 975832 w 2100290"/>
              <a:gd name="connsiteY6-32" fmla="*/ 686007 h 686465"/>
              <a:gd name="connsiteX7-33" fmla="*/ 259101 w 2100290"/>
              <a:gd name="connsiteY7-34" fmla="*/ 623412 h 686465"/>
              <a:gd name="connsiteX8-35" fmla="*/ 23025 w 2100290"/>
              <a:gd name="connsiteY8-36" fmla="*/ 406456 h 686465"/>
              <a:gd name="connsiteX0-37" fmla="*/ 23025 w 2150088"/>
              <a:gd name="connsiteY0-38" fmla="*/ 406456 h 694396"/>
              <a:gd name="connsiteX1-39" fmla="*/ 763253 w 2150088"/>
              <a:gd name="connsiteY1-40" fmla="*/ 56 h 694396"/>
              <a:gd name="connsiteX2-41" fmla="*/ 1184168 w 2150088"/>
              <a:gd name="connsiteY2-42" fmla="*/ 435484 h 694396"/>
              <a:gd name="connsiteX3-43" fmla="*/ 1576053 w 2150088"/>
              <a:gd name="connsiteY3-44" fmla="*/ 101656 h 694396"/>
              <a:gd name="connsiteX4-45" fmla="*/ 1924396 w 2150088"/>
              <a:gd name="connsiteY4-46" fmla="*/ 406456 h 694396"/>
              <a:gd name="connsiteX5-47" fmla="*/ 2098104 w 2150088"/>
              <a:gd name="connsiteY5-48" fmla="*/ 662144 h 694396"/>
              <a:gd name="connsiteX6-49" fmla="*/ 975832 w 2150088"/>
              <a:gd name="connsiteY6-50" fmla="*/ 686007 h 694396"/>
              <a:gd name="connsiteX7-51" fmla="*/ 259101 w 2150088"/>
              <a:gd name="connsiteY7-52" fmla="*/ 623412 h 694396"/>
              <a:gd name="connsiteX8-53" fmla="*/ 23025 w 2150088"/>
              <a:gd name="connsiteY8-54" fmla="*/ 406456 h 694396"/>
              <a:gd name="connsiteX0-55" fmla="*/ 23025 w 2150794"/>
              <a:gd name="connsiteY0-56" fmla="*/ 406456 h 706123"/>
              <a:gd name="connsiteX1-57" fmla="*/ 763253 w 2150794"/>
              <a:gd name="connsiteY1-58" fmla="*/ 56 h 706123"/>
              <a:gd name="connsiteX2-59" fmla="*/ 1184168 w 2150794"/>
              <a:gd name="connsiteY2-60" fmla="*/ 435484 h 706123"/>
              <a:gd name="connsiteX3-61" fmla="*/ 1576053 w 2150794"/>
              <a:gd name="connsiteY3-62" fmla="*/ 101656 h 706123"/>
              <a:gd name="connsiteX4-63" fmla="*/ 1924396 w 2150794"/>
              <a:gd name="connsiteY4-64" fmla="*/ 406456 h 706123"/>
              <a:gd name="connsiteX5-65" fmla="*/ 2098104 w 2150794"/>
              <a:gd name="connsiteY5-66" fmla="*/ 662144 h 706123"/>
              <a:gd name="connsiteX6-67" fmla="*/ 975832 w 2150794"/>
              <a:gd name="connsiteY6-68" fmla="*/ 686007 h 706123"/>
              <a:gd name="connsiteX7-69" fmla="*/ 259101 w 2150794"/>
              <a:gd name="connsiteY7-70" fmla="*/ 623412 h 706123"/>
              <a:gd name="connsiteX8-71" fmla="*/ 23025 w 2150794"/>
              <a:gd name="connsiteY8-72" fmla="*/ 406456 h 706123"/>
              <a:gd name="connsiteX0-73" fmla="*/ 23025 w 2152765"/>
              <a:gd name="connsiteY0-74" fmla="*/ 406456 h 694337"/>
              <a:gd name="connsiteX1-75" fmla="*/ 763253 w 2152765"/>
              <a:gd name="connsiteY1-76" fmla="*/ 56 h 694337"/>
              <a:gd name="connsiteX2-77" fmla="*/ 1184168 w 2152765"/>
              <a:gd name="connsiteY2-78" fmla="*/ 435484 h 694337"/>
              <a:gd name="connsiteX3-79" fmla="*/ 1576053 w 2152765"/>
              <a:gd name="connsiteY3-80" fmla="*/ 101656 h 694337"/>
              <a:gd name="connsiteX4-81" fmla="*/ 1936943 w 2152765"/>
              <a:gd name="connsiteY4-82" fmla="*/ 407489 h 694337"/>
              <a:gd name="connsiteX5-83" fmla="*/ 2098104 w 2152765"/>
              <a:gd name="connsiteY5-84" fmla="*/ 662144 h 694337"/>
              <a:gd name="connsiteX6-85" fmla="*/ 975832 w 2152765"/>
              <a:gd name="connsiteY6-86" fmla="*/ 686007 h 694337"/>
              <a:gd name="connsiteX7-87" fmla="*/ 259101 w 2152765"/>
              <a:gd name="connsiteY7-88" fmla="*/ 623412 h 694337"/>
              <a:gd name="connsiteX8-89" fmla="*/ 23025 w 2152765"/>
              <a:gd name="connsiteY8-90" fmla="*/ 406456 h 694337"/>
              <a:gd name="connsiteX0-91" fmla="*/ 23025 w 2159197"/>
              <a:gd name="connsiteY0-92" fmla="*/ 406456 h 696917"/>
              <a:gd name="connsiteX1-93" fmla="*/ 763253 w 2159197"/>
              <a:gd name="connsiteY1-94" fmla="*/ 56 h 696917"/>
              <a:gd name="connsiteX2-95" fmla="*/ 1184168 w 2159197"/>
              <a:gd name="connsiteY2-96" fmla="*/ 435484 h 696917"/>
              <a:gd name="connsiteX3-97" fmla="*/ 1576053 w 2159197"/>
              <a:gd name="connsiteY3-98" fmla="*/ 101656 h 696917"/>
              <a:gd name="connsiteX4-99" fmla="*/ 1964603 w 2159197"/>
              <a:gd name="connsiteY4-100" fmla="*/ 364122 h 696917"/>
              <a:gd name="connsiteX5-101" fmla="*/ 2098104 w 2159197"/>
              <a:gd name="connsiteY5-102" fmla="*/ 662144 h 696917"/>
              <a:gd name="connsiteX6-103" fmla="*/ 975832 w 2159197"/>
              <a:gd name="connsiteY6-104" fmla="*/ 686007 h 696917"/>
              <a:gd name="connsiteX7-105" fmla="*/ 259101 w 2159197"/>
              <a:gd name="connsiteY7-106" fmla="*/ 623412 h 696917"/>
              <a:gd name="connsiteX8-107" fmla="*/ 23025 w 2159197"/>
              <a:gd name="connsiteY8-108" fmla="*/ 406456 h 696917"/>
              <a:gd name="connsiteX0-109" fmla="*/ 29346 w 2165518"/>
              <a:gd name="connsiteY0-110" fmla="*/ 406456 h 696917"/>
              <a:gd name="connsiteX1-111" fmla="*/ 769574 w 2165518"/>
              <a:gd name="connsiteY1-112" fmla="*/ 56 h 696917"/>
              <a:gd name="connsiteX2-113" fmla="*/ 1190489 w 2165518"/>
              <a:gd name="connsiteY2-114" fmla="*/ 435484 h 696917"/>
              <a:gd name="connsiteX3-115" fmla="*/ 1582374 w 2165518"/>
              <a:gd name="connsiteY3-116" fmla="*/ 101656 h 696917"/>
              <a:gd name="connsiteX4-117" fmla="*/ 1970924 w 2165518"/>
              <a:gd name="connsiteY4-118" fmla="*/ 364122 h 696917"/>
              <a:gd name="connsiteX5-119" fmla="*/ 2104425 w 2165518"/>
              <a:gd name="connsiteY5-120" fmla="*/ 662144 h 696917"/>
              <a:gd name="connsiteX6-121" fmla="*/ 982153 w 2165518"/>
              <a:gd name="connsiteY6-122" fmla="*/ 686007 h 696917"/>
              <a:gd name="connsiteX7-123" fmla="*/ 229496 w 2165518"/>
              <a:gd name="connsiteY7-124" fmla="*/ 590023 h 696917"/>
              <a:gd name="connsiteX8-125" fmla="*/ 29346 w 2165518"/>
              <a:gd name="connsiteY8-126" fmla="*/ 406456 h 696917"/>
              <a:gd name="connsiteX0-127" fmla="*/ 29135 w 2166084"/>
              <a:gd name="connsiteY0-128" fmla="*/ 406456 h 683356"/>
              <a:gd name="connsiteX1-129" fmla="*/ 769363 w 2166084"/>
              <a:gd name="connsiteY1-130" fmla="*/ 56 h 683356"/>
              <a:gd name="connsiteX2-131" fmla="*/ 1190278 w 2166084"/>
              <a:gd name="connsiteY2-132" fmla="*/ 435484 h 683356"/>
              <a:gd name="connsiteX3-133" fmla="*/ 1582163 w 2166084"/>
              <a:gd name="connsiteY3-134" fmla="*/ 101656 h 683356"/>
              <a:gd name="connsiteX4-135" fmla="*/ 1970713 w 2166084"/>
              <a:gd name="connsiteY4-136" fmla="*/ 364122 h 683356"/>
              <a:gd name="connsiteX5-137" fmla="*/ 2104214 w 2166084"/>
              <a:gd name="connsiteY5-138" fmla="*/ 662144 h 683356"/>
              <a:gd name="connsiteX6-139" fmla="*/ 971109 w 2166084"/>
              <a:gd name="connsiteY6-140" fmla="*/ 654684 h 683356"/>
              <a:gd name="connsiteX7-141" fmla="*/ 229285 w 2166084"/>
              <a:gd name="connsiteY7-142" fmla="*/ 590023 h 683356"/>
              <a:gd name="connsiteX8-143" fmla="*/ 29135 w 2166084"/>
              <a:gd name="connsiteY8-144" fmla="*/ 406456 h 683356"/>
              <a:gd name="connsiteX0-145" fmla="*/ 29135 w 2166084"/>
              <a:gd name="connsiteY0-146" fmla="*/ 406456 h 683357"/>
              <a:gd name="connsiteX1-147" fmla="*/ 769363 w 2166084"/>
              <a:gd name="connsiteY1-148" fmla="*/ 56 h 683357"/>
              <a:gd name="connsiteX2-149" fmla="*/ 1190278 w 2166084"/>
              <a:gd name="connsiteY2-150" fmla="*/ 435484 h 683357"/>
              <a:gd name="connsiteX3-151" fmla="*/ 1582163 w 2166084"/>
              <a:gd name="connsiteY3-152" fmla="*/ 101656 h 683357"/>
              <a:gd name="connsiteX4-153" fmla="*/ 1970713 w 2166084"/>
              <a:gd name="connsiteY4-154" fmla="*/ 364122 h 683357"/>
              <a:gd name="connsiteX5-155" fmla="*/ 2104214 w 2166084"/>
              <a:gd name="connsiteY5-156" fmla="*/ 662144 h 683357"/>
              <a:gd name="connsiteX6-157" fmla="*/ 971109 w 2166084"/>
              <a:gd name="connsiteY6-158" fmla="*/ 654684 h 683357"/>
              <a:gd name="connsiteX7-159" fmla="*/ 229285 w 2166084"/>
              <a:gd name="connsiteY7-160" fmla="*/ 590023 h 683357"/>
              <a:gd name="connsiteX8-161" fmla="*/ 29135 w 2166084"/>
              <a:gd name="connsiteY8-162" fmla="*/ 406456 h 6833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166084" h="683357">
                <a:moveTo>
                  <a:pt x="29135" y="406456"/>
                </a:moveTo>
                <a:cubicBezTo>
                  <a:pt x="119148" y="308128"/>
                  <a:pt x="575839" y="-4782"/>
                  <a:pt x="769363" y="56"/>
                </a:cubicBezTo>
                <a:cubicBezTo>
                  <a:pt x="962887" y="4894"/>
                  <a:pt x="1054811" y="418551"/>
                  <a:pt x="1190278" y="435484"/>
                </a:cubicBezTo>
                <a:cubicBezTo>
                  <a:pt x="1325745" y="452417"/>
                  <a:pt x="1452090" y="113550"/>
                  <a:pt x="1582163" y="101656"/>
                </a:cubicBezTo>
                <a:cubicBezTo>
                  <a:pt x="1712236" y="89762"/>
                  <a:pt x="1883705" y="270707"/>
                  <a:pt x="1970713" y="364122"/>
                </a:cubicBezTo>
                <a:cubicBezTo>
                  <a:pt x="2057721" y="457537"/>
                  <a:pt x="2270815" y="613717"/>
                  <a:pt x="2104214" y="662144"/>
                </a:cubicBezTo>
                <a:cubicBezTo>
                  <a:pt x="1937613" y="710571"/>
                  <a:pt x="1256557" y="661941"/>
                  <a:pt x="971109" y="654684"/>
                </a:cubicBezTo>
                <a:cubicBezTo>
                  <a:pt x="688230" y="601996"/>
                  <a:pt x="386281" y="631394"/>
                  <a:pt x="229285" y="590023"/>
                </a:cubicBezTo>
                <a:cubicBezTo>
                  <a:pt x="72289" y="548652"/>
                  <a:pt x="-60878" y="504784"/>
                  <a:pt x="29135" y="406456"/>
                </a:cubicBezTo>
                <a:close/>
              </a:path>
            </a:pathLst>
          </a:custGeom>
          <a:solidFill>
            <a:srgbClr val="71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72" name="任意多边形 7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3150043" y="4411018"/>
            <a:ext cx="598530" cy="285406"/>
          </a:xfrm>
          <a:custGeom>
            <a:avLst/>
            <a:gdLst>
              <a:gd name="connsiteX0" fmla="*/ 8009 w 1098288"/>
              <a:gd name="connsiteY0" fmla="*/ 515147 h 587711"/>
              <a:gd name="connsiteX1" fmla="*/ 65159 w 1098288"/>
              <a:gd name="connsiteY1" fmla="*/ 400847 h 587711"/>
              <a:gd name="connsiteX2" fmla="*/ 389009 w 1098288"/>
              <a:gd name="connsiteY2" fmla="*/ 797 h 587711"/>
              <a:gd name="connsiteX3" fmla="*/ 884309 w 1098288"/>
              <a:gd name="connsiteY3" fmla="*/ 305597 h 587711"/>
              <a:gd name="connsiteX4" fmla="*/ 1055759 w 1098288"/>
              <a:gd name="connsiteY4" fmla="*/ 572297 h 587711"/>
              <a:gd name="connsiteX5" fmla="*/ 122309 w 1098288"/>
              <a:gd name="connsiteY5" fmla="*/ 553247 h 587711"/>
              <a:gd name="connsiteX6" fmla="*/ 8009 w 1098288"/>
              <a:gd name="connsiteY6" fmla="*/ 515147 h 587711"/>
              <a:gd name="connsiteX0-1" fmla="*/ 22883 w 1113162"/>
              <a:gd name="connsiteY0-2" fmla="*/ 514864 h 587428"/>
              <a:gd name="connsiteX1-3" fmla="*/ 37815 w 1113162"/>
              <a:gd name="connsiteY1-4" fmla="*/ 380874 h 587428"/>
              <a:gd name="connsiteX2-5" fmla="*/ 403883 w 1113162"/>
              <a:gd name="connsiteY2-6" fmla="*/ 514 h 587428"/>
              <a:gd name="connsiteX3-7" fmla="*/ 899183 w 1113162"/>
              <a:gd name="connsiteY3-8" fmla="*/ 305314 h 587428"/>
              <a:gd name="connsiteX4-9" fmla="*/ 1070633 w 1113162"/>
              <a:gd name="connsiteY4-10" fmla="*/ 572014 h 587428"/>
              <a:gd name="connsiteX5-11" fmla="*/ 137183 w 1113162"/>
              <a:gd name="connsiteY5-12" fmla="*/ 552964 h 587428"/>
              <a:gd name="connsiteX6-13" fmla="*/ 22883 w 1113162"/>
              <a:gd name="connsiteY6-14" fmla="*/ 514864 h 587428"/>
              <a:gd name="connsiteX0-15" fmla="*/ 23603 w 1113657"/>
              <a:gd name="connsiteY0-16" fmla="*/ 446119 h 518683"/>
              <a:gd name="connsiteX1-17" fmla="*/ 38535 w 1113657"/>
              <a:gd name="connsiteY1-18" fmla="*/ 312129 h 518683"/>
              <a:gd name="connsiteX2-19" fmla="*/ 415158 w 1113657"/>
              <a:gd name="connsiteY2-20" fmla="*/ 683 h 518683"/>
              <a:gd name="connsiteX3-21" fmla="*/ 899903 w 1113657"/>
              <a:gd name="connsiteY3-22" fmla="*/ 236569 h 518683"/>
              <a:gd name="connsiteX4-23" fmla="*/ 1071353 w 1113657"/>
              <a:gd name="connsiteY4-24" fmla="*/ 503269 h 518683"/>
              <a:gd name="connsiteX5-25" fmla="*/ 137903 w 1113657"/>
              <a:gd name="connsiteY5-26" fmla="*/ 484219 h 518683"/>
              <a:gd name="connsiteX6-27" fmla="*/ 23603 w 1113657"/>
              <a:gd name="connsiteY6-28" fmla="*/ 446119 h 518683"/>
              <a:gd name="connsiteX0-29" fmla="*/ 23603 w 1106243"/>
              <a:gd name="connsiteY0-30" fmla="*/ 446934 h 519498"/>
              <a:gd name="connsiteX1-31" fmla="*/ 38535 w 1106243"/>
              <a:gd name="connsiteY1-32" fmla="*/ 312944 h 519498"/>
              <a:gd name="connsiteX2-33" fmla="*/ 415158 w 1106243"/>
              <a:gd name="connsiteY2-34" fmla="*/ 1498 h 519498"/>
              <a:gd name="connsiteX3-35" fmla="*/ 836573 w 1106243"/>
              <a:gd name="connsiteY3-36" fmla="*/ 207848 h 519498"/>
              <a:gd name="connsiteX4-37" fmla="*/ 1071353 w 1106243"/>
              <a:gd name="connsiteY4-38" fmla="*/ 504084 h 519498"/>
              <a:gd name="connsiteX5-39" fmla="*/ 137903 w 1106243"/>
              <a:gd name="connsiteY5-40" fmla="*/ 485034 h 519498"/>
              <a:gd name="connsiteX6-41" fmla="*/ 23603 w 1106243"/>
              <a:gd name="connsiteY6-42" fmla="*/ 446934 h 519498"/>
              <a:gd name="connsiteX0-43" fmla="*/ 23603 w 1012157"/>
              <a:gd name="connsiteY0-44" fmla="*/ 446905 h 504365"/>
              <a:gd name="connsiteX1-45" fmla="*/ 38535 w 1012157"/>
              <a:gd name="connsiteY1-46" fmla="*/ 312915 h 504365"/>
              <a:gd name="connsiteX2-47" fmla="*/ 415158 w 1012157"/>
              <a:gd name="connsiteY2-48" fmla="*/ 1469 h 504365"/>
              <a:gd name="connsiteX3-49" fmla="*/ 836573 w 1012157"/>
              <a:gd name="connsiteY3-50" fmla="*/ 207819 h 504365"/>
              <a:gd name="connsiteX4-51" fmla="*/ 965804 w 1012157"/>
              <a:gd name="connsiteY4-52" fmla="*/ 484364 h 504365"/>
              <a:gd name="connsiteX5-53" fmla="*/ 137903 w 1012157"/>
              <a:gd name="connsiteY5-54" fmla="*/ 485005 h 504365"/>
              <a:gd name="connsiteX6-55" fmla="*/ 23603 w 1012157"/>
              <a:gd name="connsiteY6-56" fmla="*/ 446905 h 504365"/>
              <a:gd name="connsiteX0-57" fmla="*/ 23603 w 1003421"/>
              <a:gd name="connsiteY0-58" fmla="*/ 446905 h 504366"/>
              <a:gd name="connsiteX1-59" fmla="*/ 38535 w 1003421"/>
              <a:gd name="connsiteY1-60" fmla="*/ 312915 h 504366"/>
              <a:gd name="connsiteX2-61" fmla="*/ 415158 w 1003421"/>
              <a:gd name="connsiteY2-62" fmla="*/ 1469 h 504366"/>
              <a:gd name="connsiteX3-63" fmla="*/ 773243 w 1003421"/>
              <a:gd name="connsiteY3-64" fmla="*/ 207820 h 504366"/>
              <a:gd name="connsiteX4-65" fmla="*/ 965804 w 1003421"/>
              <a:gd name="connsiteY4-66" fmla="*/ 484364 h 504366"/>
              <a:gd name="connsiteX5-67" fmla="*/ 137903 w 1003421"/>
              <a:gd name="connsiteY5-68" fmla="*/ 485005 h 504366"/>
              <a:gd name="connsiteX6-69" fmla="*/ 23603 w 1003421"/>
              <a:gd name="connsiteY6-70" fmla="*/ 446905 h 504366"/>
              <a:gd name="connsiteX0-71" fmla="*/ 23603 w 1003421"/>
              <a:gd name="connsiteY0-72" fmla="*/ 398194 h 455655"/>
              <a:gd name="connsiteX1-73" fmla="*/ 38535 w 1003421"/>
              <a:gd name="connsiteY1-74" fmla="*/ 264204 h 455655"/>
              <a:gd name="connsiteX2-75" fmla="*/ 415158 w 1003421"/>
              <a:gd name="connsiteY2-76" fmla="*/ 1983 h 455655"/>
              <a:gd name="connsiteX3-77" fmla="*/ 773243 w 1003421"/>
              <a:gd name="connsiteY3-78" fmla="*/ 159109 h 455655"/>
              <a:gd name="connsiteX4-79" fmla="*/ 965804 w 1003421"/>
              <a:gd name="connsiteY4-80" fmla="*/ 435653 h 455655"/>
              <a:gd name="connsiteX5-81" fmla="*/ 137903 w 1003421"/>
              <a:gd name="connsiteY5-82" fmla="*/ 436294 h 455655"/>
              <a:gd name="connsiteX6-83" fmla="*/ 23603 w 1003421"/>
              <a:gd name="connsiteY6-84" fmla="*/ 398194 h 455655"/>
              <a:gd name="connsiteX0-85" fmla="*/ 7467 w 987285"/>
              <a:gd name="connsiteY0-86" fmla="*/ 398194 h 455655"/>
              <a:gd name="connsiteX1-87" fmla="*/ 54063 w 987285"/>
              <a:gd name="connsiteY1-88" fmla="*/ 264205 h 455655"/>
              <a:gd name="connsiteX2-89" fmla="*/ 399022 w 987285"/>
              <a:gd name="connsiteY2-90" fmla="*/ 1983 h 455655"/>
              <a:gd name="connsiteX3-91" fmla="*/ 757107 w 987285"/>
              <a:gd name="connsiteY3-92" fmla="*/ 159109 h 455655"/>
              <a:gd name="connsiteX4-93" fmla="*/ 949668 w 987285"/>
              <a:gd name="connsiteY4-94" fmla="*/ 435653 h 455655"/>
              <a:gd name="connsiteX5-95" fmla="*/ 121767 w 987285"/>
              <a:gd name="connsiteY5-96" fmla="*/ 436294 h 455655"/>
              <a:gd name="connsiteX6-97" fmla="*/ 7467 w 987285"/>
              <a:gd name="connsiteY6-98" fmla="*/ 398194 h 455655"/>
              <a:gd name="connsiteX0-99" fmla="*/ 2426 w 1024463"/>
              <a:gd name="connsiteY0-100" fmla="*/ 398194 h 455655"/>
              <a:gd name="connsiteX1-101" fmla="*/ 91241 w 1024463"/>
              <a:gd name="connsiteY1-102" fmla="*/ 264205 h 455655"/>
              <a:gd name="connsiteX2-103" fmla="*/ 436200 w 1024463"/>
              <a:gd name="connsiteY2-104" fmla="*/ 1983 h 455655"/>
              <a:gd name="connsiteX3-105" fmla="*/ 794285 w 1024463"/>
              <a:gd name="connsiteY3-106" fmla="*/ 159109 h 455655"/>
              <a:gd name="connsiteX4-107" fmla="*/ 986846 w 1024463"/>
              <a:gd name="connsiteY4-108" fmla="*/ 435653 h 455655"/>
              <a:gd name="connsiteX5-109" fmla="*/ 158945 w 1024463"/>
              <a:gd name="connsiteY5-110" fmla="*/ 436294 h 455655"/>
              <a:gd name="connsiteX6-111" fmla="*/ 2426 w 1024463"/>
              <a:gd name="connsiteY6-112" fmla="*/ 398194 h 455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24463" h="455655">
                <a:moveTo>
                  <a:pt x="2426" y="398194"/>
                </a:moveTo>
                <a:cubicBezTo>
                  <a:pt x="-8858" y="369513"/>
                  <a:pt x="18945" y="330240"/>
                  <a:pt x="91241" y="264205"/>
                </a:cubicBezTo>
                <a:cubicBezTo>
                  <a:pt x="163537" y="198170"/>
                  <a:pt x="319026" y="19499"/>
                  <a:pt x="436200" y="1983"/>
                </a:cubicBezTo>
                <a:cubicBezTo>
                  <a:pt x="553374" y="-15533"/>
                  <a:pt x="702511" y="86831"/>
                  <a:pt x="794285" y="159109"/>
                </a:cubicBezTo>
                <a:cubicBezTo>
                  <a:pt x="886059" y="231387"/>
                  <a:pt x="1113846" y="394378"/>
                  <a:pt x="986846" y="435653"/>
                </a:cubicBezTo>
                <a:cubicBezTo>
                  <a:pt x="859846" y="476928"/>
                  <a:pt x="323015" y="442537"/>
                  <a:pt x="158945" y="436294"/>
                </a:cubicBezTo>
                <a:cubicBezTo>
                  <a:pt x="-5125" y="430051"/>
                  <a:pt x="13710" y="426875"/>
                  <a:pt x="2426" y="398194"/>
                </a:cubicBezTo>
                <a:close/>
              </a:path>
            </a:pathLst>
          </a:custGeom>
          <a:solidFill>
            <a:srgbClr val="71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7" name="e7d195523061f1c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新魏"/>
                <a:sym typeface="Arial"/>
              </a:rPr>
              <a:t>e7d195523061f1c0600ade85ab8d19863d296bbd6d3c8047FB0A4867354E4F1E3A7DEAE3C4C4B5C9777EC9E9D7F78045DB0296A4194571101A21F67FC7D6C39966CE50B69116E2EE84E571E25F3C0CCEDBCCB74C937E7F396D71A888B126D21513871AA7439D6392762E6C1AA428C1D9C8D0DE41CFB4AC25C98DD25A16AF93BC857ADECA9648277B</a:t>
            </a:r>
            <a:endParaRPr lang="zh-CN" altLang="en-US" sz="100">
              <a:latin typeface="Arial"/>
              <a:ea typeface="华文新魏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817572" y="693619"/>
            <a:ext cx="9883847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2" name="文本框 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11253978" y="305961"/>
            <a:ext cx="76123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spc="600" dirty="0" smtClean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风入</a:t>
            </a:r>
            <a:r>
              <a:rPr lang="zh-CN" altLang="en-US" sz="4000" spc="600" dirty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松</a:t>
            </a:r>
          </a:p>
        </p:txBody>
      </p:sp>
      <p:sp>
        <p:nvSpPr>
          <p:cNvPr id="3" name="文本框 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11398758" y="2244953"/>
            <a:ext cx="369332" cy="34974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华文新魏"/>
                <a:sym typeface="Arial"/>
              </a:rPr>
              <a:t>——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华文新魏"/>
                <a:sym typeface="Arial"/>
              </a:rPr>
              <a:t>平生不会相思，才会相思，便害相思</a:t>
            </a:r>
          </a:p>
        </p:txBody>
      </p:sp>
      <p:pic>
        <p:nvPicPr>
          <p:cNvPr id="1026" name="Picture 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8545" y="5930397"/>
            <a:ext cx="1066671" cy="77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8029" y="1962814"/>
            <a:ext cx="1826317" cy="104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八边形 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1737360" y="1365154"/>
            <a:ext cx="1578936" cy="1578936"/>
          </a:xfrm>
          <a:prstGeom prst="octagon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rgbClr val="222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pic>
        <p:nvPicPr>
          <p:cNvPr id="24" name="Picture 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4177" y="1962814"/>
            <a:ext cx="1826317" cy="104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八边形 2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4643508" y="1365154"/>
            <a:ext cx="1578936" cy="1578936"/>
          </a:xfrm>
          <a:prstGeom prst="octagon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222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pic>
        <p:nvPicPr>
          <p:cNvPr id="27" name="Picture 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3105" y="1962814"/>
            <a:ext cx="1826317" cy="104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八边形 27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7622436" y="1365154"/>
            <a:ext cx="1578936" cy="1578936"/>
          </a:xfrm>
          <a:prstGeom prst="octagon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rgbClr val="222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30" name="矩形 29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1708561" y="3615626"/>
            <a:ext cx="232497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400" b="1" dirty="0">
                <a:latin typeface="Arial"/>
                <a:ea typeface="华文新魏"/>
                <a:sym typeface="Arial"/>
              </a:rPr>
              <a:t>小重山</a:t>
            </a:r>
            <a:endParaRPr lang="en-US" altLang="zh-CN" sz="2400" b="1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春到长门春草青，红梅些子破，未开匀。碧云笼碾玉成尘，留晓梦，惊破一瓯春。</a:t>
            </a:r>
          </a:p>
        </p:txBody>
      </p:sp>
      <p:sp>
        <p:nvSpPr>
          <p:cNvPr id="32" name="矩形 3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4643508" y="3617530"/>
            <a:ext cx="232497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400" b="1" dirty="0">
                <a:latin typeface="Arial"/>
                <a:ea typeface="华文新魏"/>
                <a:sym typeface="Arial"/>
              </a:rPr>
              <a:t>小重山</a:t>
            </a:r>
            <a:endParaRPr lang="en-US" altLang="zh-CN" sz="2400" b="1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春到长门春草青，红梅些子破，未开匀。碧云笼碾玉成尘，留晓梦，惊破一瓯春。</a:t>
            </a:r>
          </a:p>
        </p:txBody>
      </p:sp>
      <p:sp>
        <p:nvSpPr>
          <p:cNvPr id="33" name="矩形 3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7622436" y="3615625"/>
            <a:ext cx="232497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400" b="1" dirty="0">
                <a:latin typeface="Arial"/>
                <a:ea typeface="华文新魏"/>
                <a:sym typeface="Arial"/>
              </a:rPr>
              <a:t>小重山</a:t>
            </a:r>
            <a:endParaRPr lang="en-US" altLang="zh-CN" sz="2400" b="1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春到长门春草青，红梅些子破，未开匀。碧云笼碾玉成尘，留晓梦，惊破一瓯春。</a:t>
            </a:r>
          </a:p>
        </p:txBody>
      </p:sp>
      <p:sp>
        <p:nvSpPr>
          <p:cNvPr id="4" name="e7d195523061f1c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新魏"/>
                <a:sym typeface="Arial"/>
              </a:rPr>
              <a:t>e7d195523061f1c0600ade85ab8d19863d296bbd6d3c8047FB0A4867354E4F1E3A7DEAE3C4C4B5C9777EC9E9D7F78045DB0296A4194571101A21F67FC7D6C39966CE50B69116E2EE84E571E25F3C0CCEDBCCB74C937E7F396D71A888B126D21513871AA7439D6392762E6C1AA428C1D9C8D0DE41CFB4AC25C98DD25A16AF93BC857ADECA9648277B</a:t>
            </a:r>
            <a:endParaRPr lang="zh-CN" altLang="en-US" sz="100">
              <a:latin typeface="Arial"/>
              <a:ea typeface="华文新魏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0" y="0"/>
            <a:ext cx="948267" cy="6858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12" name="矩形 1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2641600" y="0"/>
            <a:ext cx="31496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15" name="文本框 1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1567031" y="734476"/>
            <a:ext cx="76123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spc="600" dirty="0" smtClean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风入</a:t>
            </a:r>
            <a:r>
              <a:rPr lang="zh-CN" altLang="en-US" sz="4000" spc="600" dirty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松</a:t>
            </a:r>
          </a:p>
        </p:txBody>
      </p:sp>
      <p:sp>
        <p:nvSpPr>
          <p:cNvPr id="16" name="文本框 1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1261598" y="734476"/>
            <a:ext cx="369332" cy="34974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华文新魏"/>
                <a:sym typeface="Arial"/>
              </a:rPr>
              <a:t>——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华文新魏"/>
                <a:sym typeface="Arial"/>
              </a:rPr>
              <a:t>平生不会相思，才会相思，便害相思</a:t>
            </a:r>
          </a:p>
        </p:txBody>
      </p:sp>
      <p:pic>
        <p:nvPicPr>
          <p:cNvPr id="18" name="图片 17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662" y="2673468"/>
            <a:ext cx="359812" cy="384346"/>
          </a:xfrm>
          <a:prstGeom prst="rect">
            <a:avLst/>
          </a:prstGeom>
        </p:spPr>
      </p:pic>
      <p:sp>
        <p:nvSpPr>
          <p:cNvPr id="6" name="文本框 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7232922" y="1490134"/>
            <a:ext cx="2554545" cy="28617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春到长门春草青，红梅些子破，未开匀。碧云笼碾玉成尘，留晓梦，惊破一瓯春。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花影压重门，疏帘铺淡月，好黄昏。二年三度负东君，归来也，著意过今春。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21" name="文本框 2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10018581" y="1490134"/>
            <a:ext cx="615553" cy="205316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spc="600" dirty="0" smtClean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春华秋实</a:t>
            </a:r>
            <a:endParaRPr lang="zh-CN" altLang="en-US" sz="2800" spc="600" dirty="0">
              <a:solidFill>
                <a:srgbClr val="141122"/>
              </a:solidFill>
              <a:latin typeface="Arial"/>
              <a:ea typeface="华文新魏"/>
              <a:sym typeface="Arial"/>
            </a:endParaRPr>
          </a:p>
        </p:txBody>
      </p:sp>
      <p:pic>
        <p:nvPicPr>
          <p:cNvPr id="2" name="图片 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01991" y="4231955"/>
            <a:ext cx="3328416" cy="2395728"/>
          </a:xfrm>
          <a:prstGeom prst="rect">
            <a:avLst/>
          </a:prstGeom>
        </p:spPr>
      </p:pic>
      <p:sp>
        <p:nvSpPr>
          <p:cNvPr id="3" name="e7d195523061f1c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新魏"/>
                <a:sym typeface="Arial"/>
              </a:rPr>
              <a:t>e7d195523061f1c0600ade85ab8d19863d296bbd6d3c8047FB0A4867354E4F1E3A7DEAE3C4C4B5C9777EC9E9D7F78045DB0296A4194571101A21F67FC7D6C39966CE50B69116E2EE84E571E25F3C0CCEDBCCB74C937E7F396D71A888B126D21513871AA7439D6392762E6C1AA428C1D9C8D0DE41CFB4AC25C98DD25A16AF93BC857ADECA9648277B</a:t>
            </a:r>
            <a:endParaRPr lang="zh-CN" altLang="en-US" sz="100">
              <a:latin typeface="Arial"/>
              <a:ea typeface="华文新魏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GrpSpPr/>
          <p:nvPr/>
        </p:nvGrpSpPr>
        <p:grpSpPr>
          <a:xfrm>
            <a:off x="0" y="169189"/>
            <a:ext cx="12192000" cy="6858000"/>
            <a:chOff x="32962" y="1219888"/>
            <a:chExt cx="12159036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3465" y="1219888"/>
              <a:ext cx="6948533" cy="6858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38214" y="1219888"/>
              <a:ext cx="2605252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962" y="1219888"/>
              <a:ext cx="2605252" cy="6858000"/>
            </a:xfrm>
            <a:prstGeom prst="rect">
              <a:avLst/>
            </a:prstGeom>
          </p:spPr>
        </p:pic>
      </p:grpSp>
      <p:sp>
        <p:nvSpPr>
          <p:cNvPr id="8" name="文本框 7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803128" y="683363"/>
            <a:ext cx="3015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600" dirty="0" smtClean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风入</a:t>
            </a:r>
            <a:r>
              <a:rPr lang="zh-CN" altLang="en-US" sz="4000" spc="600" dirty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松</a:t>
            </a:r>
          </a:p>
        </p:txBody>
      </p:sp>
      <p:sp>
        <p:nvSpPr>
          <p:cNvPr id="9" name="文本框 8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803128" y="1391911"/>
            <a:ext cx="4606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华文新魏"/>
                <a:sym typeface="Arial"/>
              </a:rPr>
              <a:t>—— 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华文新魏"/>
                <a:sym typeface="Arial"/>
              </a:rPr>
              <a:t>平生不会相思，才会相思，便害相思</a:t>
            </a:r>
          </a:p>
        </p:txBody>
      </p:sp>
      <p:pic>
        <p:nvPicPr>
          <p:cNvPr id="10" name="图片 9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079" y="913582"/>
            <a:ext cx="359812" cy="384346"/>
          </a:xfrm>
          <a:prstGeom prst="rect">
            <a:avLst/>
          </a:prstGeom>
        </p:spPr>
      </p:pic>
      <p:sp>
        <p:nvSpPr>
          <p:cNvPr id="2" name="矩形 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1320800" y="3860800"/>
            <a:ext cx="609600" cy="1642533"/>
          </a:xfrm>
          <a:prstGeom prst="rect">
            <a:avLst/>
          </a:prstGeom>
          <a:noFill/>
          <a:ln>
            <a:solidFill>
              <a:srgbClr val="222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222A35"/>
                </a:solidFill>
                <a:latin typeface="Arial"/>
                <a:ea typeface="华文新魏"/>
                <a:sym typeface="Arial"/>
              </a:rPr>
              <a:t>风月无边</a:t>
            </a:r>
            <a:endParaRPr lang="zh-CN" altLang="en-US" sz="2000" dirty="0">
              <a:solidFill>
                <a:srgbClr val="222A35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11" name="矩形 1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2550279" y="3860799"/>
            <a:ext cx="609600" cy="1642533"/>
          </a:xfrm>
          <a:prstGeom prst="rect">
            <a:avLst/>
          </a:prstGeom>
          <a:noFill/>
          <a:ln>
            <a:solidFill>
              <a:srgbClr val="222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222A35"/>
                </a:solidFill>
                <a:latin typeface="Arial"/>
                <a:ea typeface="华文新魏"/>
                <a:sym typeface="Arial"/>
              </a:rPr>
              <a:t>近水楼台</a:t>
            </a:r>
            <a:endParaRPr lang="zh-CN" altLang="en-US" sz="2000" dirty="0">
              <a:solidFill>
                <a:srgbClr val="222A35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12" name="矩形 1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3832434" y="3860800"/>
            <a:ext cx="609600" cy="1642533"/>
          </a:xfrm>
          <a:prstGeom prst="rect">
            <a:avLst/>
          </a:prstGeom>
          <a:solidFill>
            <a:srgbClr val="222A35"/>
          </a:solidFill>
          <a:ln>
            <a:solidFill>
              <a:srgbClr val="222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Arial"/>
                <a:ea typeface="华文新魏"/>
                <a:sym typeface="Arial"/>
              </a:rPr>
              <a:t>镜</a:t>
            </a:r>
            <a:r>
              <a:rPr lang="zh-CN" altLang="en-US" sz="2000" dirty="0" smtClean="0">
                <a:solidFill>
                  <a:schemeClr val="bg1"/>
                </a:solidFill>
                <a:latin typeface="Arial"/>
                <a:ea typeface="华文新魏"/>
                <a:sym typeface="Arial"/>
              </a:rPr>
              <a:t>花水</a:t>
            </a:r>
            <a:r>
              <a:rPr lang="zh-CN" altLang="en-US" sz="2000" dirty="0">
                <a:solidFill>
                  <a:schemeClr val="bg1"/>
                </a:solidFill>
                <a:latin typeface="Arial"/>
                <a:ea typeface="华文新魏"/>
                <a:sym typeface="Arial"/>
              </a:rPr>
              <a:t>影</a:t>
            </a:r>
          </a:p>
        </p:txBody>
      </p:sp>
      <p:sp>
        <p:nvSpPr>
          <p:cNvPr id="13" name="矩形 1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5061913" y="3860799"/>
            <a:ext cx="609600" cy="1642533"/>
          </a:xfrm>
          <a:prstGeom prst="rect">
            <a:avLst/>
          </a:prstGeom>
          <a:noFill/>
          <a:ln>
            <a:solidFill>
              <a:srgbClr val="222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222A35"/>
                </a:solidFill>
                <a:latin typeface="Arial"/>
                <a:ea typeface="华文新魏"/>
                <a:sym typeface="Arial"/>
              </a:rPr>
              <a:t>黄</a:t>
            </a:r>
            <a:r>
              <a:rPr lang="zh-CN" altLang="en-US" sz="2000" dirty="0" smtClean="0">
                <a:solidFill>
                  <a:srgbClr val="222A35"/>
                </a:solidFill>
                <a:latin typeface="Arial"/>
                <a:ea typeface="华文新魏"/>
                <a:sym typeface="Arial"/>
              </a:rPr>
              <a:t>粱一梦</a:t>
            </a:r>
            <a:endParaRPr lang="zh-CN" altLang="en-US" sz="2000" dirty="0">
              <a:solidFill>
                <a:srgbClr val="222A35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18" name="矩形 17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6947997" y="3860799"/>
            <a:ext cx="4560412" cy="168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春到长门春草青，红梅些子破，未开匀。碧云笼碾玉成尘，留晓梦，惊破一瓯春。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花影压重门，疏帘铺淡月，好黄昏。二年三度负东君，归来也，著意过今春。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华文新魏"/>
              <a:sym typeface="Arial"/>
            </a:endParaRPr>
          </a:p>
        </p:txBody>
      </p:sp>
      <p:pic>
        <p:nvPicPr>
          <p:cNvPr id="19" name="Picture 6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1081" y="-105695"/>
            <a:ext cx="34385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7d195523061f1c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新魏"/>
                <a:sym typeface="Arial"/>
              </a:rPr>
              <a:t>e7d195523061f1c0600ade85ab8d19863d296bbd6d3c8047FB0A4867354E4F1E3A7DEAE3C4C4B5C9777EC9E9D7F78045DB0296A4194571101A21F67FC7D6C39966CE50B69116E2EE84E571E25F3C0CCEDBCCB74C937E7F396D71A888B126D21513871AA7439D6392762E6C1AA428C1D9C8D0DE41CFB4AC25C98DD25A16AF93BC857ADECA9648277B</a:t>
            </a:r>
            <a:endParaRPr lang="zh-CN" altLang="en-US" sz="100">
              <a:latin typeface="Arial"/>
              <a:ea typeface="华文新魏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26043"/>
            <a:ext cx="12192000" cy="3031957"/>
          </a:xfrm>
          <a:prstGeom prst="rect">
            <a:avLst/>
          </a:prstGeom>
        </p:spPr>
      </p:pic>
      <p:sp>
        <p:nvSpPr>
          <p:cNvPr id="18" name="矩形 17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0" y="1828800"/>
            <a:ext cx="11566358" cy="2245895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19" name="矩形 18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7620001" y="1828799"/>
            <a:ext cx="3946358" cy="22458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20" name="文本框 19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2194247" y="2157215"/>
            <a:ext cx="4031873" cy="15890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春到长门春草青，红梅些子破，未开匀。碧云笼碾玉成尘，留晓梦，惊破一瓯春。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Arial"/>
                <a:ea typeface="华文新魏"/>
                <a:sym typeface="Arial"/>
              </a:rPr>
              <a:t>花影压重门，疏帘铺淡月，好黄昏。二年三度负东君，归来也，著意过今春。</a:t>
            </a:r>
            <a:endParaRPr lang="en-US" altLang="zh-CN" sz="1600" dirty="0">
              <a:solidFill>
                <a:schemeClr val="bg1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21" name="文本框 2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4588044" y="481262"/>
            <a:ext cx="3015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pc="600" dirty="0" smtClean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{</a:t>
            </a:r>
            <a:r>
              <a:rPr lang="zh-CN" altLang="en-US" sz="3200" spc="600" dirty="0" smtClean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风入</a:t>
            </a:r>
            <a:r>
              <a:rPr lang="zh-CN" altLang="en-US" sz="3200" spc="600" dirty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松</a:t>
            </a:r>
            <a:r>
              <a:rPr lang="en-US" altLang="zh-CN" sz="3200" spc="600" dirty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}</a:t>
            </a:r>
            <a:endParaRPr lang="zh-CN" altLang="en-US" sz="3200" spc="600" dirty="0">
              <a:solidFill>
                <a:srgbClr val="141122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22" name="矩形 2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1620255" y="4643740"/>
            <a:ext cx="8951493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春到长门春草青，红梅些子破，未开匀。碧云笼碾玉成尘，留晓梦，惊破一瓯春。</a:t>
            </a:r>
          </a:p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花影压重门，疏帘铺淡月，好黄昏。二年三度负东君，归来也，著意过今春。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23" name="文本框 2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635533" y="2518657"/>
            <a:ext cx="861774" cy="15560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spc="600" dirty="0">
                <a:solidFill>
                  <a:schemeClr val="bg1">
                    <a:alpha val="9000"/>
                  </a:schemeClr>
                </a:solidFill>
                <a:latin typeface="Arial"/>
                <a:ea typeface="华文新魏"/>
                <a:sym typeface="Arial"/>
              </a:rPr>
              <a:t>春曉</a:t>
            </a:r>
            <a:endParaRPr lang="zh-CN" altLang="en-US" sz="5400" spc="600" dirty="0">
              <a:solidFill>
                <a:schemeClr val="bg1">
                  <a:alpha val="9000"/>
                </a:schemeClr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2" name="e7d195523061f1c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新魏"/>
                <a:sym typeface="Arial"/>
              </a:rPr>
              <a:t>e7d195523061f1c0600ade85ab8d19863d296bbd6d3c8047FB0A4867354E4F1E3A7DEAE3C4C4B5C9777EC9E9D7F78045DB0296A4194571101A21F67FC7D6C39966CE50B69116E2EE84E571E25F3C0CCEDBCCB74C937E7F396D71A888B126D21513871AA7439D6392762E6C1AA428C1D9C8D0DE41CFB4AC25C98DD25A16AF93BC857ADECA9648277B</a:t>
            </a:r>
            <a:endParaRPr lang="zh-CN" altLang="en-US" sz="100">
              <a:latin typeface="Arial"/>
              <a:ea typeface="华文新魏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2" name="矩形 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362889" y="321102"/>
            <a:ext cx="11608650" cy="62201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pic>
        <p:nvPicPr>
          <p:cNvPr id="1036" name="Picture 1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150" y="3778955"/>
            <a:ext cx="585787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7d195523061f1c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新魏"/>
                <a:sym typeface="Arial"/>
              </a:rPr>
              <a:t>e7d195523061f1c0600ade85ab8d19863d296bbd6d3c8047FB0A4867354E4F1E3A7DEAE3C4C4B5C9777EC9E9D7F78045DB0296A4194571101A21F67FC7D6C39966CE50B69116E2EE84E571E25F3C0CCEB140BA3C658B2A1ACE15BCAB38A19D9D6BCC32B484A4366AE0E93C700334E4428206D2CD5DFADEEA2E4FF38FCDD114B117A9255E52E82D2102E6A64C110D100F</a:t>
            </a:r>
            <a:endParaRPr lang="zh-CN" altLang="en-US" sz="100">
              <a:latin typeface="Arial"/>
              <a:ea typeface="华文新魏"/>
              <a:sym typeface="Arial"/>
            </a:endParaRPr>
          </a:p>
        </p:txBody>
      </p:sp>
      <p:sp>
        <p:nvSpPr>
          <p:cNvPr id="40" name="文本框 39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7898808" y="1730965"/>
            <a:ext cx="3508653" cy="23679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春到长门春草青，红梅些子破，未开匀。碧云笼碾玉成尘，留晓梦，惊破一瓯春。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花影压重门，疏帘铺淡月，好黄昏。二年三度负东君，归来也，著意过今春。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华文新魏"/>
              <a:sym typeface="Arial"/>
            </a:endParaRPr>
          </a:p>
        </p:txBody>
      </p:sp>
      <p:cxnSp>
        <p:nvCxnSpPr>
          <p:cNvPr id="42" name="直接连接符 4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CxnSpPr/>
          <p:nvPr/>
        </p:nvCxnSpPr>
        <p:spPr>
          <a:xfrm>
            <a:off x="9587209" y="1676437"/>
            <a:ext cx="0" cy="2304000"/>
          </a:xfrm>
          <a:prstGeom prst="line">
            <a:avLst/>
          </a:prstGeom>
          <a:ln w="6350">
            <a:solidFill>
              <a:srgbClr val="222A35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CxnSpPr/>
          <p:nvPr/>
        </p:nvCxnSpPr>
        <p:spPr>
          <a:xfrm>
            <a:off x="9972362" y="1676437"/>
            <a:ext cx="0" cy="2304000"/>
          </a:xfrm>
          <a:prstGeom prst="line">
            <a:avLst/>
          </a:prstGeom>
          <a:ln w="6350">
            <a:solidFill>
              <a:srgbClr val="222A35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CxnSpPr/>
          <p:nvPr/>
        </p:nvCxnSpPr>
        <p:spPr>
          <a:xfrm>
            <a:off x="10421706" y="1676437"/>
            <a:ext cx="0" cy="2304000"/>
          </a:xfrm>
          <a:prstGeom prst="line">
            <a:avLst/>
          </a:prstGeom>
          <a:ln w="6350">
            <a:solidFill>
              <a:srgbClr val="222A35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CxnSpPr/>
          <p:nvPr/>
        </p:nvCxnSpPr>
        <p:spPr>
          <a:xfrm>
            <a:off x="10828256" y="1676437"/>
            <a:ext cx="0" cy="2304000"/>
          </a:xfrm>
          <a:prstGeom prst="line">
            <a:avLst/>
          </a:prstGeom>
          <a:ln w="6350">
            <a:solidFill>
              <a:srgbClr val="222A35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CxnSpPr/>
          <p:nvPr/>
        </p:nvCxnSpPr>
        <p:spPr>
          <a:xfrm>
            <a:off x="11277601" y="1676437"/>
            <a:ext cx="0" cy="2304000"/>
          </a:xfrm>
          <a:prstGeom prst="line">
            <a:avLst/>
          </a:prstGeom>
          <a:ln w="6350">
            <a:solidFill>
              <a:srgbClr val="222A35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CxnSpPr/>
          <p:nvPr/>
        </p:nvCxnSpPr>
        <p:spPr>
          <a:xfrm>
            <a:off x="7878868" y="1716543"/>
            <a:ext cx="0" cy="2304000"/>
          </a:xfrm>
          <a:prstGeom prst="line">
            <a:avLst/>
          </a:prstGeom>
          <a:ln w="6350">
            <a:solidFill>
              <a:srgbClr val="222A35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CxnSpPr/>
          <p:nvPr/>
        </p:nvCxnSpPr>
        <p:spPr>
          <a:xfrm>
            <a:off x="8328212" y="1716543"/>
            <a:ext cx="0" cy="2304000"/>
          </a:xfrm>
          <a:prstGeom prst="line">
            <a:avLst/>
          </a:prstGeom>
          <a:ln w="6350">
            <a:solidFill>
              <a:srgbClr val="222A35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CxnSpPr/>
          <p:nvPr/>
        </p:nvCxnSpPr>
        <p:spPr>
          <a:xfrm>
            <a:off x="8734762" y="1716543"/>
            <a:ext cx="0" cy="2304000"/>
          </a:xfrm>
          <a:prstGeom prst="line">
            <a:avLst/>
          </a:prstGeom>
          <a:ln w="6350">
            <a:solidFill>
              <a:srgbClr val="222A35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CxnSpPr/>
          <p:nvPr/>
        </p:nvCxnSpPr>
        <p:spPr>
          <a:xfrm>
            <a:off x="9184107" y="1716543"/>
            <a:ext cx="0" cy="2304000"/>
          </a:xfrm>
          <a:prstGeom prst="line">
            <a:avLst/>
          </a:prstGeom>
          <a:ln w="6350">
            <a:solidFill>
              <a:srgbClr val="222A35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1184432" y="1676437"/>
            <a:ext cx="3508653" cy="23679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春到长门春草青，红梅些子破，未开匀。碧云笼碾玉成尘，留晓梦，惊破一瓯春。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sym typeface="Arial"/>
              </a:rPr>
              <a:t>花影压重门，疏帘铺淡月，好黄昏。二年三度负东君，归来也，著意过今春。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华文新魏"/>
              <a:sym typeface="Arial"/>
            </a:endParaRPr>
          </a:p>
        </p:txBody>
      </p:sp>
      <p:cxnSp>
        <p:nvCxnSpPr>
          <p:cNvPr id="59" name="直接连接符 58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CxnSpPr/>
          <p:nvPr/>
        </p:nvCxnSpPr>
        <p:spPr>
          <a:xfrm>
            <a:off x="2872833" y="1621909"/>
            <a:ext cx="0" cy="2304000"/>
          </a:xfrm>
          <a:prstGeom prst="line">
            <a:avLst/>
          </a:prstGeom>
          <a:ln w="6350">
            <a:solidFill>
              <a:srgbClr val="222A35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CxnSpPr/>
          <p:nvPr/>
        </p:nvCxnSpPr>
        <p:spPr>
          <a:xfrm>
            <a:off x="3257986" y="1621909"/>
            <a:ext cx="0" cy="2304000"/>
          </a:xfrm>
          <a:prstGeom prst="line">
            <a:avLst/>
          </a:prstGeom>
          <a:ln w="6350">
            <a:solidFill>
              <a:srgbClr val="222A35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CxnSpPr/>
          <p:nvPr/>
        </p:nvCxnSpPr>
        <p:spPr>
          <a:xfrm>
            <a:off x="3707330" y="1621909"/>
            <a:ext cx="0" cy="2304000"/>
          </a:xfrm>
          <a:prstGeom prst="line">
            <a:avLst/>
          </a:prstGeom>
          <a:ln w="6350">
            <a:solidFill>
              <a:srgbClr val="222A35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CxnSpPr/>
          <p:nvPr/>
        </p:nvCxnSpPr>
        <p:spPr>
          <a:xfrm>
            <a:off x="4113880" y="1621909"/>
            <a:ext cx="0" cy="2304000"/>
          </a:xfrm>
          <a:prstGeom prst="line">
            <a:avLst/>
          </a:prstGeom>
          <a:ln w="6350">
            <a:solidFill>
              <a:srgbClr val="222A35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CxnSpPr/>
          <p:nvPr/>
        </p:nvCxnSpPr>
        <p:spPr>
          <a:xfrm>
            <a:off x="4563225" y="1621909"/>
            <a:ext cx="0" cy="2304000"/>
          </a:xfrm>
          <a:prstGeom prst="line">
            <a:avLst/>
          </a:prstGeom>
          <a:ln w="6350">
            <a:solidFill>
              <a:srgbClr val="222A35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CxnSpPr/>
          <p:nvPr/>
        </p:nvCxnSpPr>
        <p:spPr>
          <a:xfrm>
            <a:off x="1164492" y="1662015"/>
            <a:ext cx="0" cy="2304000"/>
          </a:xfrm>
          <a:prstGeom prst="line">
            <a:avLst/>
          </a:prstGeom>
          <a:ln w="6350">
            <a:solidFill>
              <a:srgbClr val="222A35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CxnSpPr/>
          <p:nvPr/>
        </p:nvCxnSpPr>
        <p:spPr>
          <a:xfrm>
            <a:off x="1613836" y="1662015"/>
            <a:ext cx="0" cy="2304000"/>
          </a:xfrm>
          <a:prstGeom prst="line">
            <a:avLst/>
          </a:prstGeom>
          <a:ln w="6350">
            <a:solidFill>
              <a:srgbClr val="222A35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CxnSpPr/>
          <p:nvPr/>
        </p:nvCxnSpPr>
        <p:spPr>
          <a:xfrm>
            <a:off x="2020386" y="1662015"/>
            <a:ext cx="0" cy="2304000"/>
          </a:xfrm>
          <a:prstGeom prst="line">
            <a:avLst/>
          </a:prstGeom>
          <a:ln w="6350">
            <a:solidFill>
              <a:srgbClr val="222A35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CxnSpPr/>
          <p:nvPr/>
        </p:nvCxnSpPr>
        <p:spPr>
          <a:xfrm>
            <a:off x="2469731" y="1662015"/>
            <a:ext cx="0" cy="2304000"/>
          </a:xfrm>
          <a:prstGeom prst="line">
            <a:avLst/>
          </a:prstGeom>
          <a:ln w="6350">
            <a:solidFill>
              <a:srgbClr val="222A35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5769945" y="1006221"/>
            <a:ext cx="76123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spc="600" dirty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风</a:t>
            </a:r>
            <a:r>
              <a:rPr lang="zh-CN" altLang="en-US" sz="4000" spc="600" dirty="0" smtClean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入</a:t>
            </a:r>
            <a:r>
              <a:rPr lang="zh-CN" altLang="en-US" sz="4000" spc="600" dirty="0">
                <a:solidFill>
                  <a:srgbClr val="141122"/>
                </a:solidFill>
                <a:latin typeface="Arial"/>
                <a:ea typeface="华文新魏"/>
                <a:sym typeface="Arial"/>
              </a:rPr>
              <a:t>松</a:t>
            </a:r>
          </a:p>
        </p:txBody>
      </p:sp>
      <p:pic>
        <p:nvPicPr>
          <p:cNvPr id="70" name="图片 69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576" y="2945213"/>
            <a:ext cx="359812" cy="384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椭圆 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6328230" y="1262743"/>
            <a:ext cx="2220686" cy="22206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82600" dist="38100" dir="2700000" sx="102000" sy="102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3" name="文本框 2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6838408" y="1725561"/>
            <a:ext cx="1200329" cy="8069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 dirty="0">
                <a:ln>
                  <a:solidFill>
                    <a:schemeClr val="bg1">
                      <a:alpha val="15000"/>
                    </a:schemeClr>
                  </a:solidFill>
                </a:ln>
                <a:solidFill>
                  <a:srgbClr val="222A35"/>
                </a:solidFill>
                <a:latin typeface="Arial"/>
                <a:ea typeface="华文新魏"/>
                <a:sym typeface="Arial"/>
              </a:rPr>
              <a:t>贰</a:t>
            </a:r>
          </a:p>
        </p:txBody>
      </p:sp>
      <p:sp>
        <p:nvSpPr>
          <p:cNvPr id="4" name="文本框 3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4596003" y="2373086"/>
            <a:ext cx="76123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spc="600" dirty="0">
                <a:solidFill>
                  <a:schemeClr val="bg1"/>
                </a:solidFill>
                <a:latin typeface="Arial"/>
                <a:ea typeface="华文新魏"/>
                <a:sym typeface="Arial"/>
              </a:rPr>
              <a:t>渔</a:t>
            </a:r>
            <a:r>
              <a:rPr lang="zh-CN" altLang="en-US" sz="4000" spc="600" dirty="0" smtClean="0">
                <a:solidFill>
                  <a:schemeClr val="bg1"/>
                </a:solidFill>
                <a:latin typeface="Arial"/>
                <a:ea typeface="华文新魏"/>
                <a:sym typeface="Arial"/>
              </a:rPr>
              <a:t>歌子</a:t>
            </a:r>
            <a:endParaRPr lang="zh-CN" altLang="en-US" sz="4000" spc="600" dirty="0">
              <a:solidFill>
                <a:schemeClr val="bg1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5" name="文本框 4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 txBox="1"/>
          <p:nvPr/>
        </p:nvSpPr>
        <p:spPr>
          <a:xfrm>
            <a:off x="4105904" y="2373087"/>
            <a:ext cx="553998" cy="19389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/>
                <a:ea typeface="华文新魏"/>
                <a:sym typeface="Arial"/>
              </a:rPr>
              <a:t>—— 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华文新魏"/>
                <a:sym typeface="Arial"/>
              </a:rPr>
              <a:t>平生不会相思，才会相思，便害相思</a:t>
            </a:r>
          </a:p>
        </p:txBody>
      </p:sp>
      <p:pic>
        <p:nvPicPr>
          <p:cNvPr id="6" name="图片 5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128" y="4312078"/>
            <a:ext cx="359812" cy="384346"/>
          </a:xfrm>
          <a:prstGeom prst="rect">
            <a:avLst/>
          </a:prstGeom>
        </p:spPr>
      </p:pic>
      <p:sp>
        <p:nvSpPr>
          <p:cNvPr id="69" name="任意多边形 68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 rot="21365774">
            <a:off x="7451195" y="2727263"/>
            <a:ext cx="1631681" cy="426455"/>
          </a:xfrm>
          <a:custGeom>
            <a:avLst/>
            <a:gdLst>
              <a:gd name="connsiteX0" fmla="*/ 14377 w 2091272"/>
              <a:gd name="connsiteY0" fmla="*/ 406453 h 598090"/>
              <a:gd name="connsiteX1" fmla="*/ 754605 w 2091272"/>
              <a:gd name="connsiteY1" fmla="*/ 53 h 598090"/>
              <a:gd name="connsiteX2" fmla="*/ 1175520 w 2091272"/>
              <a:gd name="connsiteY2" fmla="*/ 435481 h 598090"/>
              <a:gd name="connsiteX3" fmla="*/ 1567405 w 2091272"/>
              <a:gd name="connsiteY3" fmla="*/ 101653 h 598090"/>
              <a:gd name="connsiteX4" fmla="*/ 1915748 w 2091272"/>
              <a:gd name="connsiteY4" fmla="*/ 406453 h 598090"/>
              <a:gd name="connsiteX5" fmla="*/ 2031863 w 2091272"/>
              <a:gd name="connsiteY5" fmla="*/ 566110 h 598090"/>
              <a:gd name="connsiteX6" fmla="*/ 972320 w 2091272"/>
              <a:gd name="connsiteY6" fmla="*/ 595138 h 598090"/>
              <a:gd name="connsiteX7" fmla="*/ 319177 w 2091272"/>
              <a:gd name="connsiteY7" fmla="*/ 522567 h 598090"/>
              <a:gd name="connsiteX8" fmla="*/ 14377 w 2091272"/>
              <a:gd name="connsiteY8" fmla="*/ 406453 h 598090"/>
              <a:gd name="connsiteX0-1" fmla="*/ 14338 w 2091602"/>
              <a:gd name="connsiteY0-2" fmla="*/ 406453 h 686462"/>
              <a:gd name="connsiteX1-3" fmla="*/ 754566 w 2091602"/>
              <a:gd name="connsiteY1-4" fmla="*/ 53 h 686462"/>
              <a:gd name="connsiteX2-5" fmla="*/ 1175481 w 2091602"/>
              <a:gd name="connsiteY2-6" fmla="*/ 435481 h 686462"/>
              <a:gd name="connsiteX3-7" fmla="*/ 1567366 w 2091602"/>
              <a:gd name="connsiteY3-8" fmla="*/ 101653 h 686462"/>
              <a:gd name="connsiteX4-9" fmla="*/ 1915709 w 2091602"/>
              <a:gd name="connsiteY4-10" fmla="*/ 406453 h 686462"/>
              <a:gd name="connsiteX5-11" fmla="*/ 2031824 w 2091602"/>
              <a:gd name="connsiteY5-12" fmla="*/ 566110 h 686462"/>
              <a:gd name="connsiteX6-13" fmla="*/ 967145 w 2091602"/>
              <a:gd name="connsiteY6-14" fmla="*/ 686004 h 686462"/>
              <a:gd name="connsiteX7-15" fmla="*/ 319138 w 2091602"/>
              <a:gd name="connsiteY7-16" fmla="*/ 522567 h 686462"/>
              <a:gd name="connsiteX8-17" fmla="*/ 14338 w 2091602"/>
              <a:gd name="connsiteY8-18" fmla="*/ 406453 h 686462"/>
              <a:gd name="connsiteX0-19" fmla="*/ 23025 w 2100290"/>
              <a:gd name="connsiteY0-20" fmla="*/ 406456 h 686465"/>
              <a:gd name="connsiteX1-21" fmla="*/ 763253 w 2100290"/>
              <a:gd name="connsiteY1-22" fmla="*/ 56 h 686465"/>
              <a:gd name="connsiteX2-23" fmla="*/ 1184168 w 2100290"/>
              <a:gd name="connsiteY2-24" fmla="*/ 435484 h 686465"/>
              <a:gd name="connsiteX3-25" fmla="*/ 1576053 w 2100290"/>
              <a:gd name="connsiteY3-26" fmla="*/ 101656 h 686465"/>
              <a:gd name="connsiteX4-27" fmla="*/ 1924396 w 2100290"/>
              <a:gd name="connsiteY4-28" fmla="*/ 406456 h 686465"/>
              <a:gd name="connsiteX5-29" fmla="*/ 2040511 w 2100290"/>
              <a:gd name="connsiteY5-30" fmla="*/ 566113 h 686465"/>
              <a:gd name="connsiteX6-31" fmla="*/ 975832 w 2100290"/>
              <a:gd name="connsiteY6-32" fmla="*/ 686007 h 686465"/>
              <a:gd name="connsiteX7-33" fmla="*/ 259101 w 2100290"/>
              <a:gd name="connsiteY7-34" fmla="*/ 623412 h 686465"/>
              <a:gd name="connsiteX8-35" fmla="*/ 23025 w 2100290"/>
              <a:gd name="connsiteY8-36" fmla="*/ 406456 h 686465"/>
              <a:gd name="connsiteX0-37" fmla="*/ 23025 w 2150088"/>
              <a:gd name="connsiteY0-38" fmla="*/ 406456 h 694396"/>
              <a:gd name="connsiteX1-39" fmla="*/ 763253 w 2150088"/>
              <a:gd name="connsiteY1-40" fmla="*/ 56 h 694396"/>
              <a:gd name="connsiteX2-41" fmla="*/ 1184168 w 2150088"/>
              <a:gd name="connsiteY2-42" fmla="*/ 435484 h 694396"/>
              <a:gd name="connsiteX3-43" fmla="*/ 1576053 w 2150088"/>
              <a:gd name="connsiteY3-44" fmla="*/ 101656 h 694396"/>
              <a:gd name="connsiteX4-45" fmla="*/ 1924396 w 2150088"/>
              <a:gd name="connsiteY4-46" fmla="*/ 406456 h 694396"/>
              <a:gd name="connsiteX5-47" fmla="*/ 2098104 w 2150088"/>
              <a:gd name="connsiteY5-48" fmla="*/ 662144 h 694396"/>
              <a:gd name="connsiteX6-49" fmla="*/ 975832 w 2150088"/>
              <a:gd name="connsiteY6-50" fmla="*/ 686007 h 694396"/>
              <a:gd name="connsiteX7-51" fmla="*/ 259101 w 2150088"/>
              <a:gd name="connsiteY7-52" fmla="*/ 623412 h 694396"/>
              <a:gd name="connsiteX8-53" fmla="*/ 23025 w 2150088"/>
              <a:gd name="connsiteY8-54" fmla="*/ 406456 h 694396"/>
              <a:gd name="connsiteX0-55" fmla="*/ 23025 w 2150794"/>
              <a:gd name="connsiteY0-56" fmla="*/ 406456 h 706123"/>
              <a:gd name="connsiteX1-57" fmla="*/ 763253 w 2150794"/>
              <a:gd name="connsiteY1-58" fmla="*/ 56 h 706123"/>
              <a:gd name="connsiteX2-59" fmla="*/ 1184168 w 2150794"/>
              <a:gd name="connsiteY2-60" fmla="*/ 435484 h 706123"/>
              <a:gd name="connsiteX3-61" fmla="*/ 1576053 w 2150794"/>
              <a:gd name="connsiteY3-62" fmla="*/ 101656 h 706123"/>
              <a:gd name="connsiteX4-63" fmla="*/ 1924396 w 2150794"/>
              <a:gd name="connsiteY4-64" fmla="*/ 406456 h 706123"/>
              <a:gd name="connsiteX5-65" fmla="*/ 2098104 w 2150794"/>
              <a:gd name="connsiteY5-66" fmla="*/ 662144 h 706123"/>
              <a:gd name="connsiteX6-67" fmla="*/ 975832 w 2150794"/>
              <a:gd name="connsiteY6-68" fmla="*/ 686007 h 706123"/>
              <a:gd name="connsiteX7-69" fmla="*/ 259101 w 2150794"/>
              <a:gd name="connsiteY7-70" fmla="*/ 623412 h 706123"/>
              <a:gd name="connsiteX8-71" fmla="*/ 23025 w 2150794"/>
              <a:gd name="connsiteY8-72" fmla="*/ 406456 h 706123"/>
              <a:gd name="connsiteX0-73" fmla="*/ 23025 w 2152765"/>
              <a:gd name="connsiteY0-74" fmla="*/ 406456 h 694337"/>
              <a:gd name="connsiteX1-75" fmla="*/ 763253 w 2152765"/>
              <a:gd name="connsiteY1-76" fmla="*/ 56 h 694337"/>
              <a:gd name="connsiteX2-77" fmla="*/ 1184168 w 2152765"/>
              <a:gd name="connsiteY2-78" fmla="*/ 435484 h 694337"/>
              <a:gd name="connsiteX3-79" fmla="*/ 1576053 w 2152765"/>
              <a:gd name="connsiteY3-80" fmla="*/ 101656 h 694337"/>
              <a:gd name="connsiteX4-81" fmla="*/ 1936943 w 2152765"/>
              <a:gd name="connsiteY4-82" fmla="*/ 407489 h 694337"/>
              <a:gd name="connsiteX5-83" fmla="*/ 2098104 w 2152765"/>
              <a:gd name="connsiteY5-84" fmla="*/ 662144 h 694337"/>
              <a:gd name="connsiteX6-85" fmla="*/ 975832 w 2152765"/>
              <a:gd name="connsiteY6-86" fmla="*/ 686007 h 694337"/>
              <a:gd name="connsiteX7-87" fmla="*/ 259101 w 2152765"/>
              <a:gd name="connsiteY7-88" fmla="*/ 623412 h 694337"/>
              <a:gd name="connsiteX8-89" fmla="*/ 23025 w 2152765"/>
              <a:gd name="connsiteY8-90" fmla="*/ 406456 h 694337"/>
              <a:gd name="connsiteX0-91" fmla="*/ 23025 w 2159197"/>
              <a:gd name="connsiteY0-92" fmla="*/ 406456 h 696917"/>
              <a:gd name="connsiteX1-93" fmla="*/ 763253 w 2159197"/>
              <a:gd name="connsiteY1-94" fmla="*/ 56 h 696917"/>
              <a:gd name="connsiteX2-95" fmla="*/ 1184168 w 2159197"/>
              <a:gd name="connsiteY2-96" fmla="*/ 435484 h 696917"/>
              <a:gd name="connsiteX3-97" fmla="*/ 1576053 w 2159197"/>
              <a:gd name="connsiteY3-98" fmla="*/ 101656 h 696917"/>
              <a:gd name="connsiteX4-99" fmla="*/ 1964603 w 2159197"/>
              <a:gd name="connsiteY4-100" fmla="*/ 364122 h 696917"/>
              <a:gd name="connsiteX5-101" fmla="*/ 2098104 w 2159197"/>
              <a:gd name="connsiteY5-102" fmla="*/ 662144 h 696917"/>
              <a:gd name="connsiteX6-103" fmla="*/ 975832 w 2159197"/>
              <a:gd name="connsiteY6-104" fmla="*/ 686007 h 696917"/>
              <a:gd name="connsiteX7-105" fmla="*/ 259101 w 2159197"/>
              <a:gd name="connsiteY7-106" fmla="*/ 623412 h 696917"/>
              <a:gd name="connsiteX8-107" fmla="*/ 23025 w 2159197"/>
              <a:gd name="connsiteY8-108" fmla="*/ 406456 h 696917"/>
              <a:gd name="connsiteX0-109" fmla="*/ 29346 w 2165518"/>
              <a:gd name="connsiteY0-110" fmla="*/ 406456 h 696917"/>
              <a:gd name="connsiteX1-111" fmla="*/ 769574 w 2165518"/>
              <a:gd name="connsiteY1-112" fmla="*/ 56 h 696917"/>
              <a:gd name="connsiteX2-113" fmla="*/ 1190489 w 2165518"/>
              <a:gd name="connsiteY2-114" fmla="*/ 435484 h 696917"/>
              <a:gd name="connsiteX3-115" fmla="*/ 1582374 w 2165518"/>
              <a:gd name="connsiteY3-116" fmla="*/ 101656 h 696917"/>
              <a:gd name="connsiteX4-117" fmla="*/ 1970924 w 2165518"/>
              <a:gd name="connsiteY4-118" fmla="*/ 364122 h 696917"/>
              <a:gd name="connsiteX5-119" fmla="*/ 2104425 w 2165518"/>
              <a:gd name="connsiteY5-120" fmla="*/ 662144 h 696917"/>
              <a:gd name="connsiteX6-121" fmla="*/ 982153 w 2165518"/>
              <a:gd name="connsiteY6-122" fmla="*/ 686007 h 696917"/>
              <a:gd name="connsiteX7-123" fmla="*/ 229496 w 2165518"/>
              <a:gd name="connsiteY7-124" fmla="*/ 590023 h 696917"/>
              <a:gd name="connsiteX8-125" fmla="*/ 29346 w 2165518"/>
              <a:gd name="connsiteY8-126" fmla="*/ 406456 h 696917"/>
              <a:gd name="connsiteX0-127" fmla="*/ 29135 w 2166084"/>
              <a:gd name="connsiteY0-128" fmla="*/ 406456 h 683356"/>
              <a:gd name="connsiteX1-129" fmla="*/ 769363 w 2166084"/>
              <a:gd name="connsiteY1-130" fmla="*/ 56 h 683356"/>
              <a:gd name="connsiteX2-131" fmla="*/ 1190278 w 2166084"/>
              <a:gd name="connsiteY2-132" fmla="*/ 435484 h 683356"/>
              <a:gd name="connsiteX3-133" fmla="*/ 1582163 w 2166084"/>
              <a:gd name="connsiteY3-134" fmla="*/ 101656 h 683356"/>
              <a:gd name="connsiteX4-135" fmla="*/ 1970713 w 2166084"/>
              <a:gd name="connsiteY4-136" fmla="*/ 364122 h 683356"/>
              <a:gd name="connsiteX5-137" fmla="*/ 2104214 w 2166084"/>
              <a:gd name="connsiteY5-138" fmla="*/ 662144 h 683356"/>
              <a:gd name="connsiteX6-139" fmla="*/ 971109 w 2166084"/>
              <a:gd name="connsiteY6-140" fmla="*/ 654684 h 683356"/>
              <a:gd name="connsiteX7-141" fmla="*/ 229285 w 2166084"/>
              <a:gd name="connsiteY7-142" fmla="*/ 590023 h 683356"/>
              <a:gd name="connsiteX8-143" fmla="*/ 29135 w 2166084"/>
              <a:gd name="connsiteY8-144" fmla="*/ 406456 h 683356"/>
              <a:gd name="connsiteX0-145" fmla="*/ 29135 w 2166084"/>
              <a:gd name="connsiteY0-146" fmla="*/ 406456 h 683357"/>
              <a:gd name="connsiteX1-147" fmla="*/ 769363 w 2166084"/>
              <a:gd name="connsiteY1-148" fmla="*/ 56 h 683357"/>
              <a:gd name="connsiteX2-149" fmla="*/ 1190278 w 2166084"/>
              <a:gd name="connsiteY2-150" fmla="*/ 435484 h 683357"/>
              <a:gd name="connsiteX3-151" fmla="*/ 1582163 w 2166084"/>
              <a:gd name="connsiteY3-152" fmla="*/ 101656 h 683357"/>
              <a:gd name="connsiteX4-153" fmla="*/ 1970713 w 2166084"/>
              <a:gd name="connsiteY4-154" fmla="*/ 364122 h 683357"/>
              <a:gd name="connsiteX5-155" fmla="*/ 2104214 w 2166084"/>
              <a:gd name="connsiteY5-156" fmla="*/ 662144 h 683357"/>
              <a:gd name="connsiteX6-157" fmla="*/ 971109 w 2166084"/>
              <a:gd name="connsiteY6-158" fmla="*/ 654684 h 683357"/>
              <a:gd name="connsiteX7-159" fmla="*/ 229285 w 2166084"/>
              <a:gd name="connsiteY7-160" fmla="*/ 590023 h 683357"/>
              <a:gd name="connsiteX8-161" fmla="*/ 29135 w 2166084"/>
              <a:gd name="connsiteY8-162" fmla="*/ 406456 h 6833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166084" h="683357">
                <a:moveTo>
                  <a:pt x="29135" y="406456"/>
                </a:moveTo>
                <a:cubicBezTo>
                  <a:pt x="119148" y="308128"/>
                  <a:pt x="575839" y="-4782"/>
                  <a:pt x="769363" y="56"/>
                </a:cubicBezTo>
                <a:cubicBezTo>
                  <a:pt x="962887" y="4894"/>
                  <a:pt x="1054811" y="418551"/>
                  <a:pt x="1190278" y="435484"/>
                </a:cubicBezTo>
                <a:cubicBezTo>
                  <a:pt x="1325745" y="452417"/>
                  <a:pt x="1452090" y="113550"/>
                  <a:pt x="1582163" y="101656"/>
                </a:cubicBezTo>
                <a:cubicBezTo>
                  <a:pt x="1712236" y="89762"/>
                  <a:pt x="1883705" y="270707"/>
                  <a:pt x="1970713" y="364122"/>
                </a:cubicBezTo>
                <a:cubicBezTo>
                  <a:pt x="2057721" y="457537"/>
                  <a:pt x="2270815" y="613717"/>
                  <a:pt x="2104214" y="662144"/>
                </a:cubicBezTo>
                <a:cubicBezTo>
                  <a:pt x="1937613" y="710571"/>
                  <a:pt x="1256557" y="661941"/>
                  <a:pt x="971109" y="654684"/>
                </a:cubicBezTo>
                <a:cubicBezTo>
                  <a:pt x="688230" y="601996"/>
                  <a:pt x="386281" y="631394"/>
                  <a:pt x="229285" y="590023"/>
                </a:cubicBezTo>
                <a:cubicBezTo>
                  <a:pt x="72289" y="548652"/>
                  <a:pt x="-60878" y="504784"/>
                  <a:pt x="29135" y="406456"/>
                </a:cubicBezTo>
                <a:close/>
              </a:path>
            </a:pathLst>
          </a:custGeom>
          <a:solidFill>
            <a:srgbClr val="71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72" name="任意多边形 71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/>
          <p:cNvSpPr/>
          <p:nvPr/>
        </p:nvSpPr>
        <p:spPr>
          <a:xfrm>
            <a:off x="3150043" y="4411018"/>
            <a:ext cx="598530" cy="285406"/>
          </a:xfrm>
          <a:custGeom>
            <a:avLst/>
            <a:gdLst>
              <a:gd name="connsiteX0" fmla="*/ 8009 w 1098288"/>
              <a:gd name="connsiteY0" fmla="*/ 515147 h 587711"/>
              <a:gd name="connsiteX1" fmla="*/ 65159 w 1098288"/>
              <a:gd name="connsiteY1" fmla="*/ 400847 h 587711"/>
              <a:gd name="connsiteX2" fmla="*/ 389009 w 1098288"/>
              <a:gd name="connsiteY2" fmla="*/ 797 h 587711"/>
              <a:gd name="connsiteX3" fmla="*/ 884309 w 1098288"/>
              <a:gd name="connsiteY3" fmla="*/ 305597 h 587711"/>
              <a:gd name="connsiteX4" fmla="*/ 1055759 w 1098288"/>
              <a:gd name="connsiteY4" fmla="*/ 572297 h 587711"/>
              <a:gd name="connsiteX5" fmla="*/ 122309 w 1098288"/>
              <a:gd name="connsiteY5" fmla="*/ 553247 h 587711"/>
              <a:gd name="connsiteX6" fmla="*/ 8009 w 1098288"/>
              <a:gd name="connsiteY6" fmla="*/ 515147 h 587711"/>
              <a:gd name="connsiteX0-1" fmla="*/ 22883 w 1113162"/>
              <a:gd name="connsiteY0-2" fmla="*/ 514864 h 587428"/>
              <a:gd name="connsiteX1-3" fmla="*/ 37815 w 1113162"/>
              <a:gd name="connsiteY1-4" fmla="*/ 380874 h 587428"/>
              <a:gd name="connsiteX2-5" fmla="*/ 403883 w 1113162"/>
              <a:gd name="connsiteY2-6" fmla="*/ 514 h 587428"/>
              <a:gd name="connsiteX3-7" fmla="*/ 899183 w 1113162"/>
              <a:gd name="connsiteY3-8" fmla="*/ 305314 h 587428"/>
              <a:gd name="connsiteX4-9" fmla="*/ 1070633 w 1113162"/>
              <a:gd name="connsiteY4-10" fmla="*/ 572014 h 587428"/>
              <a:gd name="connsiteX5-11" fmla="*/ 137183 w 1113162"/>
              <a:gd name="connsiteY5-12" fmla="*/ 552964 h 587428"/>
              <a:gd name="connsiteX6-13" fmla="*/ 22883 w 1113162"/>
              <a:gd name="connsiteY6-14" fmla="*/ 514864 h 587428"/>
              <a:gd name="connsiteX0-15" fmla="*/ 23603 w 1113657"/>
              <a:gd name="connsiteY0-16" fmla="*/ 446119 h 518683"/>
              <a:gd name="connsiteX1-17" fmla="*/ 38535 w 1113657"/>
              <a:gd name="connsiteY1-18" fmla="*/ 312129 h 518683"/>
              <a:gd name="connsiteX2-19" fmla="*/ 415158 w 1113657"/>
              <a:gd name="connsiteY2-20" fmla="*/ 683 h 518683"/>
              <a:gd name="connsiteX3-21" fmla="*/ 899903 w 1113657"/>
              <a:gd name="connsiteY3-22" fmla="*/ 236569 h 518683"/>
              <a:gd name="connsiteX4-23" fmla="*/ 1071353 w 1113657"/>
              <a:gd name="connsiteY4-24" fmla="*/ 503269 h 518683"/>
              <a:gd name="connsiteX5-25" fmla="*/ 137903 w 1113657"/>
              <a:gd name="connsiteY5-26" fmla="*/ 484219 h 518683"/>
              <a:gd name="connsiteX6-27" fmla="*/ 23603 w 1113657"/>
              <a:gd name="connsiteY6-28" fmla="*/ 446119 h 518683"/>
              <a:gd name="connsiteX0-29" fmla="*/ 23603 w 1106243"/>
              <a:gd name="connsiteY0-30" fmla="*/ 446934 h 519498"/>
              <a:gd name="connsiteX1-31" fmla="*/ 38535 w 1106243"/>
              <a:gd name="connsiteY1-32" fmla="*/ 312944 h 519498"/>
              <a:gd name="connsiteX2-33" fmla="*/ 415158 w 1106243"/>
              <a:gd name="connsiteY2-34" fmla="*/ 1498 h 519498"/>
              <a:gd name="connsiteX3-35" fmla="*/ 836573 w 1106243"/>
              <a:gd name="connsiteY3-36" fmla="*/ 207848 h 519498"/>
              <a:gd name="connsiteX4-37" fmla="*/ 1071353 w 1106243"/>
              <a:gd name="connsiteY4-38" fmla="*/ 504084 h 519498"/>
              <a:gd name="connsiteX5-39" fmla="*/ 137903 w 1106243"/>
              <a:gd name="connsiteY5-40" fmla="*/ 485034 h 519498"/>
              <a:gd name="connsiteX6-41" fmla="*/ 23603 w 1106243"/>
              <a:gd name="connsiteY6-42" fmla="*/ 446934 h 519498"/>
              <a:gd name="connsiteX0-43" fmla="*/ 23603 w 1012157"/>
              <a:gd name="connsiteY0-44" fmla="*/ 446905 h 504365"/>
              <a:gd name="connsiteX1-45" fmla="*/ 38535 w 1012157"/>
              <a:gd name="connsiteY1-46" fmla="*/ 312915 h 504365"/>
              <a:gd name="connsiteX2-47" fmla="*/ 415158 w 1012157"/>
              <a:gd name="connsiteY2-48" fmla="*/ 1469 h 504365"/>
              <a:gd name="connsiteX3-49" fmla="*/ 836573 w 1012157"/>
              <a:gd name="connsiteY3-50" fmla="*/ 207819 h 504365"/>
              <a:gd name="connsiteX4-51" fmla="*/ 965804 w 1012157"/>
              <a:gd name="connsiteY4-52" fmla="*/ 484364 h 504365"/>
              <a:gd name="connsiteX5-53" fmla="*/ 137903 w 1012157"/>
              <a:gd name="connsiteY5-54" fmla="*/ 485005 h 504365"/>
              <a:gd name="connsiteX6-55" fmla="*/ 23603 w 1012157"/>
              <a:gd name="connsiteY6-56" fmla="*/ 446905 h 504365"/>
              <a:gd name="connsiteX0-57" fmla="*/ 23603 w 1003421"/>
              <a:gd name="connsiteY0-58" fmla="*/ 446905 h 504366"/>
              <a:gd name="connsiteX1-59" fmla="*/ 38535 w 1003421"/>
              <a:gd name="connsiteY1-60" fmla="*/ 312915 h 504366"/>
              <a:gd name="connsiteX2-61" fmla="*/ 415158 w 1003421"/>
              <a:gd name="connsiteY2-62" fmla="*/ 1469 h 504366"/>
              <a:gd name="connsiteX3-63" fmla="*/ 773243 w 1003421"/>
              <a:gd name="connsiteY3-64" fmla="*/ 207820 h 504366"/>
              <a:gd name="connsiteX4-65" fmla="*/ 965804 w 1003421"/>
              <a:gd name="connsiteY4-66" fmla="*/ 484364 h 504366"/>
              <a:gd name="connsiteX5-67" fmla="*/ 137903 w 1003421"/>
              <a:gd name="connsiteY5-68" fmla="*/ 485005 h 504366"/>
              <a:gd name="connsiteX6-69" fmla="*/ 23603 w 1003421"/>
              <a:gd name="connsiteY6-70" fmla="*/ 446905 h 504366"/>
              <a:gd name="connsiteX0-71" fmla="*/ 23603 w 1003421"/>
              <a:gd name="connsiteY0-72" fmla="*/ 398194 h 455655"/>
              <a:gd name="connsiteX1-73" fmla="*/ 38535 w 1003421"/>
              <a:gd name="connsiteY1-74" fmla="*/ 264204 h 455655"/>
              <a:gd name="connsiteX2-75" fmla="*/ 415158 w 1003421"/>
              <a:gd name="connsiteY2-76" fmla="*/ 1983 h 455655"/>
              <a:gd name="connsiteX3-77" fmla="*/ 773243 w 1003421"/>
              <a:gd name="connsiteY3-78" fmla="*/ 159109 h 455655"/>
              <a:gd name="connsiteX4-79" fmla="*/ 965804 w 1003421"/>
              <a:gd name="connsiteY4-80" fmla="*/ 435653 h 455655"/>
              <a:gd name="connsiteX5-81" fmla="*/ 137903 w 1003421"/>
              <a:gd name="connsiteY5-82" fmla="*/ 436294 h 455655"/>
              <a:gd name="connsiteX6-83" fmla="*/ 23603 w 1003421"/>
              <a:gd name="connsiteY6-84" fmla="*/ 398194 h 455655"/>
              <a:gd name="connsiteX0-85" fmla="*/ 7467 w 987285"/>
              <a:gd name="connsiteY0-86" fmla="*/ 398194 h 455655"/>
              <a:gd name="connsiteX1-87" fmla="*/ 54063 w 987285"/>
              <a:gd name="connsiteY1-88" fmla="*/ 264205 h 455655"/>
              <a:gd name="connsiteX2-89" fmla="*/ 399022 w 987285"/>
              <a:gd name="connsiteY2-90" fmla="*/ 1983 h 455655"/>
              <a:gd name="connsiteX3-91" fmla="*/ 757107 w 987285"/>
              <a:gd name="connsiteY3-92" fmla="*/ 159109 h 455655"/>
              <a:gd name="connsiteX4-93" fmla="*/ 949668 w 987285"/>
              <a:gd name="connsiteY4-94" fmla="*/ 435653 h 455655"/>
              <a:gd name="connsiteX5-95" fmla="*/ 121767 w 987285"/>
              <a:gd name="connsiteY5-96" fmla="*/ 436294 h 455655"/>
              <a:gd name="connsiteX6-97" fmla="*/ 7467 w 987285"/>
              <a:gd name="connsiteY6-98" fmla="*/ 398194 h 455655"/>
              <a:gd name="connsiteX0-99" fmla="*/ 2426 w 1024463"/>
              <a:gd name="connsiteY0-100" fmla="*/ 398194 h 455655"/>
              <a:gd name="connsiteX1-101" fmla="*/ 91241 w 1024463"/>
              <a:gd name="connsiteY1-102" fmla="*/ 264205 h 455655"/>
              <a:gd name="connsiteX2-103" fmla="*/ 436200 w 1024463"/>
              <a:gd name="connsiteY2-104" fmla="*/ 1983 h 455655"/>
              <a:gd name="connsiteX3-105" fmla="*/ 794285 w 1024463"/>
              <a:gd name="connsiteY3-106" fmla="*/ 159109 h 455655"/>
              <a:gd name="connsiteX4-107" fmla="*/ 986846 w 1024463"/>
              <a:gd name="connsiteY4-108" fmla="*/ 435653 h 455655"/>
              <a:gd name="connsiteX5-109" fmla="*/ 158945 w 1024463"/>
              <a:gd name="connsiteY5-110" fmla="*/ 436294 h 455655"/>
              <a:gd name="connsiteX6-111" fmla="*/ 2426 w 1024463"/>
              <a:gd name="connsiteY6-112" fmla="*/ 398194 h 455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24463" h="455655">
                <a:moveTo>
                  <a:pt x="2426" y="398194"/>
                </a:moveTo>
                <a:cubicBezTo>
                  <a:pt x="-8858" y="369513"/>
                  <a:pt x="18945" y="330240"/>
                  <a:pt x="91241" y="264205"/>
                </a:cubicBezTo>
                <a:cubicBezTo>
                  <a:pt x="163537" y="198170"/>
                  <a:pt x="319026" y="19499"/>
                  <a:pt x="436200" y="1983"/>
                </a:cubicBezTo>
                <a:cubicBezTo>
                  <a:pt x="553374" y="-15533"/>
                  <a:pt x="702511" y="86831"/>
                  <a:pt x="794285" y="159109"/>
                </a:cubicBezTo>
                <a:cubicBezTo>
                  <a:pt x="886059" y="231387"/>
                  <a:pt x="1113846" y="394378"/>
                  <a:pt x="986846" y="435653"/>
                </a:cubicBezTo>
                <a:cubicBezTo>
                  <a:pt x="859846" y="476928"/>
                  <a:pt x="323015" y="442537"/>
                  <a:pt x="158945" y="436294"/>
                </a:cubicBezTo>
                <a:cubicBezTo>
                  <a:pt x="-5125" y="430051"/>
                  <a:pt x="13710" y="426875"/>
                  <a:pt x="2426" y="398194"/>
                </a:cubicBezTo>
                <a:close/>
              </a:path>
            </a:pathLst>
          </a:custGeom>
          <a:solidFill>
            <a:srgbClr val="71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7" name="e7d195523061f1c0" descr="e7d195523061f1c0600ade85ab8d19863d296bbd6d3c8047FB0A4867354E4F1E3A7DEAE3C4C4B5C9777EC9E9D7F78045DB0296A4194571101A21F67FC7D6C39966CE50B69116E2EE84E571E25F3C0CCEDBCCB74C937E7F396D71A888B126D21513871AA7439D6392762E6C1AA428C1D9C8D0DE41CFB4AC25C98DD25A16AF93BC857ADECA9648277B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新魏"/>
                <a:sym typeface="Arial"/>
              </a:rPr>
              <a:t>e7d195523061f1c0600ade85ab8d19863d296bbd6d3c8047FB0A4867354E4F1E3A7DEAE3C4C4B5C9777EC9E9D7F78045DB0296A4194571101A21F67FC7D6C39966CE50B69116E2EE84E571E25F3C0CCEDBCCB74C937E7F396D71A888B126D21513871AA7439D6392762E6C1AA428C1D9C8D0DE41CFB4AC25C98DD25A16AF93BC857ADECA9648277B</a:t>
            </a:r>
            <a:endParaRPr lang="zh-CN" altLang="en-US" sz="100">
              <a:latin typeface="Arial"/>
              <a:ea typeface="华文新魏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7d195523061f1c0 xmlns="http://e7d195523061f1c0/custom/data/def">
  <_7b1dac89e7d195523061f1c0316ecb71 xmlns="">e7d195523061f1c0600ade85ab8d19863d296bbd6d3c8047FB0A4867354E4F1E3A7DEAE3C4C4B5C9777EC9E9D7F78045DB0296A4194571101A21F67FC7D6C39966CE50B69116E2EE84E571E25F3C0CCEDBCCB74C937E7F396D71A888B126D21513871AA7439D6392762E6C1AA428C1D9C8D0DE41CFB4AC25C98DD25A16AF93BC857ADECA9648277B</_7b1dac89e7d195523061f1c0316ecb71>
  <_7b1dac89e7d195523061f1c0316ecb71 xmlns="">e7d195523061f1c0600ade85ab8d19863d296bbd6d3c8047FB0A4867354E4F1E3A7DEAE3C4C4B5C9777EC9E9D7F78045DB0296A4194571101A21F67FC7D6C39966CE50B69116E2EE84E571E25F3C0CCEDBCCB74C937E7F394BD9170E97E9D2FAED8EB0985121A40A6BA61BDF2FBE52991F0F93751349A76C565A5751B28B3340D1805A3704C95715</_7b1dac89e7d195523061f1c0316ecb71>
</e7d195523061f1c0>
</file>

<file path=customXml/itemProps1.xml><?xml version="1.0" encoding="utf-8"?>
<ds:datastoreItem xmlns:ds="http://schemas.openxmlformats.org/officeDocument/2006/customXml" ds:itemID="{9D577C77-E2F9-4965-8065-C10F04E022B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1888</Words>
  <Application>Microsoft Office PowerPoint</Application>
  <PresentationFormat>宽屏</PresentationFormat>
  <Paragraphs>167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Meiryo</vt:lpstr>
      <vt:lpstr>华文新魏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215</cp:revision>
  <dcterms:created xsi:type="dcterms:W3CDTF">2019-01-19T09:12:00Z</dcterms:created>
  <dcterms:modified xsi:type="dcterms:W3CDTF">2024-08-24T12:12:38Z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F07428FC45FF4D00A9E3EC6E29A6FC6F_12</vt:lpwstr>
  </property>
  <property fmtid="{D5CDD505-2E9C-101B-9397-08002B2CF9AE}" pid="3" name="KSOProductBuildVer">
    <vt:lpwstr>2052-12.1.0.15120</vt:lpwstr>
  </property>
</Properties>
</file>